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258" r:id="rId3"/>
    <p:sldId id="259" r:id="rId4"/>
    <p:sldId id="260" r:id="rId5"/>
    <p:sldId id="290" r:id="rId6"/>
    <p:sldId id="261" r:id="rId7"/>
    <p:sldId id="300" r:id="rId8"/>
    <p:sldId id="262" r:id="rId9"/>
    <p:sldId id="291" r:id="rId10"/>
    <p:sldId id="292" r:id="rId11"/>
    <p:sldId id="294" r:id="rId12"/>
    <p:sldId id="293" r:id="rId13"/>
    <p:sldId id="295" r:id="rId14"/>
    <p:sldId id="296" r:id="rId15"/>
    <p:sldId id="297" r:id="rId16"/>
    <p:sldId id="299" r:id="rId17"/>
    <p:sldId id="298" r:id="rId18"/>
    <p:sldId id="301" r:id="rId19"/>
    <p:sldId id="302" r:id="rId20"/>
    <p:sldId id="303" r:id="rId21"/>
    <p:sldId id="304" r:id="rId22"/>
    <p:sldId id="285" r:id="rId23"/>
  </p:sldIdLst>
  <p:sldSz cx="9144000" cy="5143500" type="screen16x9"/>
  <p:notesSz cx="6858000" cy="9144000"/>
  <p:embeddedFontLst>
    <p:embeddedFont>
      <p:font typeface="Antonio" panose="020B0604020202020204" charset="0"/>
      <p:regular r:id="rId25"/>
      <p:bold r:id="rId26"/>
    </p:embeddedFont>
    <p:embeddedFont>
      <p:font typeface="Bebas Neue" panose="020B0604020202020204" charset="0"/>
      <p:regular r:id="rId27"/>
    </p:embeddedFont>
    <p:embeddedFont>
      <p:font typeface="Hin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01130-2E8A-4EF9-99AB-C678FEC846DC}">
  <a:tblStyle styleId="{94F01130-2E8A-4EF9-99AB-C678FEC846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113" d="100"/>
          <a:sy n="113" d="100"/>
        </p:scale>
        <p:origin x="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405ac8e8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405ac8e8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377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66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640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80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81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69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585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66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04f0b232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404f0b232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806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47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404f0b232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404f0b232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124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4216e6dee1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4216e6dee1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04f0b232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404f0b232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404f0b2320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404f0b2320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04f0b232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404f0b232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9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4077436788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4077436788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404f0b232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404f0b232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92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0774367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0774367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33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309900" y="240000"/>
            <a:ext cx="8524200" cy="4663500"/>
          </a:xfrm>
          <a:prstGeom prst="round1Rect">
            <a:avLst>
              <a:gd name="adj" fmla="val 31185"/>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171300" y="3565725"/>
            <a:ext cx="2583600" cy="25836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669825" y="1510975"/>
            <a:ext cx="5804400" cy="1553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637225" y="3064675"/>
            <a:ext cx="5804400" cy="409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Hind"/>
                <a:ea typeface="Hind"/>
                <a:cs typeface="Hind"/>
                <a:sym typeface="Hi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flipH="1">
            <a:off x="-1566025" y="-150707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068114" y="-223272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883" y="1386850"/>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8308197" y="1101122"/>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8308197" y="1428460"/>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8308197" y="17557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90"/>
        <p:cNvGrpSpPr/>
        <p:nvPr/>
      </p:nvGrpSpPr>
      <p:grpSpPr>
        <a:xfrm>
          <a:off x="0" y="0"/>
          <a:ext cx="0" cy="0"/>
          <a:chOff x="0" y="0"/>
          <a:chExt cx="0" cy="0"/>
        </a:xfrm>
      </p:grpSpPr>
      <p:pic>
        <p:nvPicPr>
          <p:cNvPr id="591" name="Google Shape;591;p3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2" name="Google Shape;592;p33"/>
          <p:cNvSpPr/>
          <p:nvPr/>
        </p:nvSpPr>
        <p:spPr>
          <a:xfrm flipH="1">
            <a:off x="-1706600" y="-1855425"/>
            <a:ext cx="4244700" cy="42447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flipH="1">
            <a:off x="6605950" y="2754200"/>
            <a:ext cx="4244700" cy="42447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33"/>
          <p:cNvCxnSpPr/>
          <p:nvPr/>
        </p:nvCxnSpPr>
        <p:spPr>
          <a:xfrm>
            <a:off x="729175" y="272500"/>
            <a:ext cx="7685700" cy="0"/>
          </a:xfrm>
          <a:prstGeom prst="straightConnector1">
            <a:avLst/>
          </a:prstGeom>
          <a:noFill/>
          <a:ln w="9525" cap="flat" cmpd="sng">
            <a:solidFill>
              <a:schemeClr val="lt1"/>
            </a:solidFill>
            <a:prstDash val="solid"/>
            <a:round/>
            <a:headEnd type="none" w="med" len="med"/>
            <a:tailEnd type="none" w="med" len="med"/>
          </a:ln>
        </p:spPr>
      </p:cxnSp>
      <p:sp>
        <p:nvSpPr>
          <p:cNvPr id="595" name="Google Shape;595;p33"/>
          <p:cNvSpPr/>
          <p:nvPr/>
        </p:nvSpPr>
        <p:spPr>
          <a:xfrm>
            <a:off x="200025" y="2021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200025" y="48006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8628875" y="2021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8628875" y="4800600"/>
            <a:ext cx="315150" cy="140800"/>
          </a:xfrm>
          <a:custGeom>
            <a:avLst/>
            <a:gdLst/>
            <a:ahLst/>
            <a:cxnLst/>
            <a:rect l="l" t="t" r="r" b="b"/>
            <a:pathLst>
              <a:path w="12606" h="5632" extrusionOk="0">
                <a:moveTo>
                  <a:pt x="6303" y="1"/>
                </a:moveTo>
                <a:cubicBezTo>
                  <a:pt x="6127" y="1421"/>
                  <a:pt x="5970" y="2051"/>
                  <a:pt x="5337" y="2393"/>
                </a:cubicBezTo>
                <a:cubicBezTo>
                  <a:pt x="5105" y="2517"/>
                  <a:pt x="4844" y="2579"/>
                  <a:pt x="4579" y="2586"/>
                </a:cubicBezTo>
                <a:cubicBezTo>
                  <a:pt x="3052" y="2609"/>
                  <a:pt x="1524" y="2668"/>
                  <a:pt x="0" y="2801"/>
                </a:cubicBezTo>
                <a:cubicBezTo>
                  <a:pt x="1501" y="2932"/>
                  <a:pt x="3006" y="2991"/>
                  <a:pt x="4511" y="3017"/>
                </a:cubicBezTo>
                <a:cubicBezTo>
                  <a:pt x="4684" y="3020"/>
                  <a:pt x="4854" y="3046"/>
                  <a:pt x="5014" y="3102"/>
                </a:cubicBezTo>
                <a:cubicBezTo>
                  <a:pt x="5924" y="3405"/>
                  <a:pt x="6101" y="3996"/>
                  <a:pt x="6303" y="5631"/>
                </a:cubicBezTo>
                <a:cubicBezTo>
                  <a:pt x="6505" y="3996"/>
                  <a:pt x="6682" y="3408"/>
                  <a:pt x="7589" y="3102"/>
                </a:cubicBezTo>
                <a:cubicBezTo>
                  <a:pt x="7752" y="3046"/>
                  <a:pt x="7922" y="3020"/>
                  <a:pt x="8092" y="3017"/>
                </a:cubicBezTo>
                <a:cubicBezTo>
                  <a:pt x="9596" y="2994"/>
                  <a:pt x="11104" y="2935"/>
                  <a:pt x="12602" y="2801"/>
                </a:cubicBezTo>
                <a:lnTo>
                  <a:pt x="12606" y="2801"/>
                </a:lnTo>
                <a:cubicBezTo>
                  <a:pt x="11081" y="2664"/>
                  <a:pt x="9554" y="2609"/>
                  <a:pt x="8026" y="2583"/>
                </a:cubicBezTo>
                <a:cubicBezTo>
                  <a:pt x="7762" y="2579"/>
                  <a:pt x="7501" y="2517"/>
                  <a:pt x="7269" y="2393"/>
                </a:cubicBezTo>
                <a:cubicBezTo>
                  <a:pt x="6636" y="2051"/>
                  <a:pt x="6479" y="1417"/>
                  <a:pt x="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33"/>
          <p:cNvCxnSpPr/>
          <p:nvPr/>
        </p:nvCxnSpPr>
        <p:spPr>
          <a:xfrm>
            <a:off x="729175" y="4871000"/>
            <a:ext cx="7685700" cy="0"/>
          </a:xfrm>
          <a:prstGeom prst="straightConnector1">
            <a:avLst/>
          </a:prstGeom>
          <a:noFill/>
          <a:ln w="9525" cap="flat" cmpd="sng">
            <a:solidFill>
              <a:schemeClr val="lt1"/>
            </a:solidFill>
            <a:prstDash val="solid"/>
            <a:round/>
            <a:headEnd type="none" w="med" len="med"/>
            <a:tailEnd type="none" w="med" len="med"/>
          </a:ln>
        </p:spPr>
      </p:cxnSp>
      <p:cxnSp>
        <p:nvCxnSpPr>
          <p:cNvPr id="600" name="Google Shape;600;p33"/>
          <p:cNvCxnSpPr/>
          <p:nvPr/>
        </p:nvCxnSpPr>
        <p:spPr>
          <a:xfrm>
            <a:off x="357600" y="533700"/>
            <a:ext cx="0" cy="4076100"/>
          </a:xfrm>
          <a:prstGeom prst="straightConnector1">
            <a:avLst/>
          </a:prstGeom>
          <a:noFill/>
          <a:ln w="9525" cap="flat" cmpd="sng">
            <a:solidFill>
              <a:schemeClr val="lt1"/>
            </a:solidFill>
            <a:prstDash val="solid"/>
            <a:round/>
            <a:headEnd type="none" w="med" len="med"/>
            <a:tailEnd type="none" w="med" len="med"/>
          </a:ln>
        </p:spPr>
      </p:cxnSp>
      <p:cxnSp>
        <p:nvCxnSpPr>
          <p:cNvPr id="601" name="Google Shape;601;p33"/>
          <p:cNvCxnSpPr/>
          <p:nvPr/>
        </p:nvCxnSpPr>
        <p:spPr>
          <a:xfrm>
            <a:off x="8786500" y="533700"/>
            <a:ext cx="0" cy="40761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 name="Google Shape;22;p3"/>
          <p:cNvSpPr txBox="1">
            <a:spLocks noGrp="1"/>
          </p:cNvSpPr>
          <p:nvPr>
            <p:ph type="title"/>
          </p:nvPr>
        </p:nvSpPr>
        <p:spPr>
          <a:xfrm>
            <a:off x="2087098" y="2703648"/>
            <a:ext cx="45777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3" name="Google Shape;23;p3"/>
          <p:cNvSpPr txBox="1">
            <a:spLocks noGrp="1"/>
          </p:cNvSpPr>
          <p:nvPr>
            <p:ph type="title" idx="2" hasCustomPrompt="1"/>
          </p:nvPr>
        </p:nvSpPr>
        <p:spPr>
          <a:xfrm>
            <a:off x="2087125" y="1360383"/>
            <a:ext cx="1184100" cy="1095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087100" y="3428133"/>
            <a:ext cx="45777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p:nvPr/>
        </p:nvSpPr>
        <p:spPr>
          <a:xfrm>
            <a:off x="721950" y="540750"/>
            <a:ext cx="7700100" cy="4062000"/>
          </a:xfrm>
          <a:prstGeom prst="round1Rect">
            <a:avLst>
              <a:gd name="adj" fmla="val 254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4975" y="-224407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5015614" y="267597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25772" y="4748385"/>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25772" y="163360"/>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139550" y="1444600"/>
            <a:ext cx="578700" cy="8418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659872" y="163360"/>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659872" y="4748385"/>
            <a:ext cx="241500" cy="241500"/>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5"/>
          <p:cNvSpPr txBox="1">
            <a:spLocks noGrp="1"/>
          </p:cNvSpPr>
          <p:nvPr>
            <p:ph type="subTitle" idx="1"/>
          </p:nvPr>
        </p:nvSpPr>
        <p:spPr>
          <a:xfrm>
            <a:off x="1449900" y="2769100"/>
            <a:ext cx="2589300" cy="479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200" b="1">
                <a:latin typeface="Antonio"/>
                <a:ea typeface="Antonio"/>
                <a:cs typeface="Antonio"/>
                <a:sym typeface="Antonio"/>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9" name="Google Shape;49;p5"/>
          <p:cNvSpPr txBox="1">
            <a:spLocks noGrp="1"/>
          </p:cNvSpPr>
          <p:nvPr>
            <p:ph type="subTitle" idx="2"/>
          </p:nvPr>
        </p:nvSpPr>
        <p:spPr>
          <a:xfrm>
            <a:off x="5104775" y="2769100"/>
            <a:ext cx="2589300" cy="47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200" b="1">
                <a:latin typeface="Antonio"/>
                <a:ea typeface="Antonio"/>
                <a:cs typeface="Antonio"/>
                <a:sym typeface="Antonio"/>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 name="Google Shape;50;p5"/>
          <p:cNvSpPr txBox="1">
            <a:spLocks noGrp="1"/>
          </p:cNvSpPr>
          <p:nvPr>
            <p:ph type="subTitle" idx="3"/>
          </p:nvPr>
        </p:nvSpPr>
        <p:spPr>
          <a:xfrm>
            <a:off x="1449900" y="3264425"/>
            <a:ext cx="2589300" cy="13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txBox="1">
            <a:spLocks noGrp="1"/>
          </p:cNvSpPr>
          <p:nvPr>
            <p:ph type="subTitle" idx="4"/>
          </p:nvPr>
        </p:nvSpPr>
        <p:spPr>
          <a:xfrm>
            <a:off x="5104775" y="3264425"/>
            <a:ext cx="2589300" cy="13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5"/>
          <p:cNvSpPr/>
          <p:nvPr/>
        </p:nvSpPr>
        <p:spPr>
          <a:xfrm flipH="1">
            <a:off x="7496750" y="3215425"/>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flipH="1">
            <a:off x="6700039" y="-262522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1835825" y="-162270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flipH="1">
            <a:off x="-3078361" y="244835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rot="5400000">
            <a:off x="4549200" y="4685175"/>
            <a:ext cx="45600" cy="371250"/>
            <a:chOff x="885650" y="3772075"/>
            <a:chExt cx="45600" cy="371250"/>
          </a:xfrm>
        </p:grpSpPr>
        <p:sp>
          <p:nvSpPr>
            <p:cNvPr id="58" name="Google Shape;58;p5"/>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5"/>
          <p:cNvSpPr/>
          <p:nvPr/>
        </p:nvSpPr>
        <p:spPr>
          <a:xfrm>
            <a:off x="8224150" y="3302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10350" y="44037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10350" y="3302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224150" y="44037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pic>
        <p:nvPicPr>
          <p:cNvPr id="100" name="Google Shape;10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1" name="Google Shape;101;p8"/>
          <p:cNvSpPr/>
          <p:nvPr/>
        </p:nvSpPr>
        <p:spPr>
          <a:xfrm>
            <a:off x="1684050" y="961525"/>
            <a:ext cx="5775900" cy="3171000"/>
          </a:xfrm>
          <a:prstGeom prst="round2SameRect">
            <a:avLst>
              <a:gd name="adj1" fmla="val 28696"/>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txBox="1">
            <a:spLocks noGrp="1"/>
          </p:cNvSpPr>
          <p:nvPr>
            <p:ph type="title"/>
          </p:nvPr>
        </p:nvSpPr>
        <p:spPr>
          <a:xfrm>
            <a:off x="2156550" y="1186950"/>
            <a:ext cx="4830900" cy="276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3" name="Google Shape;103;p8"/>
          <p:cNvSpPr/>
          <p:nvPr/>
        </p:nvSpPr>
        <p:spPr>
          <a:xfrm flipH="1">
            <a:off x="7318439" y="104800"/>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flipH="1">
            <a:off x="2557025" y="-227765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flipH="1">
            <a:off x="-3530186" y="-10167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8"/>
          <p:cNvGrpSpPr/>
          <p:nvPr/>
        </p:nvGrpSpPr>
        <p:grpSpPr>
          <a:xfrm>
            <a:off x="318475" y="2386125"/>
            <a:ext cx="45600" cy="371250"/>
            <a:chOff x="885650" y="3772075"/>
            <a:chExt cx="45600" cy="371250"/>
          </a:xfrm>
        </p:grpSpPr>
        <p:sp>
          <p:nvSpPr>
            <p:cNvPr id="107" name="Google Shape;107;p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8"/>
          <p:cNvGrpSpPr/>
          <p:nvPr/>
        </p:nvGrpSpPr>
        <p:grpSpPr>
          <a:xfrm>
            <a:off x="8779925" y="2386125"/>
            <a:ext cx="45600" cy="371250"/>
            <a:chOff x="885650" y="3772075"/>
            <a:chExt cx="45600" cy="371250"/>
          </a:xfrm>
        </p:grpSpPr>
        <p:sp>
          <p:nvSpPr>
            <p:cNvPr id="111" name="Google Shape;111;p8"/>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rot="2700000">
            <a:off x="868202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2700000">
            <a:off x="220572" y="175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2700000">
            <a:off x="220572" y="47268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2700000">
            <a:off x="8676733" y="4733483"/>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pic>
        <p:nvPicPr>
          <p:cNvPr id="119" name="Google Shape;11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0" name="Google Shape;120;p9"/>
          <p:cNvSpPr/>
          <p:nvPr/>
        </p:nvSpPr>
        <p:spPr>
          <a:xfrm flipH="1">
            <a:off x="-2728111" y="-105025"/>
            <a:ext cx="5297400" cy="52974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10800000">
            <a:off x="1888650" y="540750"/>
            <a:ext cx="6533400" cy="4062000"/>
          </a:xfrm>
          <a:prstGeom prst="round1Rect">
            <a:avLst>
              <a:gd name="adj" fmla="val 254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txBox="1">
            <a:spLocks noGrp="1"/>
          </p:cNvSpPr>
          <p:nvPr>
            <p:ph type="subTitle" idx="1"/>
          </p:nvPr>
        </p:nvSpPr>
        <p:spPr>
          <a:xfrm>
            <a:off x="2377825" y="2462112"/>
            <a:ext cx="5606700" cy="120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9"/>
          <p:cNvSpPr txBox="1">
            <a:spLocks noGrp="1"/>
          </p:cNvSpPr>
          <p:nvPr>
            <p:ph type="title"/>
          </p:nvPr>
        </p:nvSpPr>
        <p:spPr>
          <a:xfrm>
            <a:off x="2377825" y="1488612"/>
            <a:ext cx="5606700" cy="97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24" name="Google Shape;124;p9"/>
          <p:cNvSpPr/>
          <p:nvPr/>
        </p:nvSpPr>
        <p:spPr>
          <a:xfrm flipH="1">
            <a:off x="7030925" y="3233250"/>
            <a:ext cx="3643500" cy="36435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8224150" y="3302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2700000">
            <a:off x="594397" y="26089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9"/>
          <p:cNvGrpSpPr/>
          <p:nvPr/>
        </p:nvGrpSpPr>
        <p:grpSpPr>
          <a:xfrm rot="5400000">
            <a:off x="1396150" y="4704700"/>
            <a:ext cx="45600" cy="371250"/>
            <a:chOff x="885650" y="3772075"/>
            <a:chExt cx="45600" cy="371250"/>
          </a:xfrm>
        </p:grpSpPr>
        <p:sp>
          <p:nvSpPr>
            <p:cNvPr id="128" name="Google Shape;128;p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357650" y="2140175"/>
            <a:ext cx="714900" cy="267000"/>
            <a:chOff x="715100" y="401500"/>
            <a:chExt cx="714900" cy="267000"/>
          </a:xfrm>
        </p:grpSpPr>
        <p:sp>
          <p:nvSpPr>
            <p:cNvPr id="132" name="Google Shape;132;p9"/>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9"/>
          <p:cNvSpPr/>
          <p:nvPr/>
        </p:nvSpPr>
        <p:spPr>
          <a:xfrm rot="2700000">
            <a:off x="594397" y="29440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2700000">
            <a:off x="594397" y="3279197"/>
            <a:ext cx="241406" cy="241406"/>
          </a:xfrm>
          <a:prstGeom prst="star4">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224150" y="440375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pic>
        <p:nvPicPr>
          <p:cNvPr id="173" name="Google Shape;173;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4" name="Google Shape;174;p13"/>
          <p:cNvSpPr/>
          <p:nvPr/>
        </p:nvSpPr>
        <p:spPr>
          <a:xfrm>
            <a:off x="338700" y="234450"/>
            <a:ext cx="8466600" cy="4956300"/>
          </a:xfrm>
          <a:prstGeom prst="round2SameRect">
            <a:avLst>
              <a:gd name="adj1" fmla="val 21093"/>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flipH="1">
            <a:off x="6959599" y="1896700"/>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3"/>
          <p:cNvSpPr txBox="1">
            <a:spLocks noGrp="1"/>
          </p:cNvSpPr>
          <p:nvPr>
            <p:ph type="title" idx="2" hasCustomPrompt="1"/>
          </p:nvPr>
        </p:nvSpPr>
        <p:spPr>
          <a:xfrm>
            <a:off x="2930225" y="1073400"/>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1"/>
          </p:nvPr>
        </p:nvSpPr>
        <p:spPr>
          <a:xfrm>
            <a:off x="2054550" y="2124085"/>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title" idx="3" hasCustomPrompt="1"/>
          </p:nvPr>
        </p:nvSpPr>
        <p:spPr>
          <a:xfrm>
            <a:off x="5616475" y="1073400"/>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subTitle" idx="4"/>
          </p:nvPr>
        </p:nvSpPr>
        <p:spPr>
          <a:xfrm>
            <a:off x="4743250" y="2124085"/>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1" name="Google Shape;181;p13"/>
          <p:cNvSpPr txBox="1">
            <a:spLocks noGrp="1"/>
          </p:cNvSpPr>
          <p:nvPr>
            <p:ph type="title" idx="5" hasCustomPrompt="1"/>
          </p:nvPr>
        </p:nvSpPr>
        <p:spPr>
          <a:xfrm>
            <a:off x="1587100"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6"/>
          </p:nvPr>
        </p:nvSpPr>
        <p:spPr>
          <a:xfrm>
            <a:off x="713275"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7" hasCustomPrompt="1"/>
          </p:nvPr>
        </p:nvSpPr>
        <p:spPr>
          <a:xfrm>
            <a:off x="4276406"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8"/>
          </p:nvPr>
        </p:nvSpPr>
        <p:spPr>
          <a:xfrm>
            <a:off x="3403806"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9"/>
          </p:nvPr>
        </p:nvSpPr>
        <p:spPr>
          <a:xfrm>
            <a:off x="2054550" y="1815119"/>
            <a:ext cx="2336400" cy="44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6" name="Google Shape;186;p13"/>
          <p:cNvSpPr txBox="1">
            <a:spLocks noGrp="1"/>
          </p:cNvSpPr>
          <p:nvPr>
            <p:ph type="subTitle" idx="13"/>
          </p:nvPr>
        </p:nvSpPr>
        <p:spPr>
          <a:xfrm>
            <a:off x="4743250" y="1815119"/>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7" name="Google Shape;187;p13"/>
          <p:cNvSpPr txBox="1">
            <a:spLocks noGrp="1"/>
          </p:cNvSpPr>
          <p:nvPr>
            <p:ph type="subTitle" idx="14"/>
          </p:nvPr>
        </p:nvSpPr>
        <p:spPr>
          <a:xfrm>
            <a:off x="713263"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8" name="Google Shape;188;p13"/>
          <p:cNvSpPr txBox="1">
            <a:spLocks noGrp="1"/>
          </p:cNvSpPr>
          <p:nvPr>
            <p:ph type="subTitle" idx="15"/>
          </p:nvPr>
        </p:nvSpPr>
        <p:spPr>
          <a:xfrm>
            <a:off x="3403794"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89" name="Google Shape;189;p13"/>
          <p:cNvSpPr txBox="1">
            <a:spLocks noGrp="1"/>
          </p:cNvSpPr>
          <p:nvPr>
            <p:ph type="title" idx="16" hasCustomPrompt="1"/>
          </p:nvPr>
        </p:nvSpPr>
        <p:spPr>
          <a:xfrm>
            <a:off x="6959600" y="2855521"/>
            <a:ext cx="597300" cy="59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17"/>
          </p:nvPr>
        </p:nvSpPr>
        <p:spPr>
          <a:xfrm>
            <a:off x="6090050" y="3891217"/>
            <a:ext cx="2336400" cy="5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18"/>
          </p:nvPr>
        </p:nvSpPr>
        <p:spPr>
          <a:xfrm>
            <a:off x="6087600" y="3583682"/>
            <a:ext cx="233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ntonio"/>
              <a:buNone/>
              <a:defRPr sz="2200" b="1">
                <a:latin typeface="Antonio"/>
                <a:ea typeface="Antonio"/>
                <a:cs typeface="Antonio"/>
                <a:sym typeface="Antonio"/>
              </a:defRPr>
            </a:lvl1pPr>
            <a:lvl2pPr lvl="1" rtl="0">
              <a:lnSpc>
                <a:spcPct val="100000"/>
              </a:lnSpc>
              <a:spcBef>
                <a:spcPts val="0"/>
              </a:spcBef>
              <a:spcAft>
                <a:spcPts val="0"/>
              </a:spcAft>
              <a:buSzPts val="2400"/>
              <a:buFont typeface="Antonio"/>
              <a:buNone/>
              <a:defRPr sz="2400" b="1">
                <a:latin typeface="Antonio"/>
                <a:ea typeface="Antonio"/>
                <a:cs typeface="Antonio"/>
                <a:sym typeface="Antonio"/>
              </a:defRPr>
            </a:lvl2pPr>
            <a:lvl3pPr lvl="2" rtl="0">
              <a:lnSpc>
                <a:spcPct val="100000"/>
              </a:lnSpc>
              <a:spcBef>
                <a:spcPts val="0"/>
              </a:spcBef>
              <a:spcAft>
                <a:spcPts val="0"/>
              </a:spcAft>
              <a:buSzPts val="2400"/>
              <a:buFont typeface="Antonio"/>
              <a:buNone/>
              <a:defRPr sz="2400" b="1">
                <a:latin typeface="Antonio"/>
                <a:ea typeface="Antonio"/>
                <a:cs typeface="Antonio"/>
                <a:sym typeface="Antonio"/>
              </a:defRPr>
            </a:lvl3pPr>
            <a:lvl4pPr lvl="3" rtl="0">
              <a:lnSpc>
                <a:spcPct val="100000"/>
              </a:lnSpc>
              <a:spcBef>
                <a:spcPts val="0"/>
              </a:spcBef>
              <a:spcAft>
                <a:spcPts val="0"/>
              </a:spcAft>
              <a:buSzPts val="2400"/>
              <a:buFont typeface="Antonio"/>
              <a:buNone/>
              <a:defRPr sz="2400" b="1">
                <a:latin typeface="Antonio"/>
                <a:ea typeface="Antonio"/>
                <a:cs typeface="Antonio"/>
                <a:sym typeface="Antonio"/>
              </a:defRPr>
            </a:lvl4pPr>
            <a:lvl5pPr lvl="4" rtl="0">
              <a:lnSpc>
                <a:spcPct val="100000"/>
              </a:lnSpc>
              <a:spcBef>
                <a:spcPts val="0"/>
              </a:spcBef>
              <a:spcAft>
                <a:spcPts val="0"/>
              </a:spcAft>
              <a:buSzPts val="2400"/>
              <a:buFont typeface="Antonio"/>
              <a:buNone/>
              <a:defRPr sz="2400" b="1">
                <a:latin typeface="Antonio"/>
                <a:ea typeface="Antonio"/>
                <a:cs typeface="Antonio"/>
                <a:sym typeface="Antonio"/>
              </a:defRPr>
            </a:lvl5pPr>
            <a:lvl6pPr lvl="5" rtl="0">
              <a:lnSpc>
                <a:spcPct val="100000"/>
              </a:lnSpc>
              <a:spcBef>
                <a:spcPts val="0"/>
              </a:spcBef>
              <a:spcAft>
                <a:spcPts val="0"/>
              </a:spcAft>
              <a:buSzPts val="2400"/>
              <a:buFont typeface="Antonio"/>
              <a:buNone/>
              <a:defRPr sz="2400" b="1">
                <a:latin typeface="Antonio"/>
                <a:ea typeface="Antonio"/>
                <a:cs typeface="Antonio"/>
                <a:sym typeface="Antonio"/>
              </a:defRPr>
            </a:lvl6pPr>
            <a:lvl7pPr lvl="6" rtl="0">
              <a:lnSpc>
                <a:spcPct val="100000"/>
              </a:lnSpc>
              <a:spcBef>
                <a:spcPts val="0"/>
              </a:spcBef>
              <a:spcAft>
                <a:spcPts val="0"/>
              </a:spcAft>
              <a:buSzPts val="2400"/>
              <a:buFont typeface="Antonio"/>
              <a:buNone/>
              <a:defRPr sz="2400" b="1">
                <a:latin typeface="Antonio"/>
                <a:ea typeface="Antonio"/>
                <a:cs typeface="Antonio"/>
                <a:sym typeface="Antonio"/>
              </a:defRPr>
            </a:lvl7pPr>
            <a:lvl8pPr lvl="7" rtl="0">
              <a:lnSpc>
                <a:spcPct val="100000"/>
              </a:lnSpc>
              <a:spcBef>
                <a:spcPts val="0"/>
              </a:spcBef>
              <a:spcAft>
                <a:spcPts val="0"/>
              </a:spcAft>
              <a:buSzPts val="2400"/>
              <a:buFont typeface="Antonio"/>
              <a:buNone/>
              <a:defRPr sz="2400" b="1">
                <a:latin typeface="Antonio"/>
                <a:ea typeface="Antonio"/>
                <a:cs typeface="Antonio"/>
                <a:sym typeface="Antonio"/>
              </a:defRPr>
            </a:lvl8pPr>
            <a:lvl9pPr lvl="8" rtl="0">
              <a:lnSpc>
                <a:spcPct val="100000"/>
              </a:lnSpc>
              <a:spcBef>
                <a:spcPts val="0"/>
              </a:spcBef>
              <a:spcAft>
                <a:spcPts val="0"/>
              </a:spcAft>
              <a:buSzPts val="2400"/>
              <a:buFont typeface="Antonio"/>
              <a:buNone/>
              <a:defRPr sz="2400" b="1">
                <a:latin typeface="Antonio"/>
                <a:ea typeface="Antonio"/>
                <a:cs typeface="Antonio"/>
                <a:sym typeface="Antonio"/>
              </a:defRPr>
            </a:lvl9pPr>
          </a:lstStyle>
          <a:p>
            <a:endParaRPr/>
          </a:p>
        </p:txBody>
      </p:sp>
      <p:sp>
        <p:nvSpPr>
          <p:cNvPr id="192" name="Google Shape;192;p13"/>
          <p:cNvSpPr/>
          <p:nvPr/>
        </p:nvSpPr>
        <p:spPr>
          <a:xfrm flipH="1">
            <a:off x="-1384250" y="-53835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258212" y="330250"/>
            <a:ext cx="341400" cy="4095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4549200" y="4685175"/>
            <a:ext cx="45600" cy="371250"/>
            <a:chOff x="885650" y="3772075"/>
            <a:chExt cx="45600" cy="371250"/>
          </a:xfrm>
        </p:grpSpPr>
        <p:sp>
          <p:nvSpPr>
            <p:cNvPr id="195" name="Google Shape;195;p13"/>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95"/>
        <p:cNvGrpSpPr/>
        <p:nvPr/>
      </p:nvGrpSpPr>
      <p:grpSpPr>
        <a:xfrm>
          <a:off x="0" y="0"/>
          <a:ext cx="0" cy="0"/>
          <a:chOff x="0" y="0"/>
          <a:chExt cx="0" cy="0"/>
        </a:xfrm>
      </p:grpSpPr>
      <p:pic>
        <p:nvPicPr>
          <p:cNvPr id="296" name="Google Shape;296;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7" name="Google Shape;297;p19"/>
          <p:cNvSpPr txBox="1">
            <a:spLocks noGrp="1"/>
          </p:cNvSpPr>
          <p:nvPr>
            <p:ph type="subTitle" idx="1"/>
          </p:nvPr>
        </p:nvSpPr>
        <p:spPr>
          <a:xfrm>
            <a:off x="1281293" y="2282225"/>
            <a:ext cx="2907600" cy="105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9" name="Google Shape;299;p19"/>
          <p:cNvSpPr/>
          <p:nvPr/>
        </p:nvSpPr>
        <p:spPr>
          <a:xfrm flipH="1">
            <a:off x="2154674" y="3509875"/>
            <a:ext cx="4713000" cy="4713000"/>
          </a:xfrm>
          <a:prstGeom prst="ellipse">
            <a:avLst/>
          </a:prstGeom>
          <a:gradFill>
            <a:gsLst>
              <a:gs pos="0">
                <a:srgbClr val="F29151">
                  <a:alpha val="48627"/>
                </a:srgbClr>
              </a:gs>
              <a:gs pos="4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1859650" y="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7904150" y="102100"/>
            <a:ext cx="2749800" cy="27498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rot="5400000">
            <a:off x="8769499" y="63690"/>
            <a:ext cx="45600" cy="371250"/>
            <a:chOff x="885650" y="3772075"/>
            <a:chExt cx="45600" cy="371250"/>
          </a:xfrm>
        </p:grpSpPr>
        <p:sp>
          <p:nvSpPr>
            <p:cNvPr id="303" name="Google Shape;303;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9"/>
          <p:cNvGrpSpPr/>
          <p:nvPr/>
        </p:nvGrpSpPr>
        <p:grpSpPr>
          <a:xfrm rot="5400000">
            <a:off x="8769499" y="4676815"/>
            <a:ext cx="45600" cy="371250"/>
            <a:chOff x="885650" y="3772075"/>
            <a:chExt cx="45600" cy="371250"/>
          </a:xfrm>
        </p:grpSpPr>
        <p:sp>
          <p:nvSpPr>
            <p:cNvPr id="307" name="Google Shape;307;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9"/>
          <p:cNvGrpSpPr/>
          <p:nvPr/>
        </p:nvGrpSpPr>
        <p:grpSpPr>
          <a:xfrm rot="5400000">
            <a:off x="332099" y="4676815"/>
            <a:ext cx="45600" cy="371250"/>
            <a:chOff x="885650" y="3772075"/>
            <a:chExt cx="45600" cy="371250"/>
          </a:xfrm>
        </p:grpSpPr>
        <p:sp>
          <p:nvSpPr>
            <p:cNvPr id="311" name="Google Shape;311;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9"/>
          <p:cNvGrpSpPr/>
          <p:nvPr/>
        </p:nvGrpSpPr>
        <p:grpSpPr>
          <a:xfrm rot="5400000">
            <a:off x="332760" y="68315"/>
            <a:ext cx="45600" cy="371250"/>
            <a:chOff x="885650" y="3772075"/>
            <a:chExt cx="45600" cy="371250"/>
          </a:xfrm>
        </p:grpSpPr>
        <p:sp>
          <p:nvSpPr>
            <p:cNvPr id="315" name="Google Shape;315;p19"/>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2"/>
        <p:cNvGrpSpPr/>
        <p:nvPr/>
      </p:nvGrpSpPr>
      <p:grpSpPr>
        <a:xfrm>
          <a:off x="0" y="0"/>
          <a:ext cx="0" cy="0"/>
          <a:chOff x="0" y="0"/>
          <a:chExt cx="0" cy="0"/>
        </a:xfrm>
      </p:grpSpPr>
      <p:pic>
        <p:nvPicPr>
          <p:cNvPr id="543" name="Google Shape;543;p32"/>
          <p:cNvPicPr preferRelativeResize="0"/>
          <p:nvPr/>
        </p:nvPicPr>
        <p:blipFill>
          <a:blip r:embed="rId2">
            <a:alphaModFix/>
          </a:blip>
          <a:stretch>
            <a:fillRect/>
          </a:stretch>
        </p:blipFill>
        <p:spPr>
          <a:xfrm>
            <a:off x="0" y="0"/>
            <a:ext cx="9144000" cy="5143500"/>
          </a:xfrm>
          <a:prstGeom prst="rect">
            <a:avLst/>
          </a:prstGeom>
          <a:noFill/>
          <a:ln>
            <a:noFill/>
          </a:ln>
        </p:spPr>
      </p:pic>
      <p:sp>
        <p:nvSpPr>
          <p:cNvPr id="544" name="Google Shape;544;p32"/>
          <p:cNvSpPr/>
          <p:nvPr/>
        </p:nvSpPr>
        <p:spPr>
          <a:xfrm flipH="1">
            <a:off x="-1820925" y="449400"/>
            <a:ext cx="4244700" cy="4244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flipH="1">
            <a:off x="6720225" y="449400"/>
            <a:ext cx="4244700" cy="4244700"/>
          </a:xfrm>
          <a:prstGeom prst="ellipse">
            <a:avLst/>
          </a:prstGeom>
          <a:gradFill>
            <a:gsLst>
              <a:gs pos="0">
                <a:srgbClr val="B43C3D">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2"/>
          <p:cNvGrpSpPr/>
          <p:nvPr/>
        </p:nvGrpSpPr>
        <p:grpSpPr>
          <a:xfrm>
            <a:off x="365100" y="195991"/>
            <a:ext cx="700000" cy="678009"/>
            <a:chOff x="729175" y="546891"/>
            <a:chExt cx="700000" cy="678009"/>
          </a:xfrm>
        </p:grpSpPr>
        <p:cxnSp>
          <p:nvCxnSpPr>
            <p:cNvPr id="547" name="Google Shape;547;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48" name="Google Shape;548;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49" name="Google Shape;549;p32"/>
          <p:cNvGrpSpPr/>
          <p:nvPr/>
        </p:nvGrpSpPr>
        <p:grpSpPr>
          <a:xfrm rot="-5400000">
            <a:off x="365099" y="4269504"/>
            <a:ext cx="700000" cy="678009"/>
            <a:chOff x="729175" y="546891"/>
            <a:chExt cx="700000" cy="678009"/>
          </a:xfrm>
        </p:grpSpPr>
        <p:cxnSp>
          <p:nvCxnSpPr>
            <p:cNvPr id="550" name="Google Shape;550;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1" name="Google Shape;551;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2" name="Google Shape;552;p32"/>
          <p:cNvGrpSpPr/>
          <p:nvPr/>
        </p:nvGrpSpPr>
        <p:grpSpPr>
          <a:xfrm rot="5400000">
            <a:off x="8078903" y="195984"/>
            <a:ext cx="700000" cy="678009"/>
            <a:chOff x="729175" y="546891"/>
            <a:chExt cx="700000" cy="678009"/>
          </a:xfrm>
        </p:grpSpPr>
        <p:cxnSp>
          <p:nvCxnSpPr>
            <p:cNvPr id="553" name="Google Shape;553;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5" name="Google Shape;555;p32"/>
          <p:cNvGrpSpPr/>
          <p:nvPr/>
        </p:nvGrpSpPr>
        <p:grpSpPr>
          <a:xfrm rot="5400000" flipH="1">
            <a:off x="8078899" y="4269504"/>
            <a:ext cx="700000" cy="678009"/>
            <a:chOff x="729175" y="546891"/>
            <a:chExt cx="700000" cy="678009"/>
          </a:xfrm>
        </p:grpSpPr>
        <p:cxnSp>
          <p:nvCxnSpPr>
            <p:cNvPr id="556" name="Google Shape;556;p32"/>
            <p:cNvCxnSpPr/>
            <p:nvPr/>
          </p:nvCxnSpPr>
          <p:spPr>
            <a:xfrm>
              <a:off x="729175" y="546900"/>
              <a:ext cx="0" cy="678000"/>
            </a:xfrm>
            <a:prstGeom prst="straightConnector1">
              <a:avLst/>
            </a:prstGeom>
            <a:noFill/>
            <a:ln w="9525" cap="flat" cmpd="sng">
              <a:solidFill>
                <a:schemeClr val="lt1"/>
              </a:solidFill>
              <a:prstDash val="solid"/>
              <a:round/>
              <a:headEnd type="none" w="med" len="med"/>
              <a:tailEnd type="none" w="med" len="med"/>
            </a:ln>
          </p:spPr>
        </p:cxnSp>
        <p:cxnSp>
          <p:nvCxnSpPr>
            <p:cNvPr id="557" name="Google Shape;557;p32"/>
            <p:cNvCxnSpPr/>
            <p:nvPr/>
          </p:nvCxnSpPr>
          <p:spPr>
            <a:xfrm>
              <a:off x="736475" y="546891"/>
              <a:ext cx="692700" cy="0"/>
            </a:xfrm>
            <a:prstGeom prst="straightConnector1">
              <a:avLst/>
            </a:prstGeom>
            <a:noFill/>
            <a:ln w="9525" cap="flat" cmpd="sng">
              <a:solidFill>
                <a:schemeClr val="lt1"/>
              </a:solidFill>
              <a:prstDash val="solid"/>
              <a:round/>
              <a:headEnd type="none" w="med" len="med"/>
              <a:tailEnd type="none" w="med" len="med"/>
            </a:ln>
          </p:spPr>
        </p:cxnSp>
      </p:grpSp>
      <p:grpSp>
        <p:nvGrpSpPr>
          <p:cNvPr id="558" name="Google Shape;558;p32"/>
          <p:cNvGrpSpPr/>
          <p:nvPr/>
        </p:nvGrpSpPr>
        <p:grpSpPr>
          <a:xfrm>
            <a:off x="211738" y="1961225"/>
            <a:ext cx="317238" cy="1221050"/>
            <a:chOff x="211738" y="1955725"/>
            <a:chExt cx="317238" cy="1221050"/>
          </a:xfrm>
        </p:grpSpPr>
        <p:grpSp>
          <p:nvGrpSpPr>
            <p:cNvPr id="559" name="Google Shape;559;p32"/>
            <p:cNvGrpSpPr/>
            <p:nvPr/>
          </p:nvGrpSpPr>
          <p:grpSpPr>
            <a:xfrm>
              <a:off x="211738" y="2397325"/>
              <a:ext cx="317238" cy="337850"/>
              <a:chOff x="4564963" y="3416325"/>
              <a:chExt cx="317238" cy="337850"/>
            </a:xfrm>
          </p:grpSpPr>
          <p:sp>
            <p:nvSpPr>
              <p:cNvPr id="560" name="Google Shape;560;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2"/>
            <p:cNvGrpSpPr/>
            <p:nvPr/>
          </p:nvGrpSpPr>
          <p:grpSpPr>
            <a:xfrm>
              <a:off x="211738" y="1955725"/>
              <a:ext cx="317238" cy="337850"/>
              <a:chOff x="4564963" y="3416325"/>
              <a:chExt cx="317238" cy="337850"/>
            </a:xfrm>
          </p:grpSpPr>
          <p:sp>
            <p:nvSpPr>
              <p:cNvPr id="565" name="Google Shape;565;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32"/>
            <p:cNvGrpSpPr/>
            <p:nvPr/>
          </p:nvGrpSpPr>
          <p:grpSpPr>
            <a:xfrm>
              <a:off x="211738" y="2838925"/>
              <a:ext cx="317238" cy="337850"/>
              <a:chOff x="4564963" y="3416325"/>
              <a:chExt cx="317238" cy="337850"/>
            </a:xfrm>
          </p:grpSpPr>
          <p:sp>
            <p:nvSpPr>
              <p:cNvPr id="570" name="Google Shape;570;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4" name="Google Shape;574;p32"/>
          <p:cNvGrpSpPr/>
          <p:nvPr/>
        </p:nvGrpSpPr>
        <p:grpSpPr>
          <a:xfrm>
            <a:off x="8609275" y="1961225"/>
            <a:ext cx="317238" cy="1221050"/>
            <a:chOff x="211738" y="1955725"/>
            <a:chExt cx="317238" cy="1221050"/>
          </a:xfrm>
        </p:grpSpPr>
        <p:grpSp>
          <p:nvGrpSpPr>
            <p:cNvPr id="575" name="Google Shape;575;p32"/>
            <p:cNvGrpSpPr/>
            <p:nvPr/>
          </p:nvGrpSpPr>
          <p:grpSpPr>
            <a:xfrm>
              <a:off x="211738" y="2397325"/>
              <a:ext cx="317238" cy="337850"/>
              <a:chOff x="4564963" y="3416325"/>
              <a:chExt cx="317238" cy="337850"/>
            </a:xfrm>
          </p:grpSpPr>
          <p:sp>
            <p:nvSpPr>
              <p:cNvPr id="576" name="Google Shape;576;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2"/>
            <p:cNvGrpSpPr/>
            <p:nvPr/>
          </p:nvGrpSpPr>
          <p:grpSpPr>
            <a:xfrm>
              <a:off x="211738" y="1955725"/>
              <a:ext cx="317238" cy="337850"/>
              <a:chOff x="4564963" y="3416325"/>
              <a:chExt cx="317238" cy="337850"/>
            </a:xfrm>
          </p:grpSpPr>
          <p:sp>
            <p:nvSpPr>
              <p:cNvPr id="581" name="Google Shape;581;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2"/>
            <p:cNvGrpSpPr/>
            <p:nvPr/>
          </p:nvGrpSpPr>
          <p:grpSpPr>
            <a:xfrm>
              <a:off x="211738" y="2838925"/>
              <a:ext cx="317238" cy="337850"/>
              <a:chOff x="4564963" y="3416325"/>
              <a:chExt cx="317238" cy="337850"/>
            </a:xfrm>
          </p:grpSpPr>
          <p:sp>
            <p:nvSpPr>
              <p:cNvPr id="586" name="Google Shape;586;p32"/>
              <p:cNvSpPr/>
              <p:nvPr/>
            </p:nvSpPr>
            <p:spPr>
              <a:xfrm>
                <a:off x="4708625" y="3416325"/>
                <a:ext cx="9250" cy="153175"/>
              </a:xfrm>
              <a:custGeom>
                <a:avLst/>
                <a:gdLst/>
                <a:ahLst/>
                <a:cxnLst/>
                <a:rect l="l" t="t" r="r" b="b"/>
                <a:pathLst>
                  <a:path w="370" h="6127" extrusionOk="0">
                    <a:moveTo>
                      <a:pt x="183" y="0"/>
                    </a:moveTo>
                    <a:lnTo>
                      <a:pt x="0" y="6127"/>
                    </a:lnTo>
                    <a:lnTo>
                      <a:pt x="369" y="6127"/>
                    </a:lnTo>
                    <a:lnTo>
                      <a:pt x="183"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4708625" y="3601050"/>
                <a:ext cx="9250" cy="153125"/>
              </a:xfrm>
              <a:custGeom>
                <a:avLst/>
                <a:gdLst/>
                <a:ahLst/>
                <a:cxnLst/>
                <a:rect l="l" t="t" r="r" b="b"/>
                <a:pathLst>
                  <a:path w="370" h="6125" extrusionOk="0">
                    <a:moveTo>
                      <a:pt x="0" y="1"/>
                    </a:moveTo>
                    <a:lnTo>
                      <a:pt x="183" y="6124"/>
                    </a:lnTo>
                    <a:lnTo>
                      <a:pt x="36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4564963" y="3580650"/>
                <a:ext cx="153200" cy="9250"/>
              </a:xfrm>
              <a:custGeom>
                <a:avLst/>
                <a:gdLst/>
                <a:ahLst/>
                <a:cxnLst/>
                <a:rect l="l" t="t" r="r" b="b"/>
                <a:pathLst>
                  <a:path w="6128" h="370" extrusionOk="0">
                    <a:moveTo>
                      <a:pt x="6127" y="1"/>
                    </a:moveTo>
                    <a:lnTo>
                      <a:pt x="0" y="184"/>
                    </a:lnTo>
                    <a:lnTo>
                      <a:pt x="6127" y="370"/>
                    </a:lnTo>
                    <a:lnTo>
                      <a:pt x="612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4729025" y="3580650"/>
                <a:ext cx="153175" cy="9250"/>
              </a:xfrm>
              <a:custGeom>
                <a:avLst/>
                <a:gdLst/>
                <a:ahLst/>
                <a:cxnLst/>
                <a:rect l="l" t="t" r="r" b="b"/>
                <a:pathLst>
                  <a:path w="6127" h="370" extrusionOk="0">
                    <a:moveTo>
                      <a:pt x="0" y="1"/>
                    </a:moveTo>
                    <a:lnTo>
                      <a:pt x="0" y="370"/>
                    </a:lnTo>
                    <a:lnTo>
                      <a:pt x="6127" y="184"/>
                    </a:ln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ntonio"/>
              <a:buNone/>
              <a:defRPr sz="3000" b="1">
                <a:solidFill>
                  <a:schemeClr val="lt1"/>
                </a:solidFill>
                <a:latin typeface="Antonio"/>
                <a:ea typeface="Antonio"/>
                <a:cs typeface="Antonio"/>
                <a:sym typeface="Antonio"/>
              </a:defRPr>
            </a:lvl1pPr>
            <a:lvl2pPr lvl="1"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marL="914400" lvl="1"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marL="1371600" lvl="2"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marL="1828800" lvl="3"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marL="2286000" lvl="4"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marL="2743200" lvl="5"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marL="3200400" lvl="6"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marL="3657600" lvl="7"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marL="4114800" lvl="8" indent="-3175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59" r:id="rId7"/>
    <p:sldLayoutId id="2147483665"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7"/>
          <p:cNvSpPr txBox="1">
            <a:spLocks noGrp="1"/>
          </p:cNvSpPr>
          <p:nvPr>
            <p:ph type="ctrTitle"/>
          </p:nvPr>
        </p:nvSpPr>
        <p:spPr>
          <a:xfrm>
            <a:off x="1669825" y="1510975"/>
            <a:ext cx="5804400" cy="155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OWASP TOP TEN</a:t>
            </a:r>
            <a:endParaRPr dirty="0"/>
          </a:p>
        </p:txBody>
      </p:sp>
      <p:sp>
        <p:nvSpPr>
          <p:cNvPr id="613" name="Google Shape;613;p37"/>
          <p:cNvSpPr txBox="1">
            <a:spLocks noGrp="1"/>
          </p:cNvSpPr>
          <p:nvPr>
            <p:ph type="subTitle" idx="1"/>
          </p:nvPr>
        </p:nvSpPr>
        <p:spPr>
          <a:xfrm>
            <a:off x="1637225" y="3064675"/>
            <a:ext cx="58044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smtClean="0"/>
              <a:t>Created by : Tapash Sharma </a:t>
            </a:r>
            <a:endParaRPr sz="1600" dirty="0"/>
          </a:p>
        </p:txBody>
      </p:sp>
      <p:sp>
        <p:nvSpPr>
          <p:cNvPr id="614" name="Google Shape;614;p37"/>
          <p:cNvSpPr/>
          <p:nvPr/>
        </p:nvSpPr>
        <p:spPr>
          <a:xfrm>
            <a:off x="4855675" y="4143325"/>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964327" y="4143325"/>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4444049" y="4143325"/>
            <a:ext cx="341400" cy="409500"/>
          </a:xfrm>
          <a:prstGeom prst="star4">
            <a:avLst>
              <a:gd name="adj" fmla="val 2031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7"/>
          <p:cNvGrpSpPr/>
          <p:nvPr/>
        </p:nvGrpSpPr>
        <p:grpSpPr>
          <a:xfrm>
            <a:off x="957300" y="3929675"/>
            <a:ext cx="45600" cy="371250"/>
            <a:chOff x="885650" y="3772075"/>
            <a:chExt cx="45600" cy="371250"/>
          </a:xfrm>
        </p:grpSpPr>
        <p:sp>
          <p:nvSpPr>
            <p:cNvPr id="618" name="Google Shape;618;p37"/>
            <p:cNvSpPr/>
            <p:nvPr/>
          </p:nvSpPr>
          <p:spPr>
            <a:xfrm>
              <a:off x="885650" y="409772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885650" y="3934900"/>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885650" y="3772075"/>
              <a:ext cx="45600" cy="4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7"/>
          <p:cNvGrpSpPr/>
          <p:nvPr/>
        </p:nvGrpSpPr>
        <p:grpSpPr>
          <a:xfrm>
            <a:off x="7714000" y="4341500"/>
            <a:ext cx="714900" cy="267000"/>
            <a:chOff x="715100" y="401500"/>
            <a:chExt cx="714900" cy="267000"/>
          </a:xfrm>
        </p:grpSpPr>
        <p:sp>
          <p:nvSpPr>
            <p:cNvPr id="622" name="Google Shape;622;p37"/>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Injection is the ability to inject data and bypass it through security filters.</a:t>
            </a:r>
            <a:br>
              <a:rPr lang="en-US" sz="1800" dirty="0" smtClean="0"/>
            </a:br>
            <a:r>
              <a:rPr lang="en-US" sz="1800" dirty="0" smtClean="0"/>
              <a:t>Examples include SQL injections, command injections, XML </a:t>
            </a:r>
            <a:r>
              <a:rPr lang="en-US" sz="1800" smtClean="0"/>
              <a:t>injections,, </a:t>
            </a:r>
            <a:r>
              <a:rPr lang="en-US" sz="1800" dirty="0" smtClean="0"/>
              <a:t>etc.</a:t>
            </a: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3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Certain risks may occur as a result of vulnerable design. The principles and patterns related to design of web applications should be safe.</a:t>
            </a:r>
            <a:br>
              <a:rPr lang="en-US" sz="1800" dirty="0" smtClean="0"/>
            </a:br>
            <a:r>
              <a:rPr lang="en-US" sz="1800" dirty="0" smtClean="0"/>
              <a:t>Examples include Insecure credential storage, error messages with sensitive information, etc.</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69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Any misconfigurations related to the security of a web application deeply compromise the system.</a:t>
            </a:r>
            <a:br>
              <a:rPr lang="en-US" sz="1800" dirty="0" smtClean="0"/>
            </a:br>
            <a:r>
              <a:rPr lang="en-US" sz="1800" dirty="0" smtClean="0"/>
              <a:t>Examples include enabling unnecessary features, lack of security hardening, etc.</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0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Obviously, the presence of any components that are outdated or outright vulnerable means that the web application is insecure.</a:t>
            </a:r>
            <a:br>
              <a:rPr lang="en-US" sz="1800" dirty="0" smtClean="0"/>
            </a:br>
            <a:r>
              <a:rPr lang="en-US" sz="1800" dirty="0" smtClean="0"/>
              <a:t>Examples include outdated software, untested updates, etc.</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0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Lack of identification or authentication means that the web application is compromised and hence unsafe for use.</a:t>
            </a:r>
            <a:br>
              <a:rPr lang="en-US" sz="1800" dirty="0" smtClean="0"/>
            </a:br>
            <a:r>
              <a:rPr lang="en-US" sz="1800" dirty="0" smtClean="0"/>
              <a:t>Examples include possibility of </a:t>
            </a:r>
            <a:r>
              <a:rPr lang="en-US" sz="1800" dirty="0" err="1" smtClean="0"/>
              <a:t>bruteforcing</a:t>
            </a:r>
            <a:r>
              <a:rPr lang="en-US" sz="1800" dirty="0" smtClean="0"/>
              <a:t>, credential stuffing, missing multi factor authentication, etc.</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4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Software and data integrity failures relate to code and infrastructure that does not protect against integrity violations.</a:t>
            </a:r>
            <a:br>
              <a:rPr lang="en-US" sz="1800" dirty="0" smtClean="0"/>
            </a:br>
            <a:r>
              <a:rPr lang="en-US" sz="1800" dirty="0" smtClean="0"/>
              <a:t>Examples include using software with altered checksums, lack of review process for code and configuration changes</a:t>
            </a:r>
            <a:r>
              <a:rPr lang="en-US" sz="1800" smtClean="0"/>
              <a:t>, etc.</a:t>
            </a:r>
            <a:r>
              <a:rPr lang="en-US" sz="1800" dirty="0" smtClean="0"/>
              <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78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lvl="0"/>
            <a:r>
              <a:rPr lang="en-US" sz="1800" dirty="0" smtClean="0"/>
              <a:t>Lack of features to help, detect, escalate and respond to security breaches directly leads to a system being insecure.</a:t>
            </a:r>
            <a:br>
              <a:rPr lang="en-US" sz="1800" dirty="0" smtClean="0"/>
            </a:br>
            <a:r>
              <a:rPr lang="en-US" sz="1800" dirty="0" smtClean="0"/>
              <a:t>Examples include absence of logs, lack of security monitoring, lack of defensive response to threats, etc.</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2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lvl="0"/>
            <a:r>
              <a:rPr lang="en-US" sz="1800" dirty="0"/>
              <a:t>SSRF simply refers to the process of fetching data without verifying the URL which leads to the attackers receiving data despite protective features such as firewalls, VPN or ACL.</a:t>
            </a:r>
            <a:r>
              <a:rPr lang="en-US" sz="1800" dirty="0" smtClean="0"/>
              <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18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40"/>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661" name="Google Shape;661;p40"/>
          <p:cNvGrpSpPr/>
          <p:nvPr/>
        </p:nvGrpSpPr>
        <p:grpSpPr>
          <a:xfrm rot="8730445">
            <a:off x="7069692" y="3104277"/>
            <a:ext cx="714900" cy="267000"/>
            <a:chOff x="715100" y="401500"/>
            <a:chExt cx="714900" cy="267000"/>
          </a:xfrm>
        </p:grpSpPr>
        <p:sp>
          <p:nvSpPr>
            <p:cNvPr id="662" name="Google Shape;662;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0"/>
          <p:cNvSpPr/>
          <p:nvPr/>
        </p:nvSpPr>
        <p:spPr>
          <a:xfrm>
            <a:off x="3065576" y="111058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40"/>
          <p:cNvGrpSpPr/>
          <p:nvPr/>
        </p:nvGrpSpPr>
        <p:grpSpPr>
          <a:xfrm rot="-8382306">
            <a:off x="7154464" y="3781938"/>
            <a:ext cx="714876" cy="446784"/>
            <a:chOff x="715100" y="401500"/>
            <a:chExt cx="714900" cy="267000"/>
          </a:xfrm>
        </p:grpSpPr>
        <p:sp>
          <p:nvSpPr>
            <p:cNvPr id="666" name="Google Shape;666;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0"/>
          <p:cNvSpPr/>
          <p:nvPr/>
        </p:nvSpPr>
        <p:spPr>
          <a:xfrm>
            <a:off x="7562625" y="3399650"/>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2800" dirty="0" smtClean="0"/>
              <a:t>The helping hand</a:t>
            </a:r>
            <a:endParaRPr lang="en-US" sz="2800" dirty="0"/>
          </a:p>
        </p:txBody>
      </p:sp>
    </p:spTree>
    <p:extLst>
      <p:ext uri="{BB962C8B-B14F-4D97-AF65-F5344CB8AC3E}">
        <p14:creationId xmlns:p14="http://schemas.microsoft.com/office/powerpoint/2010/main" val="427628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lvl="0"/>
            <a:r>
              <a:rPr lang="en-US" sz="1800" dirty="0" smtClean="0"/>
              <a:t>In the sector of web application development OWASP has lent a helping hand to various people in the sector. With the knowledge of risks associated with the sector appropriate measures can be established to improve the security status. It also researches for risks associated with other topics such as IOT and researches on a wide variety of topics. It can be considered as one of the most valid source of information related to technology.</a:t>
            </a:r>
            <a:r>
              <a:rPr lang="en-US" sz="1800" dirty="0" smtClean="0"/>
              <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638" name="Google Shape;638;p39"/>
          <p:cNvSpPr txBox="1">
            <a:spLocks noGrp="1"/>
          </p:cNvSpPr>
          <p:nvPr>
            <p:ph type="title" idx="2"/>
          </p:nvPr>
        </p:nvSpPr>
        <p:spPr>
          <a:xfrm>
            <a:off x="2930225" y="1073400"/>
            <a:ext cx="597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0" name="Google Shape;640;p39"/>
          <p:cNvSpPr txBox="1">
            <a:spLocks noGrp="1"/>
          </p:cNvSpPr>
          <p:nvPr>
            <p:ph type="title" idx="3"/>
          </p:nvPr>
        </p:nvSpPr>
        <p:spPr>
          <a:xfrm>
            <a:off x="5616475" y="1073400"/>
            <a:ext cx="597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2" name="Google Shape;642;p39"/>
          <p:cNvSpPr txBox="1">
            <a:spLocks noGrp="1"/>
          </p:cNvSpPr>
          <p:nvPr>
            <p:ph type="title" idx="5"/>
          </p:nvPr>
        </p:nvSpPr>
        <p:spPr>
          <a:xfrm>
            <a:off x="1587100" y="2855521"/>
            <a:ext cx="597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44" name="Google Shape;644;p39"/>
          <p:cNvSpPr txBox="1">
            <a:spLocks noGrp="1"/>
          </p:cNvSpPr>
          <p:nvPr>
            <p:ph type="title" idx="7"/>
          </p:nvPr>
        </p:nvSpPr>
        <p:spPr>
          <a:xfrm>
            <a:off x="4276406" y="2855521"/>
            <a:ext cx="597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6" name="Google Shape;646;p39"/>
          <p:cNvSpPr txBox="1">
            <a:spLocks noGrp="1"/>
          </p:cNvSpPr>
          <p:nvPr>
            <p:ph type="subTitle" idx="9"/>
          </p:nvPr>
        </p:nvSpPr>
        <p:spPr>
          <a:xfrm>
            <a:off x="2054550" y="1815119"/>
            <a:ext cx="2336400" cy="663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INTRODUCTION TO OWASP</a:t>
            </a:r>
            <a:endParaRPr dirty="0">
              <a:solidFill>
                <a:schemeClr val="lt1"/>
              </a:solidFill>
            </a:endParaRPr>
          </a:p>
        </p:txBody>
      </p:sp>
      <p:sp>
        <p:nvSpPr>
          <p:cNvPr id="647" name="Google Shape;647;p39"/>
          <p:cNvSpPr txBox="1">
            <a:spLocks noGrp="1"/>
          </p:cNvSpPr>
          <p:nvPr>
            <p:ph type="subTitle" idx="13"/>
          </p:nvPr>
        </p:nvSpPr>
        <p:spPr>
          <a:xfrm>
            <a:off x="4743250" y="1815119"/>
            <a:ext cx="2336400" cy="663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LIST OF TOP 10 OWASP VULNERABILITIES</a:t>
            </a:r>
            <a:endParaRPr dirty="0">
              <a:solidFill>
                <a:schemeClr val="lt1"/>
              </a:solidFill>
            </a:endParaRPr>
          </a:p>
        </p:txBody>
      </p:sp>
      <p:sp>
        <p:nvSpPr>
          <p:cNvPr id="648" name="Google Shape;648;p39"/>
          <p:cNvSpPr txBox="1">
            <a:spLocks noGrp="1"/>
          </p:cNvSpPr>
          <p:nvPr>
            <p:ph type="subTitle" idx="14"/>
          </p:nvPr>
        </p:nvSpPr>
        <p:spPr>
          <a:xfrm>
            <a:off x="713263" y="3583682"/>
            <a:ext cx="23364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649" name="Google Shape;649;p39"/>
          <p:cNvSpPr txBox="1">
            <a:spLocks noGrp="1"/>
          </p:cNvSpPr>
          <p:nvPr>
            <p:ph type="subTitle" idx="15"/>
          </p:nvPr>
        </p:nvSpPr>
        <p:spPr>
          <a:xfrm>
            <a:off x="3403794" y="3583682"/>
            <a:ext cx="23364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WELCOME</a:t>
            </a:r>
            <a:endParaRPr>
              <a:solidFill>
                <a:schemeClr val="lt1"/>
              </a:solidFill>
            </a:endParaRPr>
          </a:p>
        </p:txBody>
      </p:sp>
      <p:sp>
        <p:nvSpPr>
          <p:cNvPr id="650" name="Google Shape;650;p39"/>
          <p:cNvSpPr txBox="1">
            <a:spLocks noGrp="1"/>
          </p:cNvSpPr>
          <p:nvPr>
            <p:ph type="title" idx="16"/>
          </p:nvPr>
        </p:nvSpPr>
        <p:spPr>
          <a:xfrm>
            <a:off x="6959600" y="2855521"/>
            <a:ext cx="597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52" name="Google Shape;652;p39"/>
          <p:cNvSpPr txBox="1">
            <a:spLocks noGrp="1"/>
          </p:cNvSpPr>
          <p:nvPr>
            <p:ph type="subTitle" idx="18"/>
          </p:nvPr>
        </p:nvSpPr>
        <p:spPr>
          <a:xfrm>
            <a:off x="6087600" y="3583682"/>
            <a:ext cx="23364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chemeClr val="lt1"/>
                </a:solidFill>
              </a:rPr>
              <a:t>CONCLUSION</a:t>
            </a:r>
            <a:endParaRPr dirty="0">
              <a:solidFill>
                <a:schemeClr val="lt1"/>
              </a:solidFill>
            </a:endParaRPr>
          </a:p>
        </p:txBody>
      </p:sp>
      <p:sp>
        <p:nvSpPr>
          <p:cNvPr id="653" name="Google Shape;653;p39"/>
          <p:cNvSpPr/>
          <p:nvPr/>
        </p:nvSpPr>
        <p:spPr>
          <a:xfrm>
            <a:off x="994625" y="1103100"/>
            <a:ext cx="534300" cy="5340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098" y="2939626"/>
            <a:ext cx="4577700" cy="605821"/>
          </a:xfrm>
        </p:spPr>
        <p:txBody>
          <a:bodyPr/>
          <a:lstStyle/>
          <a:p>
            <a:r>
              <a:rPr lang="en-US" sz="2800" dirty="0" smtClean="0"/>
              <a:t>Conclusion</a:t>
            </a:r>
            <a:endParaRPr lang="en-US" sz="2800" dirty="0"/>
          </a:p>
        </p:txBody>
      </p:sp>
      <p:sp>
        <p:nvSpPr>
          <p:cNvPr id="3" name="Title 2"/>
          <p:cNvSpPr>
            <a:spLocks noGrp="1"/>
          </p:cNvSpPr>
          <p:nvPr>
            <p:ph type="title" idx="2"/>
          </p:nvPr>
        </p:nvSpPr>
        <p:spPr/>
        <p:txBody>
          <a:bodyPr/>
          <a:lstStyle/>
          <a:p>
            <a:r>
              <a:rPr lang="en-US" dirty="0" smtClean="0"/>
              <a:t>05</a:t>
            </a:r>
            <a:endParaRPr lang="en-US" dirty="0"/>
          </a:p>
        </p:txBody>
      </p:sp>
    </p:spTree>
    <p:extLst>
      <p:ext uri="{BB962C8B-B14F-4D97-AF65-F5344CB8AC3E}">
        <p14:creationId xmlns:p14="http://schemas.microsoft.com/office/powerpoint/2010/main" val="378344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lvl="0"/>
            <a:r>
              <a:rPr lang="en-US" sz="1800" dirty="0" smtClean="0"/>
              <a:t>Hence OWASP that can be considered as a valid source of information about technological subjects does have a massive effect depending on how the information is used. Attackers can use the information to target common vulnerabilities whereas defenders can use the same information to better equip themselves against anything that compromises the security.</a:t>
            </a:r>
            <a:r>
              <a:rPr lang="en-US" sz="1800" dirty="0" smtClean="0"/>
              <a:t/>
            </a:r>
            <a:br>
              <a:rPr lang="en-US" sz="1800" dirty="0" smtClean="0"/>
            </a:b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32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8" name="Google Shape;1098;p66"/>
          <p:cNvSpPr txBox="1">
            <a:spLocks noGrp="1"/>
          </p:cNvSpPr>
          <p:nvPr>
            <p:ph type="subTitle" idx="1"/>
          </p:nvPr>
        </p:nvSpPr>
        <p:spPr>
          <a:xfrm>
            <a:off x="1281293" y="2282225"/>
            <a:ext cx="2907600" cy="10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Thank you for your patience.</a:t>
            </a:r>
          </a:p>
          <a:p>
            <a:pPr marL="0" lvl="0" indent="0" algn="l" rtl="0">
              <a:spcBef>
                <a:spcPts val="0"/>
              </a:spcBef>
              <a:spcAft>
                <a:spcPts val="0"/>
              </a:spcAft>
              <a:buNone/>
            </a:pPr>
            <a:endParaRPr dirty="0"/>
          </a:p>
        </p:txBody>
      </p:sp>
      <p:grpSp>
        <p:nvGrpSpPr>
          <p:cNvPr id="1099" name="Google Shape;1099;p66"/>
          <p:cNvGrpSpPr/>
          <p:nvPr/>
        </p:nvGrpSpPr>
        <p:grpSpPr>
          <a:xfrm>
            <a:off x="4662700" y="1604404"/>
            <a:ext cx="3475888" cy="2221291"/>
            <a:chOff x="3134000" y="1972250"/>
            <a:chExt cx="3747993" cy="2394923"/>
          </a:xfrm>
        </p:grpSpPr>
        <p:sp>
          <p:nvSpPr>
            <p:cNvPr id="1100" name="Google Shape;1100;p66"/>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lt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6"/>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lt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66"/>
          <p:cNvSpPr/>
          <p:nvPr/>
        </p:nvSpPr>
        <p:spPr>
          <a:xfrm>
            <a:off x="1127639" y="1326475"/>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6"/>
          <p:cNvSpPr/>
          <p:nvPr/>
        </p:nvSpPr>
        <p:spPr>
          <a:xfrm>
            <a:off x="7778514" y="4001700"/>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40"/>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61" name="Google Shape;661;p40"/>
          <p:cNvGrpSpPr/>
          <p:nvPr/>
        </p:nvGrpSpPr>
        <p:grpSpPr>
          <a:xfrm rot="8730445">
            <a:off x="7069692" y="3104277"/>
            <a:ext cx="714900" cy="267000"/>
            <a:chOff x="715100" y="401500"/>
            <a:chExt cx="714900" cy="267000"/>
          </a:xfrm>
        </p:grpSpPr>
        <p:sp>
          <p:nvSpPr>
            <p:cNvPr id="662" name="Google Shape;662;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0"/>
          <p:cNvSpPr/>
          <p:nvPr/>
        </p:nvSpPr>
        <p:spPr>
          <a:xfrm>
            <a:off x="3065576" y="111058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40"/>
          <p:cNvGrpSpPr/>
          <p:nvPr/>
        </p:nvGrpSpPr>
        <p:grpSpPr>
          <a:xfrm rot="-8382306">
            <a:off x="7154464" y="3781938"/>
            <a:ext cx="714876" cy="446784"/>
            <a:chOff x="715100" y="401500"/>
            <a:chExt cx="714900" cy="267000"/>
          </a:xfrm>
        </p:grpSpPr>
        <p:sp>
          <p:nvSpPr>
            <p:cNvPr id="666" name="Google Shape;666;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0"/>
          <p:cNvSpPr/>
          <p:nvPr/>
        </p:nvSpPr>
        <p:spPr>
          <a:xfrm>
            <a:off x="7562625" y="3399650"/>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2800" dirty="0" smtClean="0"/>
              <a:t>INTRODUCTION TO OWASP</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1"/>
          <p:cNvSpPr txBox="1">
            <a:spLocks noGrp="1"/>
          </p:cNvSpPr>
          <p:nvPr>
            <p:ph type="subTitle" idx="1"/>
          </p:nvPr>
        </p:nvSpPr>
        <p:spPr>
          <a:xfrm>
            <a:off x="2377825" y="1078706"/>
            <a:ext cx="5606700" cy="25888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OWASP stands for Online Web Application Security Project.</a:t>
            </a:r>
          </a:p>
          <a:p>
            <a:pPr marL="0" lvl="0" indent="0" algn="ctr" rtl="0">
              <a:spcBef>
                <a:spcPts val="0"/>
              </a:spcBef>
              <a:spcAft>
                <a:spcPts val="0"/>
              </a:spcAft>
              <a:buNone/>
            </a:pPr>
            <a:r>
              <a:rPr lang="en-US" dirty="0" smtClean="0"/>
              <a:t>It is an international non–profit organization that aims at improving the standards of web security throughout the globe.</a:t>
            </a:r>
          </a:p>
          <a:p>
            <a:pPr marL="0" lvl="0" indent="0" algn="ctr"/>
            <a:r>
              <a:rPr lang="en-US" dirty="0" smtClean="0"/>
              <a:t>It is known for it’s “top-ten” projects that outline the </a:t>
            </a:r>
            <a:r>
              <a:rPr lang="en-US" dirty="0"/>
              <a:t>security concerns for web application security, focusing on the 10 most critical risks.</a:t>
            </a:r>
            <a:endParaRPr dirty="0"/>
          </a:p>
        </p:txBody>
      </p:sp>
      <p:sp>
        <p:nvSpPr>
          <p:cNvPr id="675" name="Google Shape;675;p41"/>
          <p:cNvSpPr/>
          <p:nvPr/>
        </p:nvSpPr>
        <p:spPr>
          <a:xfrm>
            <a:off x="1604575" y="578375"/>
            <a:ext cx="578700" cy="8418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40"/>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661" name="Google Shape;661;p40"/>
          <p:cNvGrpSpPr/>
          <p:nvPr/>
        </p:nvGrpSpPr>
        <p:grpSpPr>
          <a:xfrm rot="8730445">
            <a:off x="7069692" y="3104277"/>
            <a:ext cx="714900" cy="267000"/>
            <a:chOff x="715100" y="401500"/>
            <a:chExt cx="714900" cy="267000"/>
          </a:xfrm>
        </p:grpSpPr>
        <p:sp>
          <p:nvSpPr>
            <p:cNvPr id="662" name="Google Shape;662;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0"/>
          <p:cNvSpPr/>
          <p:nvPr/>
        </p:nvSpPr>
        <p:spPr>
          <a:xfrm>
            <a:off x="3065576" y="111058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40"/>
          <p:cNvGrpSpPr/>
          <p:nvPr/>
        </p:nvGrpSpPr>
        <p:grpSpPr>
          <a:xfrm rot="-8382306">
            <a:off x="7154464" y="3781938"/>
            <a:ext cx="714876" cy="446784"/>
            <a:chOff x="715100" y="401500"/>
            <a:chExt cx="714900" cy="267000"/>
          </a:xfrm>
        </p:grpSpPr>
        <p:sp>
          <p:nvSpPr>
            <p:cNvPr id="666" name="Google Shape;666;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0"/>
          <p:cNvSpPr/>
          <p:nvPr/>
        </p:nvSpPr>
        <p:spPr>
          <a:xfrm>
            <a:off x="7562625" y="3399650"/>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2800" dirty="0" smtClean="0"/>
              <a:t>TOP 10 OWASP </a:t>
            </a:r>
            <a:endParaRPr lang="en-US" sz="2800" dirty="0"/>
          </a:p>
        </p:txBody>
      </p:sp>
    </p:spTree>
    <p:extLst>
      <p:ext uri="{BB962C8B-B14F-4D97-AF65-F5344CB8AC3E}">
        <p14:creationId xmlns:p14="http://schemas.microsoft.com/office/powerpoint/2010/main" val="178627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2" name="Subtitle 1"/>
          <p:cNvSpPr>
            <a:spLocks noGrp="1"/>
          </p:cNvSpPr>
          <p:nvPr>
            <p:ph type="subTitle" idx="2"/>
          </p:nvPr>
        </p:nvSpPr>
        <p:spPr>
          <a:xfrm>
            <a:off x="199744" y="1549018"/>
            <a:ext cx="2993512" cy="479700"/>
          </a:xfrm>
        </p:spPr>
        <p:txBody>
          <a:bodyPr/>
          <a:lstStyle/>
          <a:p>
            <a:pPr algn="l"/>
            <a:r>
              <a:rPr lang="en-US" sz="2000" dirty="0" smtClean="0"/>
              <a:t>Cryptographic Failures</a:t>
            </a:r>
            <a:endParaRPr lang="en-US" sz="2000" dirty="0"/>
          </a:p>
        </p:txBody>
      </p:sp>
      <p:sp>
        <p:nvSpPr>
          <p:cNvPr id="3" name="Subtitle 2"/>
          <p:cNvSpPr>
            <a:spLocks noGrp="1"/>
          </p:cNvSpPr>
          <p:nvPr>
            <p:ph type="subTitle" idx="1"/>
          </p:nvPr>
        </p:nvSpPr>
        <p:spPr>
          <a:xfrm>
            <a:off x="199744" y="868863"/>
            <a:ext cx="2993512" cy="479700"/>
          </a:xfrm>
        </p:spPr>
        <p:txBody>
          <a:bodyPr/>
          <a:lstStyle/>
          <a:p>
            <a:pPr algn="l"/>
            <a:r>
              <a:rPr lang="en-US" sz="2000" dirty="0" smtClean="0"/>
              <a:t>Broken Access Control</a:t>
            </a:r>
            <a:endParaRPr lang="en-US" sz="2000" dirty="0"/>
          </a:p>
        </p:txBody>
      </p:sp>
      <p:sp>
        <p:nvSpPr>
          <p:cNvPr id="22" name="Subtitle 1"/>
          <p:cNvSpPr>
            <a:spLocks noGrp="1"/>
          </p:cNvSpPr>
          <p:nvPr>
            <p:ph type="subTitle" idx="2"/>
          </p:nvPr>
        </p:nvSpPr>
        <p:spPr>
          <a:xfrm>
            <a:off x="199744" y="2261306"/>
            <a:ext cx="2993512" cy="479700"/>
          </a:xfrm>
        </p:spPr>
        <p:txBody>
          <a:bodyPr/>
          <a:lstStyle/>
          <a:p>
            <a:pPr algn="l"/>
            <a:r>
              <a:rPr lang="en-US" sz="2000" dirty="0" smtClean="0"/>
              <a:t>Injection</a:t>
            </a:r>
            <a:endParaRPr lang="en-US" sz="2000" dirty="0"/>
          </a:p>
        </p:txBody>
      </p:sp>
      <p:sp>
        <p:nvSpPr>
          <p:cNvPr id="23" name="Subtitle 1"/>
          <p:cNvSpPr>
            <a:spLocks noGrp="1"/>
          </p:cNvSpPr>
          <p:nvPr>
            <p:ph type="subTitle" idx="2"/>
          </p:nvPr>
        </p:nvSpPr>
        <p:spPr>
          <a:xfrm>
            <a:off x="199743" y="2973594"/>
            <a:ext cx="2993513" cy="479700"/>
          </a:xfrm>
        </p:spPr>
        <p:txBody>
          <a:bodyPr/>
          <a:lstStyle/>
          <a:p>
            <a:pPr algn="l"/>
            <a:r>
              <a:rPr lang="en-US" sz="2000" dirty="0" smtClean="0"/>
              <a:t>Insecure Design</a:t>
            </a:r>
            <a:endParaRPr lang="en-US" sz="2000" dirty="0"/>
          </a:p>
        </p:txBody>
      </p:sp>
      <p:sp>
        <p:nvSpPr>
          <p:cNvPr id="24" name="Subtitle 1"/>
          <p:cNvSpPr>
            <a:spLocks noGrp="1"/>
          </p:cNvSpPr>
          <p:nvPr>
            <p:ph type="subTitle" idx="2"/>
          </p:nvPr>
        </p:nvSpPr>
        <p:spPr>
          <a:xfrm>
            <a:off x="199744" y="3685882"/>
            <a:ext cx="2993512" cy="479700"/>
          </a:xfrm>
        </p:spPr>
        <p:txBody>
          <a:bodyPr/>
          <a:lstStyle/>
          <a:p>
            <a:pPr algn="l"/>
            <a:r>
              <a:rPr lang="en-US" sz="2000" dirty="0" smtClean="0"/>
              <a:t>Security Misconfiguration</a:t>
            </a:r>
            <a:endParaRPr lang="en-US" sz="2000" dirty="0"/>
          </a:p>
        </p:txBody>
      </p:sp>
      <p:sp>
        <p:nvSpPr>
          <p:cNvPr id="25" name="Subtitle 1"/>
          <p:cNvSpPr>
            <a:spLocks noGrp="1"/>
          </p:cNvSpPr>
          <p:nvPr>
            <p:ph type="subTitle" idx="2"/>
          </p:nvPr>
        </p:nvSpPr>
        <p:spPr>
          <a:xfrm>
            <a:off x="5915025" y="868863"/>
            <a:ext cx="3081938" cy="479700"/>
          </a:xfrm>
        </p:spPr>
        <p:txBody>
          <a:bodyPr/>
          <a:lstStyle/>
          <a:p>
            <a:pPr algn="l"/>
            <a:r>
              <a:rPr lang="en-US" sz="2000" dirty="0" smtClean="0"/>
              <a:t>Outdated Components</a:t>
            </a:r>
            <a:endParaRPr lang="en-US" sz="2000" dirty="0"/>
          </a:p>
        </p:txBody>
      </p:sp>
      <p:sp>
        <p:nvSpPr>
          <p:cNvPr id="26" name="Subtitle 1"/>
          <p:cNvSpPr>
            <a:spLocks noGrp="1"/>
          </p:cNvSpPr>
          <p:nvPr>
            <p:ph type="subTitle" idx="2"/>
          </p:nvPr>
        </p:nvSpPr>
        <p:spPr>
          <a:xfrm>
            <a:off x="5915025" y="1549018"/>
            <a:ext cx="3081938" cy="479700"/>
          </a:xfrm>
        </p:spPr>
        <p:txBody>
          <a:bodyPr/>
          <a:lstStyle/>
          <a:p>
            <a:pPr algn="l"/>
            <a:r>
              <a:rPr lang="en-US" sz="2000" dirty="0" smtClean="0"/>
              <a:t>Authentication Failures</a:t>
            </a:r>
            <a:endParaRPr lang="en-US" sz="2000" dirty="0"/>
          </a:p>
        </p:txBody>
      </p:sp>
      <p:sp>
        <p:nvSpPr>
          <p:cNvPr id="27" name="Subtitle 1"/>
          <p:cNvSpPr>
            <a:spLocks noGrp="1"/>
          </p:cNvSpPr>
          <p:nvPr>
            <p:ph type="subTitle" idx="2"/>
          </p:nvPr>
        </p:nvSpPr>
        <p:spPr>
          <a:xfrm>
            <a:off x="5915025" y="2261306"/>
            <a:ext cx="3081938" cy="479700"/>
          </a:xfrm>
        </p:spPr>
        <p:txBody>
          <a:bodyPr/>
          <a:lstStyle/>
          <a:p>
            <a:pPr algn="l"/>
            <a:r>
              <a:rPr lang="en-US" sz="2000" dirty="0" smtClean="0"/>
              <a:t>Integrity Failures</a:t>
            </a:r>
            <a:endParaRPr lang="en-US" sz="2000" dirty="0"/>
          </a:p>
        </p:txBody>
      </p:sp>
      <p:sp>
        <p:nvSpPr>
          <p:cNvPr id="28" name="Subtitle 1"/>
          <p:cNvSpPr>
            <a:spLocks noGrp="1"/>
          </p:cNvSpPr>
          <p:nvPr>
            <p:ph type="subTitle" idx="2"/>
          </p:nvPr>
        </p:nvSpPr>
        <p:spPr>
          <a:xfrm>
            <a:off x="5915025" y="2973594"/>
            <a:ext cx="3081938" cy="479700"/>
          </a:xfrm>
        </p:spPr>
        <p:txBody>
          <a:bodyPr/>
          <a:lstStyle/>
          <a:p>
            <a:pPr algn="l"/>
            <a:r>
              <a:rPr lang="en-US" sz="2000" dirty="0" smtClean="0"/>
              <a:t>Log/Monitoring Failures</a:t>
            </a:r>
            <a:endParaRPr lang="en-US" sz="2000" dirty="0"/>
          </a:p>
        </p:txBody>
      </p:sp>
      <p:sp>
        <p:nvSpPr>
          <p:cNvPr id="29" name="Subtitle 1"/>
          <p:cNvSpPr>
            <a:spLocks noGrp="1"/>
          </p:cNvSpPr>
          <p:nvPr>
            <p:ph type="subTitle" idx="2"/>
          </p:nvPr>
        </p:nvSpPr>
        <p:spPr>
          <a:xfrm>
            <a:off x="5915025" y="3685882"/>
            <a:ext cx="3067368" cy="479700"/>
          </a:xfrm>
        </p:spPr>
        <p:txBody>
          <a:bodyPr/>
          <a:lstStyle/>
          <a:p>
            <a:pPr algn="l"/>
            <a:r>
              <a:rPr lang="en-US" sz="2000" dirty="0" smtClean="0"/>
              <a:t>Server Side Request Forgery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40"/>
          <p:cNvSpPr txBox="1">
            <a:spLocks noGrp="1"/>
          </p:cNvSpPr>
          <p:nvPr>
            <p:ph type="title" idx="2"/>
          </p:nvPr>
        </p:nvSpPr>
        <p:spPr>
          <a:xfrm>
            <a:off x="2087125" y="1360383"/>
            <a:ext cx="1184100" cy="10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661" name="Google Shape;661;p40"/>
          <p:cNvGrpSpPr/>
          <p:nvPr/>
        </p:nvGrpSpPr>
        <p:grpSpPr>
          <a:xfrm rot="8730445">
            <a:off x="7069692" y="3104277"/>
            <a:ext cx="714900" cy="267000"/>
            <a:chOff x="715100" y="401500"/>
            <a:chExt cx="714900" cy="267000"/>
          </a:xfrm>
        </p:grpSpPr>
        <p:sp>
          <p:nvSpPr>
            <p:cNvPr id="662" name="Google Shape;662;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0"/>
          <p:cNvSpPr/>
          <p:nvPr/>
        </p:nvSpPr>
        <p:spPr>
          <a:xfrm>
            <a:off x="3065576" y="111058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40"/>
          <p:cNvGrpSpPr/>
          <p:nvPr/>
        </p:nvGrpSpPr>
        <p:grpSpPr>
          <a:xfrm rot="-8382306">
            <a:off x="7154464" y="3781938"/>
            <a:ext cx="714876" cy="446784"/>
            <a:chOff x="715100" y="401500"/>
            <a:chExt cx="714900" cy="267000"/>
          </a:xfrm>
        </p:grpSpPr>
        <p:sp>
          <p:nvSpPr>
            <p:cNvPr id="666" name="Google Shape;666;p40"/>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0"/>
          <p:cNvSpPr/>
          <p:nvPr/>
        </p:nvSpPr>
        <p:spPr>
          <a:xfrm>
            <a:off x="7562625" y="3399650"/>
            <a:ext cx="323400" cy="3231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2800" dirty="0" smtClean="0"/>
              <a:t>In Depth Analysis</a:t>
            </a:r>
            <a:endParaRPr lang="en-US" sz="2800" dirty="0"/>
          </a:p>
        </p:txBody>
      </p:sp>
    </p:spTree>
    <p:extLst>
      <p:ext uri="{BB962C8B-B14F-4D97-AF65-F5344CB8AC3E}">
        <p14:creationId xmlns:p14="http://schemas.microsoft.com/office/powerpoint/2010/main" val="176735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Broken Access Control simply means improper control of access to a system.</a:t>
            </a:r>
            <a:br>
              <a:rPr lang="en-US" sz="1800" dirty="0" smtClean="0"/>
            </a:br>
            <a:r>
              <a:rPr lang="en-US" sz="1800" dirty="0" smtClean="0"/>
              <a:t>Example include </a:t>
            </a:r>
            <a:r>
              <a:rPr lang="en-US" sz="1800" dirty="0"/>
              <a:t>u</a:t>
            </a:r>
            <a:r>
              <a:rPr lang="en-US" sz="1800" dirty="0" smtClean="0"/>
              <a:t>sers gaining admin access by changing URL parameters, modifying user-data, privilege escalation, etc.</a:t>
            </a: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2156550" y="1186950"/>
            <a:ext cx="4830900" cy="2769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t>The lack of cryptography during the transit or storage of data is a major cause of vulnerability.</a:t>
            </a:r>
            <a:br>
              <a:rPr lang="en-US" sz="1800" dirty="0" smtClean="0"/>
            </a:br>
            <a:r>
              <a:rPr lang="en-US" sz="1800" dirty="0" smtClean="0"/>
              <a:t>Examples include lack of encryption, use of weak algorithms, use of decrepit hash functions and paddings, etc.</a:t>
            </a:r>
            <a:endParaRPr sz="1800" dirty="0"/>
          </a:p>
        </p:txBody>
      </p:sp>
      <p:sp>
        <p:nvSpPr>
          <p:cNvPr id="699" name="Google Shape;699;p43"/>
          <p:cNvSpPr/>
          <p:nvPr/>
        </p:nvSpPr>
        <p:spPr>
          <a:xfrm>
            <a:off x="1533225" y="884225"/>
            <a:ext cx="771900" cy="7719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481376" y="3930207"/>
            <a:ext cx="409500" cy="409500"/>
          </a:xfrm>
          <a:prstGeom prst="star4">
            <a:avLst>
              <a:gd name="adj" fmla="val 6911"/>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4214550" y="4300925"/>
            <a:ext cx="714900" cy="267000"/>
            <a:chOff x="715100" y="401500"/>
            <a:chExt cx="714900" cy="267000"/>
          </a:xfrm>
        </p:grpSpPr>
        <p:sp>
          <p:nvSpPr>
            <p:cNvPr id="702" name="Google Shape;702;p43"/>
            <p:cNvSpPr/>
            <p:nvPr/>
          </p:nvSpPr>
          <p:spPr>
            <a:xfrm>
              <a:off x="715100" y="401500"/>
              <a:ext cx="7149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939050" y="401500"/>
              <a:ext cx="267000" cy="267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3"/>
          <p:cNvSpPr/>
          <p:nvPr/>
        </p:nvSpPr>
        <p:spPr>
          <a:xfrm>
            <a:off x="7178282" y="1841175"/>
            <a:ext cx="578700" cy="578700"/>
          </a:xfrm>
          <a:prstGeom prst="star4">
            <a:avLst>
              <a:gd name="adj" fmla="val 11949"/>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591703"/>
      </p:ext>
    </p:extLst>
  </p:cSld>
  <p:clrMapOvr>
    <a:masterClrMapping/>
  </p:clrMapOvr>
</p:sld>
</file>

<file path=ppt/theme/theme1.xml><?xml version="1.0" encoding="utf-8"?>
<a:theme xmlns:a="http://schemas.openxmlformats.org/drawingml/2006/main" name="International Day of Non-Violence Newsletter by Slidesgo">
  <a:themeElements>
    <a:clrScheme name="Simple Light">
      <a:dk1>
        <a:srgbClr val="000000"/>
      </a:dk1>
      <a:lt1>
        <a:srgbClr val="FFFFFF"/>
      </a:lt1>
      <a:dk2>
        <a:srgbClr val="B43C3D"/>
      </a:dk2>
      <a:lt2>
        <a:srgbClr val="F2915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3066</TotalTime>
  <Words>456</Words>
  <Application>Microsoft Office PowerPoint</Application>
  <PresentationFormat>On-screen Show (16:9)</PresentationFormat>
  <Paragraphs>48</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Antonio</vt:lpstr>
      <vt:lpstr>Bebas Neue</vt:lpstr>
      <vt:lpstr>Hind</vt:lpstr>
      <vt:lpstr>Arial</vt:lpstr>
      <vt:lpstr>International Day of Non-Violence Newsletter by Slidesgo</vt:lpstr>
      <vt:lpstr>OWASP TOP TEN</vt:lpstr>
      <vt:lpstr>TABLE OF CONTENTS</vt:lpstr>
      <vt:lpstr>01</vt:lpstr>
      <vt:lpstr>PowerPoint Presentation</vt:lpstr>
      <vt:lpstr>02</vt:lpstr>
      <vt:lpstr>PowerPoint Presentation</vt:lpstr>
      <vt:lpstr>03</vt:lpstr>
      <vt:lpstr>Broken Access Control simply means improper control of access to a system. Example include users gaining admin access by changing URL parameters, modifying user-data, privilege escalation, etc.</vt:lpstr>
      <vt:lpstr>The lack of cryptography during the transit or storage of data is a major cause of vulnerability. Examples include lack of encryption, use of weak algorithms, use of decrepit hash functions and paddings, etc.</vt:lpstr>
      <vt:lpstr>Injection is the ability to inject data and bypass it through security filters. Examples include SQL injections, command injections, XML injections,, etc.</vt:lpstr>
      <vt:lpstr>Certain risks may occur as a result of vulnerable design. The principles and patterns related to design of web applications should be safe. Examples include Insecure credential storage, error messages with sensitive information, etc. </vt:lpstr>
      <vt:lpstr>Any misconfigurations related to the security of a web application deeply compromise the system. Examples include enabling unnecessary features, lack of security hardening, etc. </vt:lpstr>
      <vt:lpstr>Obviously, the presence of any components that are outdated or outright vulnerable means that the web application is insecure. Examples include outdated software, untested updates, etc. </vt:lpstr>
      <vt:lpstr>Lack of identification or authentication means that the web application is compromised and hence unsafe for use. Examples include possibility of bruteforcing, credential stuffing, missing multi factor authentication, etc. </vt:lpstr>
      <vt:lpstr>Software and data integrity failures relate to code and infrastructure that does not protect against integrity violations. Examples include using software with altered checksums, lack of review process for code and configuration changes, etc. </vt:lpstr>
      <vt:lpstr>Lack of features to help, detect, escalate and respond to security breaches directly leads to a system being insecure. Examples include absence of logs, lack of security monitoring, lack of defensive response to threats, etc. </vt:lpstr>
      <vt:lpstr>SSRF simply refers to the process of fetching data without verifying the URL which leads to the attackers receiving data despite protective features such as firewalls, VPN or ACL. </vt:lpstr>
      <vt:lpstr>04</vt:lpstr>
      <vt:lpstr>In the sector of web application development OWASP has lent a helping hand to various people in the sector. With the knowledge of risks associated with the sector appropriate measures can be established to improve the security status. It also researches for risks associated with other topics such as IOT and researches on a wide variety of topics. It can be considered as one of the most valid source of information related to technology. </vt:lpstr>
      <vt:lpstr>Conclusion</vt:lpstr>
      <vt:lpstr>Hence OWASP that can be considered as a valid source of information about technological subjects does have a massive effect depending on how the information is used. Attackers can use the information to target common vulnerabilities whereas defenders can use the same information to better equip themselves against anything that compromises the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TEN</dc:title>
  <dc:creator>Tapash</dc:creator>
  <cp:lastModifiedBy>Tapash</cp:lastModifiedBy>
  <cp:revision>19</cp:revision>
  <dcterms:modified xsi:type="dcterms:W3CDTF">2022-12-04T03:36:23Z</dcterms:modified>
</cp:coreProperties>
</file>