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4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6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75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monitor, television, game, fire&#10;&#10;Description automatically generated">
            <a:extLst>
              <a:ext uri="{FF2B5EF4-FFF2-40B4-BE49-F238E27FC236}">
                <a16:creationId xmlns:a16="http://schemas.microsoft.com/office/drawing/2014/main" id="{EFAB5EC6-BFE3-461A-A91F-62F8B13C2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4" b="44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3A2C8-B60D-4982-8384-072C24D11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Autofit/>
          </a:bodyPr>
          <a:lstStyle/>
          <a:p>
            <a: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  <a:t>Infosys </a:t>
            </a:r>
            <a:b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  <a:t>Summer Of Ideas </a:t>
            </a:r>
            <a:b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3150" b="1" i="0" dirty="0">
                <a:solidFill>
                  <a:srgbClr val="24292E"/>
                </a:solidFill>
                <a:effectLst/>
                <a:latin typeface="-apple-system"/>
              </a:rPr>
              <a:t>2020</a:t>
            </a:r>
            <a:endParaRPr lang="en-US" sz="315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25D3A-AF3E-4547-A78E-1953DD0C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Team: </a:t>
            </a:r>
            <a:r>
              <a:rPr lang="en-US" dirty="0" err="1"/>
              <a:t>FlyPhishers</a:t>
            </a:r>
            <a:endParaRPr lang="en-US" dirty="0"/>
          </a:p>
          <a:p>
            <a:r>
              <a:rPr lang="en-US" dirty="0"/>
              <a:t>Captain: Benjamin goh</a:t>
            </a:r>
          </a:p>
        </p:txBody>
      </p:sp>
    </p:spTree>
    <p:extLst>
      <p:ext uri="{BB962C8B-B14F-4D97-AF65-F5344CB8AC3E}">
        <p14:creationId xmlns:p14="http://schemas.microsoft.com/office/powerpoint/2010/main" val="26488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DA095-E20F-4DE2-8FF7-D174FA87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Phishing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CD1B-47B2-42A5-9152-2E957DDA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Phishing sites are a threat to everyone as they try to steal confidential data. Measures to help identify and avoid Phishing attacks are:</a:t>
            </a:r>
          </a:p>
          <a:p>
            <a:r>
              <a:rPr lang="en-US">
                <a:solidFill>
                  <a:srgbClr val="FFFFFF"/>
                </a:solidFill>
              </a:rPr>
              <a:t>Knowledge of known phishing techniques</a:t>
            </a:r>
          </a:p>
          <a:p>
            <a:r>
              <a:rPr lang="en-US">
                <a:solidFill>
                  <a:srgbClr val="FFFFFF"/>
                </a:solidFill>
              </a:rPr>
              <a:t>Random popups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Type URL of known site instead of clicking a picture of link claiming it will bring you there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Properly closing</a:t>
            </a:r>
          </a:p>
          <a:p>
            <a:r>
              <a:rPr lang="en-US">
                <a:solidFill>
                  <a:srgbClr val="FFFFFF"/>
                </a:solidFill>
              </a:rPr>
              <a:t>Site security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HTTP vs. HTTPS</a:t>
            </a:r>
          </a:p>
          <a:p>
            <a:r>
              <a:rPr lang="en-US">
                <a:solidFill>
                  <a:srgbClr val="FFFFFF"/>
                </a:solidFill>
              </a:rPr>
              <a:t>Avoid sharing personal information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2" descr="6 sure signs someone is phishing you—besides email - Malwarebytes Labs |  Malwarebytes Labs">
            <a:extLst>
              <a:ext uri="{FF2B5EF4-FFF2-40B4-BE49-F238E27FC236}">
                <a16:creationId xmlns:a16="http://schemas.microsoft.com/office/drawing/2014/main" id="{15E1767C-0DBD-4563-B59F-3467A53B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6761" y="2432506"/>
            <a:ext cx="3053422" cy="228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1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F8A87-BBE4-4C8C-8B51-2A33A19E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Problem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858B-9877-403C-9A2F-63ECDB0D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3053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Chrome extension capable of:</a:t>
            </a:r>
          </a:p>
          <a:p>
            <a:r>
              <a:rPr lang="en-US" dirty="0"/>
              <a:t>Alerting users if they are visiting an insecure site</a:t>
            </a:r>
          </a:p>
          <a:p>
            <a:r>
              <a:rPr lang="en-US" dirty="0"/>
              <a:t>Identify if a website is a known phishing website</a:t>
            </a:r>
          </a:p>
          <a:p>
            <a:r>
              <a:rPr lang="en-US" dirty="0"/>
              <a:t>Use machine learning to identify malicious websites</a:t>
            </a:r>
          </a:p>
          <a:p>
            <a:r>
              <a:rPr lang="en-US" dirty="0"/>
              <a:t>Checking emails as possible phishing attempt</a:t>
            </a:r>
          </a:p>
        </p:txBody>
      </p:sp>
      <p:pic>
        <p:nvPicPr>
          <p:cNvPr id="2052" name="Picture 4" descr="The Best Chrome Extensions | Chrome extensions, Google chrome extensions,  Chrome web">
            <a:extLst>
              <a:ext uri="{FF2B5EF4-FFF2-40B4-BE49-F238E27FC236}">
                <a16:creationId xmlns:a16="http://schemas.microsoft.com/office/drawing/2014/main" id="{05A0B3C1-9531-4EEF-BB04-B0F3A0C8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059" y="3926205"/>
            <a:ext cx="4082415" cy="20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1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E784A-4EF5-4DC2-85D0-58E1D448D3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6" y="791045"/>
            <a:ext cx="5476375" cy="54763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AB1C7-7CB5-4D05-8847-9AC00832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Solution: Phishing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F5BF-D21C-472A-8AC6-B43E1D00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Three checks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Site URL scan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HTML page scan for </a:t>
            </a:r>
            <a:r>
              <a:rPr lang="en-US" dirty="0" err="1">
                <a:solidFill>
                  <a:srgbClr val="FFFFFF"/>
                </a:solidFill>
              </a:rPr>
              <a:t>BeEF</a:t>
            </a:r>
            <a:r>
              <a:rPr lang="en-US" dirty="0">
                <a:solidFill>
                  <a:srgbClr val="FFFFFF"/>
                </a:solidFill>
              </a:rPr>
              <a:t> hooks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HTML page scan for malicious URLs</a:t>
            </a:r>
          </a:p>
          <a:p>
            <a:r>
              <a:rPr lang="en-US" dirty="0">
                <a:solidFill>
                  <a:srgbClr val="FFFFFF"/>
                </a:solidFill>
              </a:rPr>
              <a:t>Three methods for checking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HTTPS vs. HTTP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Index database of known phishing sites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3311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66B72-4FB8-48CB-ACFA-9E9FE2F7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31C5-F4C7-4808-AE17-3278F32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Runs in background</a:t>
            </a:r>
          </a:p>
          <a:p>
            <a:r>
              <a:rPr lang="en-US">
                <a:solidFill>
                  <a:srgbClr val="FFFFFF"/>
                </a:solidFill>
              </a:rPr>
              <a:t>Triggered when new page is loaded</a:t>
            </a:r>
          </a:p>
          <a:p>
            <a:r>
              <a:rPr lang="en-US">
                <a:solidFill>
                  <a:srgbClr val="FFFFFF"/>
                </a:solidFill>
              </a:rPr>
              <a:t>Sends page URL and HTML code of page to backend server</a:t>
            </a:r>
          </a:p>
          <a:p>
            <a:r>
              <a:rPr lang="en-US">
                <a:solidFill>
                  <a:srgbClr val="FFFFFF"/>
                </a:solidFill>
              </a:rPr>
              <a:t>Server checks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6E7E7-4389-4F08-940B-13BC86308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t="-1458" r="-223" b="785"/>
          <a:stretch/>
        </p:blipFill>
        <p:spPr>
          <a:xfrm>
            <a:off x="4817422" y="453643"/>
            <a:ext cx="6439407" cy="63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8436E-8CD7-4F23-B1EA-9E0B4178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2125911"/>
            <a:ext cx="5476375" cy="28066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49591-8CAC-432A-9517-92B90A6F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C24A-E261-4E34-A6C7-1239F925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Executes when user presses a button</a:t>
            </a:r>
          </a:p>
          <a:p>
            <a:r>
              <a:rPr lang="en-US">
                <a:solidFill>
                  <a:srgbClr val="FFFFFF"/>
                </a:solidFill>
              </a:rPr>
              <a:t>Extracts all embedded URLs from HTML of page</a:t>
            </a:r>
          </a:p>
          <a:p>
            <a:r>
              <a:rPr lang="en-US">
                <a:solidFill>
                  <a:srgbClr val="FFFFFF"/>
                </a:solidFill>
              </a:rPr>
              <a:t>Machine Learning algorithm checks URLs</a:t>
            </a:r>
          </a:p>
          <a:p>
            <a:r>
              <a:rPr lang="en-US">
                <a:solidFill>
                  <a:srgbClr val="FFFFFF"/>
                </a:solidFill>
              </a:rPr>
              <a:t>URLs compared to known phishing URL database</a:t>
            </a:r>
          </a:p>
          <a:p>
            <a:r>
              <a:rPr lang="en-US">
                <a:solidFill>
                  <a:srgbClr val="FFFFFF"/>
                </a:solidFill>
              </a:rPr>
              <a:t>Can detect phishing emails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9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4821-A73C-45BC-91C2-19BF2466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Phish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78E9F0-A2FD-4853-980C-0E7AF7DD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PhishTank </a:t>
            </a:r>
            <a:r>
              <a:rPr lang="en-US" dirty="0">
                <a:solidFill>
                  <a:srgbClr val="FFFFFF"/>
                </a:solidFill>
              </a:rPr>
              <a:t>is a website that receives and verifies phishing websites</a:t>
            </a:r>
          </a:p>
          <a:p>
            <a:r>
              <a:rPr lang="en-US" dirty="0">
                <a:solidFill>
                  <a:srgbClr val="FFFFFF"/>
                </a:solidFill>
              </a:rPr>
              <a:t>Pull list from website to compare links 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16678-676B-4BCF-83C8-B3F10E77B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95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DE6D5-3B50-4C95-AE3C-9AB4430C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Client Server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3751-BFDC-49CE-B6D0-F5D0C80E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Server: Flask server</a:t>
            </a:r>
          </a:p>
          <a:p>
            <a:r>
              <a:rPr lang="en-US">
                <a:solidFill>
                  <a:srgbClr val="FFFFFF"/>
                </a:solidFill>
              </a:rPr>
              <a:t>Client: chrome extension</a:t>
            </a:r>
          </a:p>
          <a:p>
            <a:r>
              <a:rPr lang="en-US">
                <a:solidFill>
                  <a:srgbClr val="FFFFFF"/>
                </a:solidFill>
              </a:rPr>
              <a:t>Client sends URLs to server</a:t>
            </a:r>
          </a:p>
          <a:p>
            <a:r>
              <a:rPr lang="en-US">
                <a:solidFill>
                  <a:srgbClr val="FFFFFF"/>
                </a:solidFill>
              </a:rPr>
              <a:t>Server runs checks</a:t>
            </a:r>
          </a:p>
          <a:p>
            <a:r>
              <a:rPr lang="en-US">
                <a:solidFill>
                  <a:srgbClr val="FFFFFF"/>
                </a:solidFill>
              </a:rPr>
              <a:t>Server returns results to client</a:t>
            </a:r>
          </a:p>
          <a:p>
            <a:r>
              <a:rPr lang="en-US">
                <a:solidFill>
                  <a:srgbClr val="FFFFFF"/>
                </a:solidFill>
              </a:rPr>
              <a:t>Client sends results to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BCD0-977D-4C30-B559-3C30C6293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9" b="3"/>
          <a:stretch/>
        </p:blipFill>
        <p:spPr>
          <a:xfrm>
            <a:off x="6414768" y="936141"/>
            <a:ext cx="318642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1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B045-13E2-4795-8CF0-9A86D45A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24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B2441"/>
      </a:dk2>
      <a:lt2>
        <a:srgbClr val="E2E8E5"/>
      </a:lt2>
      <a:accent1>
        <a:srgbClr val="E22E83"/>
      </a:accent1>
      <a:accent2>
        <a:srgbClr val="D01CBC"/>
      </a:accent2>
      <a:accent3>
        <a:srgbClr val="AB2EE2"/>
      </a:accent3>
      <a:accent4>
        <a:srgbClr val="5F31D5"/>
      </a:accent4>
      <a:accent5>
        <a:srgbClr val="2E46E2"/>
      </a:accent5>
      <a:accent6>
        <a:srgbClr val="1C80D0"/>
      </a:accent6>
      <a:hlink>
        <a:srgbClr val="6865CB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Univers</vt:lpstr>
      <vt:lpstr>Univers Condensed</vt:lpstr>
      <vt:lpstr>Wingdings 2</vt:lpstr>
      <vt:lpstr>DividendVTI</vt:lpstr>
      <vt:lpstr>Infosys  Summer Of Ideas  2020</vt:lpstr>
      <vt:lpstr>Phishing</vt:lpstr>
      <vt:lpstr>Problem Proposal</vt:lpstr>
      <vt:lpstr>Solution: Phishing Detector</vt:lpstr>
      <vt:lpstr>Content Script</vt:lpstr>
      <vt:lpstr>PopUP Script</vt:lpstr>
      <vt:lpstr>Phish Database</vt:lpstr>
      <vt:lpstr>Client Server  Communication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  Summer Of Ideas  2020</dc:title>
  <dc:creator>Ben Goh</dc:creator>
  <cp:lastModifiedBy>Ben Goh</cp:lastModifiedBy>
  <cp:revision>1</cp:revision>
  <dcterms:created xsi:type="dcterms:W3CDTF">2020-09-15T18:44:32Z</dcterms:created>
  <dcterms:modified xsi:type="dcterms:W3CDTF">2020-09-15T18:44:56Z</dcterms:modified>
</cp:coreProperties>
</file>