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9C4F2-3A1E-445B-B305-A273D3F674E3}" v="3153" dt="2020-09-21T14:40:3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859cb35124e8b4c5" providerId="Windows Live" clId="Web-{2529C4F2-3A1E-445B-B305-A273D3F674E3}"/>
    <pc:docChg chg="addSld modSld sldOrd">
      <pc:chgData name="Guest User" userId="859cb35124e8b4c5" providerId="Windows Live" clId="Web-{2529C4F2-3A1E-445B-B305-A273D3F674E3}" dt="2020-09-21T14:40:38.455" v="3144"/>
      <pc:docMkLst>
        <pc:docMk/>
      </pc:docMkLst>
      <pc:sldChg chg="modSp">
        <pc:chgData name="Guest User" userId="859cb35124e8b4c5" providerId="Windows Live" clId="Web-{2529C4F2-3A1E-445B-B305-A273D3F674E3}" dt="2020-09-21T13:52:26.935" v="2" actId="1076"/>
        <pc:sldMkLst>
          <pc:docMk/>
          <pc:sldMk cId="2648856966" sldId="256"/>
        </pc:sldMkLst>
        <pc:spChg chg="mod">
          <ac:chgData name="Guest User" userId="859cb35124e8b4c5" providerId="Windows Live" clId="Web-{2529C4F2-3A1E-445B-B305-A273D3F674E3}" dt="2020-09-21T13:52:26.935" v="2" actId="1076"/>
          <ac:spMkLst>
            <pc:docMk/>
            <pc:sldMk cId="2648856966" sldId="256"/>
            <ac:spMk id="2" creationId="{9EB3A2C8-B60D-4982-8384-072C24D11D23}"/>
          </ac:spMkLst>
        </pc:spChg>
        <pc:picChg chg="mod">
          <ac:chgData name="Guest User" userId="859cb35124e8b4c5" providerId="Windows Live" clId="Web-{2529C4F2-3A1E-445B-B305-A273D3F674E3}" dt="2020-09-21T13:52:15.826" v="1" actId="1076"/>
          <ac:picMkLst>
            <pc:docMk/>
            <pc:sldMk cId="2648856966" sldId="256"/>
            <ac:picMk id="4" creationId="{EFAB5EC6-BFE3-461A-A91F-62F8B13C2170}"/>
          </ac:picMkLst>
        </pc:picChg>
      </pc:sldChg>
      <pc:sldChg chg="addSp delSp modSp">
        <pc:chgData name="Guest User" userId="859cb35124e8b4c5" providerId="Windows Live" clId="Web-{2529C4F2-3A1E-445B-B305-A273D3F674E3}" dt="2020-09-21T14:30:01.086" v="2508"/>
        <pc:sldMkLst>
          <pc:docMk/>
          <pc:sldMk cId="191241977" sldId="257"/>
        </pc:sldMkLst>
        <pc:spChg chg="add mod">
          <ac:chgData name="Guest User" userId="859cb35124e8b4c5" providerId="Windows Live" clId="Web-{2529C4F2-3A1E-445B-B305-A273D3F674E3}" dt="2020-09-21T13:53:12.763" v="11" actId="20577"/>
          <ac:spMkLst>
            <pc:docMk/>
            <pc:sldMk cId="191241977" sldId="257"/>
            <ac:spMk id="5" creationId="{9E66D4BD-A138-4B16-BF48-DA2C485CE396}"/>
          </ac:spMkLst>
        </pc:spChg>
        <pc:picChg chg="add del mod">
          <ac:chgData name="Guest User" userId="859cb35124e8b4c5" providerId="Windows Live" clId="Web-{2529C4F2-3A1E-445B-B305-A273D3F674E3}" dt="2020-09-21T14:30:01.086" v="2508"/>
          <ac:picMkLst>
            <pc:docMk/>
            <pc:sldMk cId="191241977" sldId="257"/>
            <ac:picMk id="6" creationId="{C65DDEFF-065E-4F26-877A-F497E3F7CC69}"/>
          </ac:picMkLst>
        </pc:picChg>
      </pc:sldChg>
      <pc:sldChg chg="ord">
        <pc:chgData name="Guest User" userId="859cb35124e8b4c5" providerId="Windows Live" clId="Web-{2529C4F2-3A1E-445B-B305-A273D3F674E3}" dt="2020-09-21T14:40:38.455" v="3144"/>
        <pc:sldMkLst>
          <pc:docMk/>
          <pc:sldMk cId="465310553" sldId="258"/>
        </pc:sldMkLst>
      </pc:sldChg>
      <pc:sldChg chg="modSp">
        <pc:chgData name="Guest User" userId="859cb35124e8b4c5" providerId="Windows Live" clId="Web-{2529C4F2-3A1E-445B-B305-A273D3F674E3}" dt="2020-09-21T13:57:32.401" v="220" actId="20577"/>
        <pc:sldMkLst>
          <pc:docMk/>
          <pc:sldMk cId="3933118523" sldId="259"/>
        </pc:sldMkLst>
        <pc:spChg chg="mod">
          <ac:chgData name="Guest User" userId="859cb35124e8b4c5" providerId="Windows Live" clId="Web-{2529C4F2-3A1E-445B-B305-A273D3F674E3}" dt="2020-09-21T13:57:32.401" v="220" actId="20577"/>
          <ac:spMkLst>
            <pc:docMk/>
            <pc:sldMk cId="3933118523" sldId="259"/>
            <ac:spMk id="3" creationId="{AFF0F5BF-D21C-472A-8AC6-B43E1D0025E9}"/>
          </ac:spMkLst>
        </pc:spChg>
      </pc:sldChg>
      <pc:sldChg chg="modSp">
        <pc:chgData name="Guest User" userId="859cb35124e8b4c5" providerId="Windows Live" clId="Web-{2529C4F2-3A1E-445B-B305-A273D3F674E3}" dt="2020-09-21T13:58:40.244" v="386" actId="20577"/>
        <pc:sldMkLst>
          <pc:docMk/>
          <pc:sldMk cId="50037827" sldId="260"/>
        </pc:sldMkLst>
        <pc:spChg chg="mod">
          <ac:chgData name="Guest User" userId="859cb35124e8b4c5" providerId="Windows Live" clId="Web-{2529C4F2-3A1E-445B-B305-A273D3F674E3}" dt="2020-09-21T13:58:40.244" v="386" actId="20577"/>
          <ac:spMkLst>
            <pc:docMk/>
            <pc:sldMk cId="50037827" sldId="260"/>
            <ac:spMk id="3" creationId="{6B8231C5-F4C7-4808-AE17-3278F320039A}"/>
          </ac:spMkLst>
        </pc:spChg>
      </pc:sldChg>
      <pc:sldChg chg="addSp delSp modSp new mod modClrScheme chgLayout">
        <pc:chgData name="Guest User" userId="859cb35124e8b4c5" providerId="Windows Live" clId="Web-{2529C4F2-3A1E-445B-B305-A273D3F674E3}" dt="2020-09-21T14:30:38.538" v="2514" actId="14100"/>
        <pc:sldMkLst>
          <pc:docMk/>
          <pc:sldMk cId="3696582705" sldId="265"/>
        </pc:sldMkLst>
        <pc:spChg chg="mod ord">
          <ac:chgData name="Guest User" userId="859cb35124e8b4c5" providerId="Windows Live" clId="Web-{2529C4F2-3A1E-445B-B305-A273D3F674E3}" dt="2020-09-21T14:27:58.399" v="2506" actId="20577"/>
          <ac:spMkLst>
            <pc:docMk/>
            <pc:sldMk cId="3696582705" sldId="265"/>
            <ac:spMk id="2" creationId="{D0CDBADF-6859-4C4B-B96D-CA57618369E7}"/>
          </ac:spMkLst>
        </pc:spChg>
        <pc:spChg chg="del mod ord">
          <ac:chgData name="Guest User" userId="859cb35124e8b4c5" providerId="Windows Live" clId="Web-{2529C4F2-3A1E-445B-B305-A273D3F674E3}" dt="2020-09-21T14:03:49.382" v="660"/>
          <ac:spMkLst>
            <pc:docMk/>
            <pc:sldMk cId="3696582705" sldId="265"/>
            <ac:spMk id="3" creationId="{A206A89F-A10E-41BD-8F14-5B56F9E544FF}"/>
          </ac:spMkLst>
        </pc:spChg>
        <pc:spChg chg="del">
          <ac:chgData name="Guest User" userId="859cb35124e8b4c5" providerId="Windows Live" clId="Web-{2529C4F2-3A1E-445B-B305-A273D3F674E3}" dt="2020-09-21T14:00:19.196" v="389"/>
          <ac:spMkLst>
            <pc:docMk/>
            <pc:sldMk cId="3696582705" sldId="265"/>
            <ac:spMk id="4" creationId="{3E27E0EC-A9E9-4EAE-86F6-061180CBA259}"/>
          </ac:spMkLst>
        </pc:spChg>
        <pc:spChg chg="add mod ord">
          <ac:chgData name="Guest User" userId="859cb35124e8b4c5" providerId="Windows Live" clId="Web-{2529C4F2-3A1E-445B-B305-A273D3F674E3}" dt="2020-09-21T14:27:52.743" v="2505" actId="1076"/>
          <ac:spMkLst>
            <pc:docMk/>
            <pc:sldMk cId="3696582705" sldId="265"/>
            <ac:spMk id="5" creationId="{4100547E-EF2F-47D1-B2C1-00CAB365545A}"/>
          </ac:spMkLst>
        </pc:spChg>
        <pc:picChg chg="add mod">
          <ac:chgData name="Guest User" userId="859cb35124e8b4c5" providerId="Windows Live" clId="Web-{2529C4F2-3A1E-445B-B305-A273D3F674E3}" dt="2020-09-21T14:30:38.538" v="2514" actId="14100"/>
          <ac:picMkLst>
            <pc:docMk/>
            <pc:sldMk cId="3696582705" sldId="265"/>
            <ac:picMk id="6" creationId="{5D7BD485-9FFF-4417-AB77-948ED7833354}"/>
          </ac:picMkLst>
        </pc:picChg>
      </pc:sldChg>
      <pc:sldChg chg="addSp delSp modSp new mod modClrScheme chgLayout">
        <pc:chgData name="Guest User" userId="859cb35124e8b4c5" providerId="Windows Live" clId="Web-{2529C4F2-3A1E-445B-B305-A273D3F674E3}" dt="2020-09-21T14:40:15.986" v="3143" actId="1076"/>
        <pc:sldMkLst>
          <pc:docMk/>
          <pc:sldMk cId="224728720" sldId="266"/>
        </pc:sldMkLst>
        <pc:spChg chg="mod ord">
          <ac:chgData name="Guest User" userId="859cb35124e8b4c5" providerId="Windows Live" clId="Web-{2529C4F2-3A1E-445B-B305-A273D3F674E3}" dt="2020-09-21T14:32:29.194" v="2578" actId="14100"/>
          <ac:spMkLst>
            <pc:docMk/>
            <pc:sldMk cId="224728720" sldId="266"/>
            <ac:spMk id="2" creationId="{FD9CD6E5-5DA1-4572-B280-1290B2AD4AF8}"/>
          </ac:spMkLst>
        </pc:spChg>
        <pc:spChg chg="del mod ord">
          <ac:chgData name="Guest User" userId="859cb35124e8b4c5" providerId="Windows Live" clId="Web-{2529C4F2-3A1E-445B-B305-A273D3F674E3}" dt="2020-09-21T14:40:03.095" v="3139"/>
          <ac:spMkLst>
            <pc:docMk/>
            <pc:sldMk cId="224728720" sldId="266"/>
            <ac:spMk id="3" creationId="{BE3B383B-C9CB-41EB-89A6-DDE8188E31E7}"/>
          </ac:spMkLst>
        </pc:spChg>
        <pc:spChg chg="add mod ord">
          <ac:chgData name="Guest User" userId="859cb35124e8b4c5" providerId="Windows Live" clId="Web-{2529C4F2-3A1E-445B-B305-A273D3F674E3}" dt="2020-09-21T14:39:15.158" v="3136" actId="20577"/>
          <ac:spMkLst>
            <pc:docMk/>
            <pc:sldMk cId="224728720" sldId="266"/>
            <ac:spMk id="4" creationId="{9ACD185C-51EC-4A87-B214-FE9738CB23E6}"/>
          </ac:spMkLst>
        </pc:spChg>
        <pc:picChg chg="add mod ord">
          <ac:chgData name="Guest User" userId="859cb35124e8b4c5" providerId="Windows Live" clId="Web-{2529C4F2-3A1E-445B-B305-A273D3F674E3}" dt="2020-09-21T14:40:15.986" v="3143" actId="1076"/>
          <ac:picMkLst>
            <pc:docMk/>
            <pc:sldMk cId="224728720" sldId="266"/>
            <ac:picMk id="5" creationId="{CF8AB7A6-4CB8-48E0-B72F-9C2D88D8CD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4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75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onitor, television, game, fire&#10;&#10;Description automatically generated">
            <a:extLst>
              <a:ext uri="{FF2B5EF4-FFF2-40B4-BE49-F238E27FC236}">
                <a16:creationId xmlns:a16="http://schemas.microsoft.com/office/drawing/2014/main" id="{EFAB5EC6-BFE3-461A-A91F-62F8B13C2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4" b="4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3A2C8-B60D-4982-8384-072C24D1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540" y="2172506"/>
            <a:ext cx="3403426" cy="1588698"/>
          </a:xfrm>
        </p:spPr>
        <p:txBody>
          <a:bodyPr>
            <a:noAutofit/>
          </a:bodyPr>
          <a:lstStyle/>
          <a:p>
            <a: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  <a:t>Infosys </a:t>
            </a:r>
            <a:b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  <a:t>Summer Of Ideas </a:t>
            </a:r>
            <a:b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  <a:t>2020</a:t>
            </a:r>
            <a:endParaRPr lang="en-US" sz="315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25D3A-AF3E-4547-A78E-1953DD0C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Team: </a:t>
            </a:r>
            <a:r>
              <a:rPr lang="en-US" dirty="0" err="1"/>
              <a:t>FlyPhishers</a:t>
            </a:r>
            <a:endParaRPr lang="en-US" dirty="0"/>
          </a:p>
          <a:p>
            <a:r>
              <a:rPr lang="en-US" dirty="0"/>
              <a:t>Captain: Benjamin goh</a:t>
            </a:r>
          </a:p>
        </p:txBody>
      </p:sp>
    </p:spTree>
    <p:extLst>
      <p:ext uri="{BB962C8B-B14F-4D97-AF65-F5344CB8AC3E}">
        <p14:creationId xmlns:p14="http://schemas.microsoft.com/office/powerpoint/2010/main" val="264885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BADF-6859-4C4B-B96D-CA576183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71370" cy="925702"/>
          </a:xfrm>
        </p:spPr>
        <p:txBody>
          <a:bodyPr>
            <a:noAutofit/>
          </a:bodyPr>
          <a:lstStyle/>
          <a:p>
            <a:r>
              <a:rPr lang="en-US" sz="3600" dirty="0"/>
              <a:t>Brief overview of  techniques used to detect phishing  websites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0547E-EF2F-47D1-B2C1-00CAB3655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9109" y="1946169"/>
            <a:ext cx="8973453" cy="4541183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US" dirty="0">
                <a:solidFill>
                  <a:srgbClr val="FF0000"/>
                </a:solidFill>
              </a:rPr>
              <a:t>HTTPS checker</a:t>
            </a:r>
            <a:r>
              <a:rPr lang="en-US" dirty="0"/>
              <a:t>  -  It is a regular check which the current page HTML ,and continues to further checks if its HTTP website , as there its very rare to find a HTTPS website to practice PHISHING techniques.</a:t>
            </a:r>
          </a:p>
          <a:p>
            <a:pPr marL="305435" indent="-305435"/>
            <a:r>
              <a:rPr lang="en-US" dirty="0">
                <a:solidFill>
                  <a:srgbClr val="FF0000"/>
                </a:solidFill>
              </a:rPr>
              <a:t>Beef Hook </a:t>
            </a:r>
            <a:r>
              <a:rPr lang="en-US" dirty="0"/>
              <a:t>  -    Beef is the most commonly used Web Browser Exploitation Framework . It needs certain </a:t>
            </a:r>
            <a:r>
              <a:rPr lang="en-US" dirty="0" err="1"/>
              <a:t>javascript</a:t>
            </a:r>
            <a:r>
              <a:rPr lang="en-US" dirty="0"/>
              <a:t> code to be used in HTML for Exploitation . Our extension will check for that code in page HTML.</a:t>
            </a:r>
          </a:p>
          <a:p>
            <a:pPr marL="305435" indent="-305435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Phish Tank</a:t>
            </a:r>
            <a:r>
              <a:rPr lang="en-US" dirty="0">
                <a:ea typeface="+mn-lt"/>
                <a:cs typeface="+mn-lt"/>
              </a:rPr>
              <a:t>   -    URL in the page or URL of the page are checked in an online dataset known as Phish Tank.</a:t>
            </a:r>
            <a:endParaRPr lang="en-US" dirty="0"/>
          </a:p>
          <a:p>
            <a:pPr marL="305435" indent="-305435"/>
            <a:r>
              <a:rPr lang="en-US" dirty="0">
                <a:solidFill>
                  <a:srgbClr val="FF0000"/>
                </a:solidFill>
              </a:rPr>
              <a:t>IP address </a:t>
            </a:r>
            <a:r>
              <a:rPr lang="en-US" dirty="0"/>
              <a:t>  -   Normally URLs have domain names and don't use direct IP addresses ,while when a hacker creates a malicious URL he/she generally uses IP address in the link. Our extension will alert user if any IP address is found in any URL in page.</a:t>
            </a:r>
          </a:p>
          <a:p>
            <a:pPr marL="305435" indent="-305435"/>
            <a:r>
              <a:rPr lang="en-US" dirty="0">
                <a:solidFill>
                  <a:srgbClr val="FF0000"/>
                </a:solidFill>
              </a:rPr>
              <a:t>Exe and Zip</a:t>
            </a:r>
            <a:r>
              <a:rPr lang="en-US" dirty="0"/>
              <a:t>  -   Phishing sites try to send Malware ,Viruses ,Trojans, Rootkit , </a:t>
            </a:r>
            <a:r>
              <a:rPr lang="en-US" dirty="0" err="1"/>
              <a:t>etc</a:t>
            </a:r>
            <a:r>
              <a:rPr lang="en-US" dirty="0"/>
              <a:t> in form of either exe or zip file . Extension will alert user , when user tries to download any file by checking its URL.</a:t>
            </a:r>
          </a:p>
          <a:p>
            <a:pPr marL="305435" indent="-305435"/>
            <a:r>
              <a:rPr lang="en-US" dirty="0">
                <a:solidFill>
                  <a:srgbClr val="FF0000"/>
                </a:solidFill>
              </a:rPr>
              <a:t>Machine Learning</a:t>
            </a:r>
            <a:r>
              <a:rPr lang="en-US" dirty="0"/>
              <a:t>  -  At last we pass the URL through a machine learning algorithm which is trained on dataset of previously known Phishing Websites and checks some kind of URL writing way of URLs.</a:t>
            </a:r>
          </a:p>
        </p:txBody>
      </p:sp>
      <p:pic>
        <p:nvPicPr>
          <p:cNvPr id="6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D7BD485-9FFF-4417-AB77-948ED783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" y="2672146"/>
            <a:ext cx="2388297" cy="2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B045-13E2-4795-8CF0-9A86D45A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24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DA095-E20F-4DE2-8FF7-D174FA8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Phishing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CD1B-47B2-42A5-9152-2E957DDA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Phishing sites are a threat to everyone as they try to steal confidential data. Measures to help identify and avoid Phishing attacks are:</a:t>
            </a:r>
          </a:p>
          <a:p>
            <a:r>
              <a:rPr lang="en-US">
                <a:solidFill>
                  <a:srgbClr val="FFFFFF"/>
                </a:solidFill>
              </a:rPr>
              <a:t>Knowledge of known phishing techniques</a:t>
            </a:r>
          </a:p>
          <a:p>
            <a:r>
              <a:rPr lang="en-US">
                <a:solidFill>
                  <a:srgbClr val="FFFFFF"/>
                </a:solidFill>
              </a:rPr>
              <a:t>Random popups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Type URL of known site instead of clicking a picture of link claiming it will bring you there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Properly closing</a:t>
            </a:r>
          </a:p>
          <a:p>
            <a:r>
              <a:rPr lang="en-US">
                <a:solidFill>
                  <a:srgbClr val="FFFFFF"/>
                </a:solidFill>
              </a:rPr>
              <a:t>Site security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HTTP vs. HTTPS</a:t>
            </a:r>
          </a:p>
          <a:p>
            <a:r>
              <a:rPr lang="en-US">
                <a:solidFill>
                  <a:srgbClr val="FFFFFF"/>
                </a:solidFill>
              </a:rPr>
              <a:t>Avoid sharing personal information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2" descr="6 sure signs someone is phishing you—besides email - Malwarebytes Labs |  Malwarebytes Labs">
            <a:extLst>
              <a:ext uri="{FF2B5EF4-FFF2-40B4-BE49-F238E27FC236}">
                <a16:creationId xmlns:a16="http://schemas.microsoft.com/office/drawing/2014/main" id="{15E1767C-0DBD-4563-B59F-3467A53B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6761" y="2432506"/>
            <a:ext cx="3053422" cy="228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6D4BD-A138-4B16-BF48-DA2C485CE3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1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F8A87-BBE4-4C8C-8B51-2A33A19E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Problem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858B-9877-403C-9A2F-63ECDB0D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3053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Chrome extension capable of:</a:t>
            </a:r>
          </a:p>
          <a:p>
            <a:r>
              <a:rPr lang="en-US" dirty="0"/>
              <a:t>Alerting users if they are visiting an insecure site</a:t>
            </a:r>
          </a:p>
          <a:p>
            <a:r>
              <a:rPr lang="en-US" dirty="0"/>
              <a:t>Identify if a website is a known phishing website</a:t>
            </a:r>
          </a:p>
          <a:p>
            <a:r>
              <a:rPr lang="en-US" dirty="0"/>
              <a:t>Use machine learning to identify malicious websites</a:t>
            </a:r>
          </a:p>
          <a:p>
            <a:r>
              <a:rPr lang="en-US" dirty="0"/>
              <a:t>Checking emails as possible phishing attempt</a:t>
            </a:r>
          </a:p>
        </p:txBody>
      </p:sp>
      <p:pic>
        <p:nvPicPr>
          <p:cNvPr id="2052" name="Picture 4" descr="The Best Chrome Extensions | Chrome extensions, Google chrome extensions,  Chrome web">
            <a:extLst>
              <a:ext uri="{FF2B5EF4-FFF2-40B4-BE49-F238E27FC236}">
                <a16:creationId xmlns:a16="http://schemas.microsoft.com/office/drawing/2014/main" id="{05A0B3C1-9531-4EEF-BB04-B0F3A0C8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059" y="3926205"/>
            <a:ext cx="4082415" cy="20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1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D6E5-5DA1-4572-B280-1290B2AD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782967"/>
          </a:xfrm>
        </p:spPr>
        <p:txBody>
          <a:bodyPr/>
          <a:lstStyle/>
          <a:p>
            <a:r>
              <a:rPr lang="en-US" dirty="0"/>
              <a:t>Other available extensions</a:t>
            </a:r>
          </a:p>
        </p:txBody>
      </p:sp>
      <p:pic>
        <p:nvPicPr>
          <p:cNvPr id="5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F8AB7A6-4CB8-48E0-B72F-9C2D88D8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874" y="1375468"/>
            <a:ext cx="6666194" cy="40059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D185C-51EC-4A87-B214-FE9738CB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001586"/>
            <a:ext cx="3031852" cy="38364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are a number of chrome extensions available for detecting phishing websites. </a:t>
            </a:r>
            <a:r>
              <a:rPr lang="en-US" sz="2400" dirty="0">
                <a:solidFill>
                  <a:srgbClr val="FFFF00"/>
                </a:solidFill>
              </a:rPr>
              <a:t>B</a:t>
            </a:r>
            <a:r>
              <a:rPr lang="en-US" sz="1800" dirty="0">
                <a:solidFill>
                  <a:srgbClr val="FFFF00"/>
                </a:solidFill>
              </a:rPr>
              <a:t>ut </a:t>
            </a:r>
            <a:r>
              <a:rPr lang="en-US" dirty="0">
                <a:solidFill>
                  <a:schemeClr val="bg1"/>
                </a:solidFill>
              </a:rPr>
              <a:t>they generally end up checking for either </a:t>
            </a:r>
            <a:r>
              <a:rPr lang="en-US" dirty="0">
                <a:solidFill>
                  <a:srgbClr val="FFFF00"/>
                </a:solidFill>
              </a:rPr>
              <a:t>HTML </a:t>
            </a:r>
            <a:r>
              <a:rPr lang="en-US" dirty="0">
                <a:solidFill>
                  <a:schemeClr val="bg1"/>
                </a:solidFill>
              </a:rPr>
              <a:t>of page or page </a:t>
            </a:r>
            <a:r>
              <a:rPr lang="en-US" dirty="0">
                <a:solidFill>
                  <a:srgbClr val="FFFF00"/>
                </a:solidFill>
              </a:rPr>
              <a:t>URLs </a:t>
            </a:r>
            <a:r>
              <a:rPr lang="en-US" dirty="0">
                <a:solidFill>
                  <a:schemeClr val="bg1"/>
                </a:solidFill>
              </a:rPr>
              <a:t>or running </a:t>
            </a:r>
            <a:r>
              <a:rPr lang="en-US" dirty="0">
                <a:solidFill>
                  <a:srgbClr val="FFFF00"/>
                </a:solidFill>
              </a:rPr>
              <a:t>ML </a:t>
            </a:r>
            <a:r>
              <a:rPr lang="en-US" dirty="0">
                <a:solidFill>
                  <a:schemeClr val="bg1"/>
                </a:solidFill>
              </a:rPr>
              <a:t>algo on URLs.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W</a:t>
            </a:r>
            <a:r>
              <a:rPr lang="en-US" dirty="0">
                <a:solidFill>
                  <a:srgbClr val="FFFF00"/>
                </a:solidFill>
              </a:rPr>
              <a:t>hile</a:t>
            </a:r>
            <a:r>
              <a:rPr lang="en-US" dirty="0">
                <a:solidFill>
                  <a:schemeClr val="bg1"/>
                </a:solidFill>
              </a:rPr>
              <a:t> our extension will combine almost all known techniques to save users for Phishing websites</a:t>
            </a:r>
          </a:p>
        </p:txBody>
      </p:sp>
    </p:spTree>
    <p:extLst>
      <p:ext uri="{BB962C8B-B14F-4D97-AF65-F5344CB8AC3E}">
        <p14:creationId xmlns:p14="http://schemas.microsoft.com/office/powerpoint/2010/main" val="2247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E784A-4EF5-4DC2-85D0-58E1D448D3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AB1C7-7CB5-4D05-8847-9AC00832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Solution: Phishing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F5BF-D21C-472A-8AC6-B43E1D00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Five checks</a:t>
            </a:r>
            <a:endParaRPr lang="en-US" dirty="0"/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Site URL scan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HTML page scan for </a:t>
            </a:r>
            <a:r>
              <a:rPr lang="en-US" dirty="0" err="1">
                <a:solidFill>
                  <a:srgbClr val="FFFFFF"/>
                </a:solidFill>
              </a:rPr>
              <a:t>BeEF</a:t>
            </a:r>
            <a:r>
              <a:rPr lang="en-US" dirty="0">
                <a:solidFill>
                  <a:srgbClr val="FFFFFF"/>
                </a:solidFill>
              </a:rPr>
              <a:t> hooks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Check if any URL is directing to an </a:t>
            </a:r>
            <a:r>
              <a:rPr lang="en-US" dirty="0" err="1">
                <a:solidFill>
                  <a:srgbClr val="FFFFFF"/>
                </a:solidFill>
              </a:rPr>
              <a:t>ip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intead</a:t>
            </a:r>
            <a:r>
              <a:rPr lang="en-US" dirty="0">
                <a:solidFill>
                  <a:srgbClr val="FFFFFF"/>
                </a:solidFill>
              </a:rPr>
              <a:t> of domain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Checks if any site is trying to download any exe or zip files.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HTML page scan for malicious URLs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Three methods for checking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HTTPS vs. HTTP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Index database of known phishing sites</a:t>
            </a:r>
          </a:p>
          <a:p>
            <a:pPr marL="629920" lvl="1" indent="-305435"/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3311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66B72-4FB8-48CB-ACFA-9E9FE2F7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31C5-F4C7-4808-AE17-3278F32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Runs in background</a:t>
            </a:r>
            <a:endParaRPr lang="en-US" dirty="0"/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Triggered when new page is loaded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Sends page URL and HTML code of page to backend server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Server checks URL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It conducts all checks on URL of the page but for checking Beef hook it scans the whole page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6E7E7-4389-4F08-940B-13BC86308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t="-1458" r="-223" b="785"/>
          <a:stretch/>
        </p:blipFill>
        <p:spPr>
          <a:xfrm>
            <a:off x="4817422" y="453643"/>
            <a:ext cx="6439407" cy="63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8436E-8CD7-4F23-B1EA-9E0B4178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2125911"/>
            <a:ext cx="5476375" cy="28066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49591-8CAC-432A-9517-92B90A6F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C24A-E261-4E34-A6C7-1239F925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Executes when user presses a button</a:t>
            </a:r>
          </a:p>
          <a:p>
            <a:r>
              <a:rPr lang="en-US">
                <a:solidFill>
                  <a:srgbClr val="FFFFFF"/>
                </a:solidFill>
              </a:rPr>
              <a:t>Extracts all embedded URLs from HTML of page</a:t>
            </a:r>
          </a:p>
          <a:p>
            <a:r>
              <a:rPr lang="en-US">
                <a:solidFill>
                  <a:srgbClr val="FFFFFF"/>
                </a:solidFill>
              </a:rPr>
              <a:t>Machine Learning algorithm checks URLs</a:t>
            </a:r>
          </a:p>
          <a:p>
            <a:r>
              <a:rPr lang="en-US">
                <a:solidFill>
                  <a:srgbClr val="FFFFFF"/>
                </a:solidFill>
              </a:rPr>
              <a:t>URLs compared to known phishing URL database</a:t>
            </a:r>
          </a:p>
          <a:p>
            <a:r>
              <a:rPr lang="en-US">
                <a:solidFill>
                  <a:srgbClr val="FFFFFF"/>
                </a:solidFill>
              </a:rPr>
              <a:t>Can detect phishing emails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9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4821-A73C-45BC-91C2-19BF2466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Phish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78E9F0-A2FD-4853-980C-0E7AF7DD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PhishTank </a:t>
            </a:r>
            <a:r>
              <a:rPr lang="en-US" dirty="0">
                <a:solidFill>
                  <a:srgbClr val="FFFFFF"/>
                </a:solidFill>
              </a:rPr>
              <a:t>is a website that receives and verifies phishing websites</a:t>
            </a:r>
          </a:p>
          <a:p>
            <a:r>
              <a:rPr lang="en-US" dirty="0">
                <a:solidFill>
                  <a:srgbClr val="FFFFFF"/>
                </a:solidFill>
              </a:rPr>
              <a:t>Pull list from website to compare links 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16678-676B-4BCF-83C8-B3F10E77B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95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DE6D5-3B50-4C95-AE3C-9AB4430C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Client Server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3751-BFDC-49CE-B6D0-F5D0C80E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Server: Flask server</a:t>
            </a:r>
          </a:p>
          <a:p>
            <a:r>
              <a:rPr lang="en-US">
                <a:solidFill>
                  <a:srgbClr val="FFFFFF"/>
                </a:solidFill>
              </a:rPr>
              <a:t>Client: chrome extension</a:t>
            </a:r>
          </a:p>
          <a:p>
            <a:r>
              <a:rPr lang="en-US">
                <a:solidFill>
                  <a:srgbClr val="FFFFFF"/>
                </a:solidFill>
              </a:rPr>
              <a:t>Client sends URLs to server</a:t>
            </a:r>
          </a:p>
          <a:p>
            <a:r>
              <a:rPr lang="en-US">
                <a:solidFill>
                  <a:srgbClr val="FFFFFF"/>
                </a:solidFill>
              </a:rPr>
              <a:t>Server runs checks</a:t>
            </a:r>
          </a:p>
          <a:p>
            <a:r>
              <a:rPr lang="en-US">
                <a:solidFill>
                  <a:srgbClr val="FFFFFF"/>
                </a:solidFill>
              </a:rPr>
              <a:t>Server returns results to client</a:t>
            </a:r>
          </a:p>
          <a:p>
            <a:r>
              <a:rPr lang="en-US">
                <a:solidFill>
                  <a:srgbClr val="FFFFFF"/>
                </a:solidFill>
              </a:rPr>
              <a:t>Client sends results to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BCD0-977D-4C30-B559-3C30C6293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9" b="3"/>
          <a:stretch/>
        </p:blipFill>
        <p:spPr>
          <a:xfrm>
            <a:off x="6414768" y="936141"/>
            <a:ext cx="318642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B2441"/>
      </a:dk2>
      <a:lt2>
        <a:srgbClr val="E2E8E5"/>
      </a:lt2>
      <a:accent1>
        <a:srgbClr val="E22E83"/>
      </a:accent1>
      <a:accent2>
        <a:srgbClr val="D01CBC"/>
      </a:accent2>
      <a:accent3>
        <a:srgbClr val="AB2EE2"/>
      </a:accent3>
      <a:accent4>
        <a:srgbClr val="5F31D5"/>
      </a:accent4>
      <a:accent5>
        <a:srgbClr val="2E46E2"/>
      </a:accent5>
      <a:accent6>
        <a:srgbClr val="1C80D0"/>
      </a:accent6>
      <a:hlink>
        <a:srgbClr val="6865CB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Infosys  Summer Of Ideas  2020</vt:lpstr>
      <vt:lpstr>Phishing</vt:lpstr>
      <vt:lpstr>Problem Proposal</vt:lpstr>
      <vt:lpstr>Other available extensions</vt:lpstr>
      <vt:lpstr>Solution: Phishing Detector</vt:lpstr>
      <vt:lpstr>Content Script</vt:lpstr>
      <vt:lpstr>PopUP Script</vt:lpstr>
      <vt:lpstr>Phish Database</vt:lpstr>
      <vt:lpstr>Client Server  Communication</vt:lpstr>
      <vt:lpstr>Brief overview of  techniques used to detect phishing  websites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  Summer Of Ideas  2020</dc:title>
  <dc:creator>Ben Goh</dc:creator>
  <cp:lastModifiedBy>Ben Goh</cp:lastModifiedBy>
  <cp:revision>429</cp:revision>
  <dcterms:created xsi:type="dcterms:W3CDTF">2020-09-15T18:44:32Z</dcterms:created>
  <dcterms:modified xsi:type="dcterms:W3CDTF">2020-09-21T14:40:41Z</dcterms:modified>
</cp:coreProperties>
</file>