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8"/>
  </p:handoutMasterIdLst>
  <p:sldIdLst>
    <p:sldId id="256" r:id="rId5"/>
    <p:sldId id="257" r:id="rId6"/>
    <p:sldId id="332" r:id="rId7"/>
    <p:sldId id="333" r:id="rId8"/>
    <p:sldId id="331" r:id="rId9"/>
    <p:sldId id="259" r:id="rId10"/>
    <p:sldId id="326" r:id="rId11"/>
    <p:sldId id="327" r:id="rId12"/>
    <p:sldId id="328" r:id="rId13"/>
    <p:sldId id="329" r:id="rId14"/>
    <p:sldId id="330" r:id="rId15"/>
    <p:sldId id="33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C5DC0-F074-4927-B7C4-BBB8A5E69442}">
          <p14:sldIdLst>
            <p14:sldId id="256"/>
            <p14:sldId id="257"/>
            <p14:sldId id="332"/>
            <p14:sldId id="333"/>
            <p14:sldId id="331"/>
            <p14:sldId id="259"/>
            <p14:sldId id="326"/>
            <p14:sldId id="327"/>
            <p14:sldId id="328"/>
            <p14:sldId id="329"/>
            <p14:sldId id="330"/>
            <p14:sldId id="334"/>
          </p14:sldIdLst>
        </p14:section>
        <p14:section name="Untitled Section" id="{18DBB47B-9D50-44F8-A634-DCAB630F228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21994-0F84-011A-2E9F-56F006CF6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456EC-3C33-BF22-7CB6-CD74E4B82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6049-0743-413D-B021-C963A69F743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84A12-3556-CC3E-FBAA-43C69C4BC1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DB75-E6B3-8541-46ED-A8180A695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EE159-1AA3-4368-98EB-0BAEF381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3B1-5319-C5B6-0EEC-A6C9466D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DA19-551A-45DB-C5C9-41641DBF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A38-BF08-AE09-8C3A-3D6C331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1E4B-208C-2389-E633-231E266A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FDD4-942C-B699-01DC-5BB33D4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2821-918A-D6E6-2ACE-57638E37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0D37-7CA3-9B48-D50E-EF2EDF6C7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6C57-CB4F-C6A3-3247-32A2F20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A03C-DDB3-4FC4-62FD-71C4534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507-D4D3-7C7D-7B35-FB9A1679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B57F-C6BF-4980-3265-2AD3B0E2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C0B5-A16A-827A-51F7-5BEC0F51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C0B6-33A9-A5F1-2052-BB626DD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D63-2CF6-BE26-D64B-B425754E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5B90-94A0-B8B1-3E7C-4FFF1126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1543-6133-DDA6-95B5-AADF049C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0"/>
            <a:ext cx="10515600" cy="1325563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B167-373F-B434-9D57-76944898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93"/>
            <a:ext cx="10515600" cy="4844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4B6AF2-3EF7-2C4F-5D4C-9FA506DA3BCD}"/>
              </a:ext>
            </a:extLst>
          </p:cNvPr>
          <p:cNvCxnSpPr>
            <a:cxnSpLocks/>
          </p:cNvCxnSpPr>
          <p:nvPr userDrawn="1"/>
        </p:nvCxnSpPr>
        <p:spPr>
          <a:xfrm>
            <a:off x="779228" y="978010"/>
            <a:ext cx="105745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Talk about Docker">
            <a:extLst>
              <a:ext uri="{FF2B5EF4-FFF2-40B4-BE49-F238E27FC236}">
                <a16:creationId xmlns:a16="http://schemas.microsoft.com/office/drawing/2014/main" id="{C8115AA3-8E7C-8729-CE79-F53BF135A9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38" y="-371003"/>
            <a:ext cx="2726234" cy="170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E4E-25E6-6B41-F07E-DDA4EC80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715E-6DFE-D06A-F4C7-477D6DF2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518B-8742-6A87-D7EB-FC68B75A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81E0-3FDC-D420-6CC2-2494F4F4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67A-EE60-F876-E6F7-041B2B4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E60-6D01-2171-8D38-97801B00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60E1-1058-BFD9-221F-1AE50E0A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C6A3-5696-EE3D-B12A-8EB716C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0E4C-4FA1-FC9F-F3D0-68593022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4429-C244-9244-9803-FB0DFA6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52686-FD6B-9D54-9D97-2607E0D9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4E9-F81D-E835-5E79-B6633E5D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252F-5722-08C2-11CC-557F3899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41A6-58E5-589E-9D52-B8FC4E83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7AEF1-46CB-16F2-C255-F7B1CB97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F20D5-D621-FFF4-FCC8-70428A4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9561-F960-DE95-48F6-C1EF411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5B96-D83F-B365-535A-1EBFFD9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8F4D-AA45-B147-7238-E3C2F5E8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91-5780-BD85-A200-68BC0A5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71A72-D363-7BC2-058B-193203C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0A25-C51B-135E-5AC7-479E7BF7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E360A-0C9D-FE08-F836-500AD42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0B7-CA77-67E0-736F-E2795EF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2E01C-04AF-4FB9-EB42-E7B03F55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BA0D-CD1D-055F-79E1-0EFAE9EE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A826-5B9E-588C-439C-74A66BF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13B4-AC41-8DD6-F651-87DB809F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439AC-2B1B-889D-18F9-36AE9F89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8469-9F17-5F68-9ED0-EC51476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5A2D-A7B5-007F-BF93-563EA0E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9579-3F2B-7E93-CB7A-3370AEBA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7E13-096E-D047-B0F6-45E61FDC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D9834-8B9B-7356-53B5-352D553B2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389E-2298-FE23-91D5-8EFD59F9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39C7-ED56-6A2B-8628-BFE4506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832D-8E5E-A48B-25AE-B72DA04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D0EE-1E9F-A06A-FD53-5F1924DB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99991-71A3-795B-66C8-DB41E84D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90B2-F58D-9875-2789-18EE72E4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2D8E-6920-43EF-668C-3C154F5AE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58C6-F376-408B-B827-503B935C9FB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557D-4181-59AE-D511-AAA6B0B6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65CA-0AF4-EE15-25AA-47F40D2AD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641C-7E4B-465B-ACC5-DF48A578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48A6-E7A8-B25C-DCBB-79EB3059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3168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28E2-682B-EB08-43C9-C5F77FFCB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843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Atypon</a:t>
            </a:r>
            <a:r>
              <a:rPr lang="en-US" dirty="0"/>
              <a:t> Training Program 2023</a:t>
            </a:r>
          </a:p>
          <a:p>
            <a:r>
              <a:rPr lang="en-US" dirty="0">
                <a:solidFill>
                  <a:srgbClr val="FF0000"/>
                </a:solidFill>
              </a:rPr>
              <a:t>By Yussif Abdalla</a:t>
            </a:r>
          </a:p>
        </p:txBody>
      </p:sp>
    </p:spTree>
    <p:extLst>
      <p:ext uri="{BB962C8B-B14F-4D97-AF65-F5344CB8AC3E}">
        <p14:creationId xmlns:p14="http://schemas.microsoft.com/office/powerpoint/2010/main" val="48597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r>
              <a:rPr lang="en-US" sz="1800" kern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image: mongo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- mongo-network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ports: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- "27017:27017"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services-network: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-network: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mongo-network: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25B36-5ED9-FFF6-C855-CFF6D925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56" y="1332893"/>
            <a:ext cx="9495402" cy="5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9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17C6-66F1-B533-524C-A9F397DC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413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31CE-2E9C-D5C7-50E1-057F641A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0F3-C0A3-77B4-8AEC-E31E651E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System Design</a:t>
            </a:r>
          </a:p>
        </p:txBody>
      </p:sp>
      <p:pic>
        <p:nvPicPr>
          <p:cNvPr id="8" name="Content Placeholder 7" descr="A diagram of a data flow&#10;&#10;Description automatically generated">
            <a:extLst>
              <a:ext uri="{FF2B5EF4-FFF2-40B4-BE49-F238E27FC236}">
                <a16:creationId xmlns:a16="http://schemas.microsoft.com/office/drawing/2014/main" id="{05CCF42B-9FAA-EC58-984E-041E2BD6F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0" y="996043"/>
            <a:ext cx="9231981" cy="5821970"/>
          </a:xfrm>
        </p:spPr>
      </p:pic>
    </p:spTree>
    <p:extLst>
      <p:ext uri="{BB962C8B-B14F-4D97-AF65-F5344CB8AC3E}">
        <p14:creationId xmlns:p14="http://schemas.microsoft.com/office/powerpoint/2010/main" val="33784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lk about Docker">
            <a:extLst>
              <a:ext uri="{FF2B5EF4-FFF2-40B4-BE49-F238E27FC236}">
                <a16:creationId xmlns:a16="http://schemas.microsoft.com/office/drawing/2014/main" id="{84C8B758-9167-F6C0-5947-E4D4790E1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6484" r="2463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8D9081-A939-FACF-AB3C-505B7891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Services Docker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0FB9F7-919A-EE33-F980-D1221C64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Dockerfile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 openjdk:20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0" dirty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Copy ./target/springservice-0.0.1.SNAPSHOT</a:t>
            </a: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.jar 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springservice-0.0.1.SNAPSHOT</a:t>
            </a: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.jar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0" dirty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CMD [“java”, “-jar”, “springservice-0.0.1.SNAPSHOT.jar”]</a:t>
            </a:r>
            <a:endParaRPr lang="en-US" sz="1800" kern="0" dirty="0">
              <a:solidFill>
                <a:srgbClr val="333333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6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alk about Docker">
            <a:extLst>
              <a:ext uri="{FF2B5EF4-FFF2-40B4-BE49-F238E27FC236}">
                <a16:creationId xmlns:a16="http://schemas.microsoft.com/office/drawing/2014/main" id="{84C8B758-9167-F6C0-5947-E4D4790E1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6484" r="2463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D9081-A939-FACF-AB3C-505B78916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Docker Compose File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0FB9F7-919A-EE33-F980-D1221C64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docker-</a:t>
            </a:r>
            <a:r>
              <a:rPr lang="en-US" sz="2000" dirty="0" err="1">
                <a:latin typeface="Consolas" panose="020B0609020204030204" pitchFamily="49" charset="0"/>
              </a:rPr>
              <a:t>compose.yml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074" name="Rectangle 20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5" name="Rectangle 20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65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Enter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version: "3.8"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services: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800" kern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enter-data-service: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image: enter-data-service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ports: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"8080:8080“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-network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services-network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depends_on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mysqldb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authentication-service</a:t>
            </a:r>
          </a:p>
        </p:txBody>
      </p:sp>
    </p:spTree>
    <p:extLst>
      <p:ext uri="{BB962C8B-B14F-4D97-AF65-F5344CB8AC3E}">
        <p14:creationId xmlns:p14="http://schemas.microsoft.com/office/powerpoint/2010/main" val="74150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authentication-service: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image: authentication-service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ports: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"8081:8081“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services-network</a:t>
            </a:r>
          </a:p>
        </p:txBody>
      </p:sp>
    </p:spTree>
    <p:extLst>
      <p:ext uri="{BB962C8B-B14F-4D97-AF65-F5344CB8AC3E}">
        <p14:creationId xmlns:p14="http://schemas.microsoft.com/office/powerpoint/2010/main" val="20059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Show Results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Show-results-service: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image: show-results-service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ports: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"8084:8084“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mongo-network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services-network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depends_on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enter-data-service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mongodb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8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605-3BC2-DC0F-723F-3FC66B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68AF-012E-4F60-59E2-4E3B72C6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mysqldb</a:t>
            </a:r>
            <a:r>
              <a:rPr lang="en-US" sz="1800" kern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image: mysql:8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networks: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-network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ports: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"3307:3306“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volumes: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- ./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init.sql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:/docker-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entrypoint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initdb.d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init.sql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environment: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MYSQL_ROOT_PASSWORD: root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MYSQL_DATABASE: temperature</a:t>
            </a:r>
            <a:endParaRPr lang="en-US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afa085-9163-4602-a1aa-7baf51e3c59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CD4604F6E6489339BC7BF93108B0" ma:contentTypeVersion="13" ma:contentTypeDescription="Create a new document." ma:contentTypeScope="" ma:versionID="183c222af117c10ab4a5e765b8560a6b">
  <xsd:schema xmlns:xsd="http://www.w3.org/2001/XMLSchema" xmlns:xs="http://www.w3.org/2001/XMLSchema" xmlns:p="http://schemas.microsoft.com/office/2006/metadata/properties" xmlns:ns3="02afa085-9163-4602-a1aa-7baf51e3c599" xmlns:ns4="b84d70da-e335-417f-bdd3-6a72f9677093" targetNamespace="http://schemas.microsoft.com/office/2006/metadata/properties" ma:root="true" ma:fieldsID="a55d0b4141cec52e38e049a11eed7b40" ns3:_="" ns4:_="">
    <xsd:import namespace="02afa085-9163-4602-a1aa-7baf51e3c599"/>
    <xsd:import namespace="b84d70da-e335-417f-bdd3-6a72f9677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fa085-9163-4602-a1aa-7baf51e3c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0da-e335-417f-bdd3-6a72f9677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775013-3020-4D1E-B8FD-1C684A04F488}">
  <ds:schemaRefs>
    <ds:schemaRef ds:uri="02afa085-9163-4602-a1aa-7baf51e3c599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84d70da-e335-417f-bdd3-6a72f967709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FE83C37-DE50-4A7A-BE25-D3F990C8C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fa085-9163-4602-a1aa-7baf51e3c599"/>
    <ds:schemaRef ds:uri="b84d70da-e335-417f-bdd3-6a72f9677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D5D25B-42EE-4973-9472-F1CDA8C97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263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Docker Assignment</vt:lpstr>
      <vt:lpstr>Microservices System Design</vt:lpstr>
      <vt:lpstr>The Services Docker Files</vt:lpstr>
      <vt:lpstr>The Dockerfile</vt:lpstr>
      <vt:lpstr>The Docker Compose File</vt:lpstr>
      <vt:lpstr>The Enter Data Service</vt:lpstr>
      <vt:lpstr>The Authentication Service</vt:lpstr>
      <vt:lpstr>The Show Results Service</vt:lpstr>
      <vt:lpstr>mysqldb</vt:lpstr>
      <vt:lpstr>mongodb</vt:lpstr>
      <vt:lpstr>Docker Compose Networks</vt:lpstr>
      <vt:lpstr>Port Assignment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Karel Assignment</dc:title>
  <dc:creator>Yussif Musa Omar Abdalla</dc:creator>
  <cp:lastModifiedBy>Yussif Musa Omar Abdalla</cp:lastModifiedBy>
  <cp:revision>31</cp:revision>
  <dcterms:created xsi:type="dcterms:W3CDTF">2023-06-01T15:18:42Z</dcterms:created>
  <dcterms:modified xsi:type="dcterms:W3CDTF">2023-08-16T22:32:52Z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0x0101008C9DCD4604F6E6489339BC7BF93108B0</vt:lpwstr>
  </property>
</Properties>
</file>