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2"/>
  </p:handoutMasterIdLst>
  <p:sldIdLst>
    <p:sldId id="256" r:id="rId5"/>
    <p:sldId id="257" r:id="rId6"/>
    <p:sldId id="259" r:id="rId7"/>
    <p:sldId id="258" r:id="rId8"/>
    <p:sldId id="288" r:id="rId9"/>
    <p:sldId id="273" r:id="rId10"/>
    <p:sldId id="295" r:id="rId11"/>
    <p:sldId id="296" r:id="rId12"/>
    <p:sldId id="261" r:id="rId13"/>
    <p:sldId id="270" r:id="rId14"/>
    <p:sldId id="265" r:id="rId15"/>
    <p:sldId id="275" r:id="rId16"/>
    <p:sldId id="289" r:id="rId17"/>
    <p:sldId id="264" r:id="rId18"/>
    <p:sldId id="274" r:id="rId19"/>
    <p:sldId id="297" r:id="rId20"/>
    <p:sldId id="298" r:id="rId21"/>
    <p:sldId id="299" r:id="rId22"/>
    <p:sldId id="290" r:id="rId23"/>
    <p:sldId id="291" r:id="rId24"/>
    <p:sldId id="294" r:id="rId25"/>
    <p:sldId id="271" r:id="rId26"/>
    <p:sldId id="272" r:id="rId27"/>
    <p:sldId id="292" r:id="rId28"/>
    <p:sldId id="293" r:id="rId29"/>
    <p:sldId id="26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C5DC0-F074-4927-B7C4-BBB8A5E69442}">
          <p14:sldIdLst>
            <p14:sldId id="256"/>
            <p14:sldId id="257"/>
            <p14:sldId id="259"/>
            <p14:sldId id="258"/>
            <p14:sldId id="288"/>
            <p14:sldId id="273"/>
            <p14:sldId id="295"/>
            <p14:sldId id="296"/>
            <p14:sldId id="261"/>
            <p14:sldId id="270"/>
          </p14:sldIdLst>
        </p14:section>
        <p14:section name="Untitled Section" id="{18DBB47B-9D50-44F8-A634-DCAB630F228B}">
          <p14:sldIdLst>
            <p14:sldId id="265"/>
            <p14:sldId id="275"/>
            <p14:sldId id="289"/>
            <p14:sldId id="264"/>
            <p14:sldId id="274"/>
            <p14:sldId id="297"/>
            <p14:sldId id="298"/>
            <p14:sldId id="299"/>
            <p14:sldId id="290"/>
            <p14:sldId id="291"/>
            <p14:sldId id="294"/>
            <p14:sldId id="271"/>
            <p14:sldId id="272"/>
            <p14:sldId id="292"/>
            <p14:sldId id="293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21994-0F84-011A-2E9F-56F006CF64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456EC-3C33-BF22-7CB6-CD74E4B82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6049-0743-413D-B021-C963A69F743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84A12-3556-CC3E-FBAA-43C69C4BC1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DB75-E6B3-8541-46ED-A8180A695C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EE159-1AA3-4368-98EB-0BAEF381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3B1-5319-C5B6-0EEC-A6C9466D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DA19-551A-45DB-C5C9-41641DBF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4A38-BF08-AE09-8C3A-3D6C331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1E4B-208C-2389-E633-231E266A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DD4-942C-B699-01DC-5BB33D4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2821-918A-D6E6-2ACE-57638E37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0D37-7CA3-9B48-D50E-EF2EDF6C7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6C57-CB4F-C6A3-3247-32A2F20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A03C-DDB3-4FC4-62FD-71C4534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507-D4D3-7C7D-7B35-FB9A1679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FB57F-C6BF-4980-3265-2AD3B0E23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C0B5-A16A-827A-51F7-5BEC0F51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C0B6-33A9-A5F1-2052-BB626DD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D63-2CF6-BE26-D64B-B425754E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5B90-94A0-B8B1-3E7C-4FFF1126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1543-6133-DDA6-95B5-AADF049C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0"/>
            <a:ext cx="10515600" cy="1325563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B167-373F-B434-9D57-76944898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93"/>
            <a:ext cx="10515600" cy="484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4B6AF2-3EF7-2C4F-5D4C-9FA506DA3BCD}"/>
              </a:ext>
            </a:extLst>
          </p:cNvPr>
          <p:cNvCxnSpPr>
            <a:cxnSpLocks/>
          </p:cNvCxnSpPr>
          <p:nvPr userDrawn="1"/>
        </p:nvCxnSpPr>
        <p:spPr>
          <a:xfrm>
            <a:off x="779228" y="978010"/>
            <a:ext cx="105745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3DB5E6-5677-ACB3-52BD-9111F19CDF3F}"/>
              </a:ext>
            </a:extLst>
          </p:cNvPr>
          <p:cNvSpPr txBox="1"/>
          <p:nvPr userDrawn="1"/>
        </p:nvSpPr>
        <p:spPr>
          <a:xfrm>
            <a:off x="838199" y="6377956"/>
            <a:ext cx="10574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Atypon Training Program 2023							          The University of Jordan</a:t>
            </a:r>
          </a:p>
        </p:txBody>
      </p:sp>
      <p:pic>
        <p:nvPicPr>
          <p:cNvPr id="1026" name="Picture 2" descr="Collection of Linux Logo PNG. | Plus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295" y="125299"/>
            <a:ext cx="884949" cy="8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E4E-25E6-6B41-F07E-DDA4EC80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715E-6DFE-D06A-F4C7-477D6DF2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518B-8742-6A87-D7EB-FC68B75A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81E0-3FDC-D420-6CC2-2494F4F4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67A-EE60-F876-E6F7-041B2B42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E60-6D01-2171-8D38-97801B0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60E1-1058-BFD9-221F-1AE50E0A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EC6A3-5696-EE3D-B12A-8EB716C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0E4C-4FA1-FC9F-F3D0-68593022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4429-C244-9244-9803-FB0DFA6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52686-FD6B-9D54-9D97-2607E0D9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74E9-F81D-E835-5E79-B6633E5D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252F-5722-08C2-11CC-557F3899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41A6-58E5-589E-9D52-B8FC4E83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7AEF1-46CB-16F2-C255-F7B1CB97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F20D5-D621-FFF4-FCC8-70428A4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9561-F960-DE95-48F6-C1EF411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5B96-D83F-B365-535A-1EBFFD97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8F4D-AA45-B147-7238-E3C2F5E8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C91-5780-BD85-A200-68BC0A5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71A72-D363-7BC2-058B-193203C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0A25-C51B-135E-5AC7-479E7BF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E360A-0C9D-FE08-F836-500AD42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0B7-CA77-67E0-736F-E2795EF9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2E01C-04AF-4FB9-EB42-E7B03F55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BA0D-CD1D-055F-79E1-0EFAE9EE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A826-5B9E-588C-439C-74A66BF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13B4-AC41-8DD6-F651-87DB809F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439AC-2B1B-889D-18F9-36AE9F89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8469-9F17-5F68-9ED0-EC514767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5A2D-A7B5-007F-BF93-563EA0E4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9579-3F2B-7E93-CB7A-3370AEBA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7E13-096E-D047-B0F6-45E61FDC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D9834-8B9B-7356-53B5-352D553B2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389E-2298-FE23-91D5-8EFD59F9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39C7-ED56-6A2B-8628-BFE45061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832D-8E5E-A48B-25AE-B72DA04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D0EE-1E9F-A06A-FD53-5F1924DB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99991-71A3-795B-66C8-DB41E84D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90B2-F58D-9875-2789-18EE72E4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2D8E-6920-43EF-668C-3C154F5AE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58C6-F376-408B-B827-503B935C9FB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557D-4181-59AE-D511-AAA6B0B6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65CA-0AF4-EE15-25AA-47F40D2AD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48A6-E7A8-B25C-DCBB-79EB3059B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31680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Scripting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28E2-682B-EB08-43C9-C5F77FFCB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Atypon Training Program 2023</a:t>
            </a:r>
          </a:p>
          <a:p>
            <a:r>
              <a:rPr lang="en-US" dirty="0">
                <a:solidFill>
                  <a:srgbClr val="FF0000"/>
                </a:solidFill>
              </a:rPr>
              <a:t>By Yussif Abdalla</a:t>
            </a:r>
          </a:p>
        </p:txBody>
      </p:sp>
    </p:spTree>
    <p:extLst>
      <p:ext uri="{BB962C8B-B14F-4D97-AF65-F5344CB8AC3E}">
        <p14:creationId xmlns:p14="http://schemas.microsoft.com/office/powerpoint/2010/main" val="48597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202-9D54-1721-2E7D-D5F9BE3D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Find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E9B0-9F61-E2E9-BF54-4B7C7D85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Associative array stores key-value pairs</a:t>
            </a:r>
          </a:p>
          <a:p>
            <a:pPr lvl="1"/>
            <a:r>
              <a:rPr lang="en-US" sz="2200" dirty="0"/>
              <a:t>Key</a:t>
            </a:r>
            <a:r>
              <a:rPr lang="en-US" dirty="0"/>
              <a:t>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options for filtering files, such as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 size,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-p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 permissions, and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 timestamp</a:t>
            </a:r>
          </a:p>
          <a:p>
            <a:pPr lvl="1"/>
            <a:r>
              <a:rPr lang="en-US" sz="2200" dirty="0"/>
              <a:t>Value</a:t>
            </a:r>
            <a:r>
              <a:rPr lang="en-US" dirty="0"/>
              <a:t>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corresponding options used by the find command to apply the filters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300" dirty="0"/>
              <a:t>Customizable file filtering</a:t>
            </a:r>
          </a:p>
          <a:p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27D47-C006-C34D-8A73-130CA994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63" y="3257614"/>
            <a:ext cx="6562330" cy="342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246C9-C263-D23D-E27A-C42E8230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9" y="3754928"/>
            <a:ext cx="280241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02F7-153C-3AD4-10D0-697605E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Find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EA01-99B8-A10C-744C-070A49E7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Display detailed information about the files</a:t>
            </a:r>
          </a:p>
          <a:p>
            <a:pPr lvl="1">
              <a:spcBef>
                <a:spcPts val="1000"/>
              </a:spcBef>
              <a:buSzPts val="2800"/>
            </a:pPr>
            <a:r>
              <a:rPr lang="en-US" sz="2200" dirty="0"/>
              <a:t>Size, owner, permissions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Group files by owner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Calculate size for each owner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Sort groups based on total size </a:t>
            </a:r>
            <a:endParaRPr lang="en-US" sz="2000" dirty="0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2F4D-D7CB-6687-6929-75BC69BA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36" y="3868508"/>
            <a:ext cx="7495214" cy="19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2276-731F-D425-3E72-EC6B8894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Summary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8269-A440-B7B3-C37C-ABCEB209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</a:t>
            </a:r>
            <a:r>
              <a:rPr lang="en-US" dirty="0" err="1">
                <a:solidFill>
                  <a:srgbClr val="00B050"/>
                </a:solidFill>
              </a:rPr>
              <a:t>r_option_flag</a:t>
            </a:r>
            <a:endParaRPr lang="ar-JO" dirty="0">
              <a:solidFill>
                <a:srgbClr val="00B050"/>
              </a:solidFill>
            </a:endParaRPr>
          </a:p>
          <a:p>
            <a:r>
              <a:rPr lang="en-US" dirty="0"/>
              <a:t>Generate summary report</a:t>
            </a:r>
          </a:p>
          <a:p>
            <a:pPr lvl="1"/>
            <a:r>
              <a:rPr lang="en-US" dirty="0"/>
              <a:t>Total file count, total size, average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685D6-FBC2-7F33-D133-38762241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92" y="3262023"/>
            <a:ext cx="6684327" cy="19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7E9D-432F-228B-8195-50AFC58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45F8-D870-5391-D1F1-1D84FE82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Using a single find command</a:t>
            </a:r>
            <a:endParaRPr lang="ar-JO" sz="32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Options provided by the user are appended to a single find command</a:t>
            </a:r>
          </a:p>
          <a:p>
            <a:pPr lvl="1"/>
            <a:r>
              <a:rPr lang="en-US" dirty="0"/>
              <a:t>Avoid redundant directory traversals and unnecessary overhead</a:t>
            </a:r>
          </a:p>
          <a:p>
            <a:pPr lvl="1"/>
            <a:r>
              <a:rPr lang="en-US" dirty="0"/>
              <a:t>Reduces system calls</a:t>
            </a:r>
          </a:p>
          <a:p>
            <a:pPr lvl="1"/>
            <a:r>
              <a:rPr lang="en-US" dirty="0"/>
              <a:t>Code becomes more concise, readable, easier to understand and maintain</a:t>
            </a:r>
          </a:p>
          <a:p>
            <a:pPr lvl="1"/>
            <a:r>
              <a:rPr lang="en-US" dirty="0"/>
              <a:t>Enhances performance and improves efficiency 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B3935-3F02-2049-C6A4-17339833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4001832"/>
            <a:ext cx="5920819" cy="1014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3B6301-6188-DB78-6EBA-5A91BBC7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50" y="5355807"/>
            <a:ext cx="5857596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10F4-589A-05D3-E569-0F0696F0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25CC-E5BC-E8B3-4676-AF3EE23C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Using associative array </a:t>
            </a:r>
          </a:p>
          <a:p>
            <a:pPr lvl="1"/>
            <a:r>
              <a:rPr lang="en-US" dirty="0"/>
              <a:t>Shell scripting optimization technique </a:t>
            </a:r>
          </a:p>
          <a:p>
            <a:pPr lvl="1"/>
            <a:r>
              <a:rPr lang="en-US" dirty="0"/>
              <a:t>Efficient and fast data lookup </a:t>
            </a:r>
          </a:p>
          <a:p>
            <a:pPr lvl="1"/>
            <a:r>
              <a:rPr lang="en-US" dirty="0"/>
              <a:t>Eliminates complex loops and multiple conditional statements</a:t>
            </a:r>
          </a:p>
          <a:p>
            <a:pPr lvl="1"/>
            <a:r>
              <a:rPr lang="en-US" dirty="0"/>
              <a:t>Eliminates redundant code blocks</a:t>
            </a:r>
          </a:p>
        </p:txBody>
      </p:sp>
    </p:spTree>
    <p:extLst>
      <p:ext uri="{BB962C8B-B14F-4D97-AF65-F5344CB8AC3E}">
        <p14:creationId xmlns:p14="http://schemas.microsoft.com/office/powerpoint/2010/main" val="74299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E300-345D-CA9D-32A5-42EB2985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9FB8-44FC-8D61-8ABF-72CEFF61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before using associative array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0FAC3-A0CD-0B27-34B8-CC4AA836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11" y="1881950"/>
            <a:ext cx="5002198" cy="42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0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BAA1-0B46-39FF-378F-81961990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0D57-FD15-CFDC-349A-EFA0D3DD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after using associative array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2258F-245D-FBE2-5ACD-6BC288EB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280"/>
            <a:ext cx="6996139" cy="4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5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20B3-699F-F853-DB9C-035AB2AE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A808-6A26-264C-F2E7-C9918373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Using </a:t>
            </a:r>
            <a:r>
              <a:rPr lang="en-US" sz="2800" dirty="0" err="1">
                <a:solidFill>
                  <a:srgbClr val="0070C0"/>
                </a:solidFill>
              </a:rPr>
              <a:t>wc</a:t>
            </a:r>
            <a:r>
              <a:rPr lang="en-US" sz="2800" dirty="0">
                <a:solidFill>
                  <a:srgbClr val="0070C0"/>
                </a:solidFill>
              </a:rPr>
              <a:t> –l command and avoid storing to file</a:t>
            </a:r>
          </a:p>
          <a:p>
            <a:pPr lvl="1"/>
            <a:r>
              <a:rPr lang="en-US" dirty="0"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Reduced memory usage</a:t>
            </a:r>
          </a:p>
          <a:p>
            <a:pPr lvl="2"/>
            <a:r>
              <a:rPr lang="en-US" dirty="0"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avoids storing entire output on memory or on the disk</a:t>
            </a:r>
          </a:p>
          <a:p>
            <a:pPr lvl="1"/>
            <a:r>
              <a:rPr lang="en-US" dirty="0"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Minimized processing overhead</a:t>
            </a:r>
          </a:p>
          <a:p>
            <a:pPr lvl="2"/>
            <a:r>
              <a:rPr lang="en-US" dirty="0"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Light weight operation</a:t>
            </a:r>
          </a:p>
          <a:p>
            <a:pPr lvl="2"/>
            <a:r>
              <a:rPr lang="en-US" dirty="0"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Reduced processing overhead</a:t>
            </a:r>
          </a:p>
          <a:p>
            <a:pPr lvl="2"/>
            <a:r>
              <a:rPr lang="en-US" dirty="0">
                <a:latin typeface="Calibri (Body)"/>
              </a:rPr>
              <a:t>Line counting more efficiently with better performance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696B-4CAC-77D8-BDBC-E5F05F3A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39" y="4486200"/>
            <a:ext cx="5806226" cy="10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0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Friendliness Aspects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E0F3-C0A3-77B4-8AEC-E31E651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9CBD-FEF5-52BE-3E57-33D20A51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Advanced Feature Integration</a:t>
            </a:r>
          </a:p>
          <a:p>
            <a:r>
              <a:rPr lang="en-US" dirty="0"/>
              <a:t>Conclusions, Reflections and Future Work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Friendliness Aspects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The script is designed to provide a user-friendly experience by incorporating the following several features</a:t>
            </a:r>
          </a:p>
          <a:p>
            <a:pPr lvl="1"/>
            <a:r>
              <a:rPr lang="en-US" sz="2800" dirty="0"/>
              <a:t>Clear Prompts</a:t>
            </a:r>
          </a:p>
          <a:p>
            <a:pPr lvl="1"/>
            <a:r>
              <a:rPr lang="en-US" sz="2800" dirty="0"/>
              <a:t>Error Handling</a:t>
            </a:r>
          </a:p>
          <a:p>
            <a:pPr lvl="1"/>
            <a:r>
              <a:rPr lang="en-US" sz="2800" dirty="0"/>
              <a:t>Help Section</a:t>
            </a:r>
          </a:p>
          <a:p>
            <a:pPr lvl="1"/>
            <a:r>
              <a:rPr lang="en-US" sz="2800" dirty="0"/>
              <a:t>Examples and Usage</a:t>
            </a:r>
          </a:p>
        </p:txBody>
      </p:sp>
    </p:spTree>
    <p:extLst>
      <p:ext uri="{BB962C8B-B14F-4D97-AF65-F5344CB8AC3E}">
        <p14:creationId xmlns:p14="http://schemas.microsoft.com/office/powerpoint/2010/main" val="270256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Conclusions, Reflections and 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FF4-A9D1-884A-A221-DF6135CC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66CE-DFE4-4A2E-4AE8-C0B4C1C5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Complete design, optimization, and benchmarking of a feature-rich shell script that performs a complex task efficiently is successfully coded and presented. </a:t>
            </a:r>
          </a:p>
          <a:p>
            <a:r>
              <a:rPr lang="en-US" sz="2600" dirty="0"/>
              <a:t>The work mainly focuses on Linux commands, shell scripting techniques, optimizing on strategies, and creating a user-friendly experience. </a:t>
            </a:r>
          </a:p>
          <a:p>
            <a:r>
              <a:rPr lang="en-US" sz="2600" dirty="0"/>
              <a:t>Collectively, the work is presented in detailed as three distinguished parts: implementation, optimization, and advanced feature integration.</a:t>
            </a:r>
          </a:p>
        </p:txBody>
      </p:sp>
    </p:spTree>
    <p:extLst>
      <p:ext uri="{BB962C8B-B14F-4D97-AF65-F5344CB8AC3E}">
        <p14:creationId xmlns:p14="http://schemas.microsoft.com/office/powerpoint/2010/main" val="421835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6C6B-046A-E63A-3F7C-8BC150CC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E02D-D6C6-30E6-54C2-0BD8A0CC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Proficiency in various Linux commands and their practical usage. </a:t>
            </a:r>
          </a:p>
          <a:p>
            <a:r>
              <a:rPr lang="en-US" dirty="0"/>
              <a:t>How to effectively combine Linux commands to automate repetitive tasks and streamline workflows. </a:t>
            </a:r>
          </a:p>
          <a:p>
            <a:r>
              <a:rPr lang="en-US" dirty="0"/>
              <a:t>Acquired the ability to automate tasks according to specific requirements and customize system settings accordingly.</a:t>
            </a:r>
          </a:p>
          <a:p>
            <a:r>
              <a:rPr lang="en-US" dirty="0"/>
              <a:t>Good command of the command line interface</a:t>
            </a:r>
          </a:p>
          <a:p>
            <a:r>
              <a:rPr lang="en-US" dirty="0"/>
              <a:t>Gained strong problem-solving skills, enabling me to break down complex problems into manageable tasks and produce the necessary solutions to such problems. </a:t>
            </a:r>
          </a:p>
          <a:p>
            <a:r>
              <a:rPr lang="en-US" dirty="0"/>
              <a:t>Understanding the needs of users and facilitating their search for information</a:t>
            </a:r>
          </a:p>
          <a:p>
            <a:r>
              <a:rPr lang="en-US" dirty="0"/>
              <a:t>Realizing that Linux and shell scripting are continually evolving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1489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due to lack of familiarity with the wide range of options and commands available in Linux! </a:t>
            </a:r>
          </a:p>
          <a:p>
            <a:r>
              <a:rPr lang="en-US" dirty="0"/>
              <a:t>Searching for specific Linux commands that would suit design requirements. </a:t>
            </a:r>
          </a:p>
          <a:p>
            <a:r>
              <a:rPr lang="en-US" dirty="0"/>
              <a:t>Understanding how different commands interact with each other. As script combined various commands to achieve desired outcomes</a:t>
            </a:r>
          </a:p>
        </p:txBody>
      </p:sp>
    </p:spTree>
    <p:extLst>
      <p:ext uri="{BB962C8B-B14F-4D97-AF65-F5344CB8AC3E}">
        <p14:creationId xmlns:p14="http://schemas.microsoft.com/office/powerpoint/2010/main" val="391587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</a:t>
            </a:r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additional filtering options to filter files based on their timestamp, such as filtering by the last X days, minutes, or hours, would enhance its functionality. </a:t>
            </a:r>
          </a:p>
          <a:p>
            <a:r>
              <a:rPr lang="en-US" dirty="0"/>
              <a:t>Providing various export formats, including CSV or JSON, would offer users more flexibility in handling and analyzing the generated reports.</a:t>
            </a:r>
          </a:p>
          <a:p>
            <a:r>
              <a:rPr lang="en-US" dirty="0"/>
              <a:t>Giving users options to decide whether they want to search for the specified extensions in the directory alone or include subdirectories as well</a:t>
            </a:r>
          </a:p>
          <a:p>
            <a:r>
              <a:rPr lang="en-US" dirty="0"/>
              <a:t>Enhancing the generated report by incorporating additional relevant statistics analysis, such as file count by owner, file size distribution, or file permissions summary…etc.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C73D-F3A4-22ED-6012-5B6336B6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173A-E081-D460-B15E-C02014D8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buNone/>
            </a:pPr>
            <a:r>
              <a:rPr lang="en-US" dirty="0"/>
              <a:t>[1] Mendel Cooper, An in-depth exploration of the art of shell scripting, PUBLICDOMAIN 10 Mar 2014, Revision 10.</a:t>
            </a:r>
          </a:p>
          <a:p>
            <a:pPr marL="520700" indent="-520700">
              <a:buNone/>
            </a:pPr>
            <a:r>
              <a:rPr lang="en-US" dirty="0"/>
              <a:t>[2] Chet Ramey, Bash Reference Manual, Case Western Reserve University Brian Fox, Free Software Foundation, Sep. 2022.</a:t>
            </a:r>
          </a:p>
          <a:p>
            <a:pPr marL="520700" indent="-520700">
              <a:buNone/>
            </a:pPr>
            <a:r>
              <a:rPr lang="en-US" dirty="0"/>
              <a:t>[3] Dr. </a:t>
            </a:r>
            <a:r>
              <a:rPr lang="en-US" dirty="0" err="1"/>
              <a:t>Motasem</a:t>
            </a:r>
            <a:r>
              <a:rPr lang="en-US" dirty="0"/>
              <a:t> </a:t>
            </a:r>
            <a:r>
              <a:rPr lang="en-US" dirty="0" err="1"/>
              <a:t>Aldiab</a:t>
            </a:r>
            <a:r>
              <a:rPr lang="en-US" dirty="0"/>
              <a:t> , Shell Scripting Assignment, </a:t>
            </a:r>
            <a:r>
              <a:rPr lang="en-US" dirty="0" err="1"/>
              <a:t>Atypon</a:t>
            </a:r>
            <a:r>
              <a:rPr lang="en-US" dirty="0"/>
              <a:t> Training Program 2023.</a:t>
            </a:r>
          </a:p>
        </p:txBody>
      </p:sp>
    </p:spTree>
    <p:extLst>
      <p:ext uri="{BB962C8B-B14F-4D97-AF65-F5344CB8AC3E}">
        <p14:creationId xmlns:p14="http://schemas.microsoft.com/office/powerpoint/2010/main" val="184866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17C6-66F1-B533-524C-A9F397DC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413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31CE-2E9C-D5C7-50E1-057F641A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Design, optimize, and benchmark a Linux based, user friendly feature-rich shell script that performs a complex task efficiently. </a:t>
            </a:r>
          </a:p>
          <a:p>
            <a:pPr marL="0" indent="0">
              <a:buNone/>
            </a:pPr>
            <a:r>
              <a:rPr lang="en-US" sz="3600" dirty="0"/>
              <a:t>Present the work in three distinguished parts: implementation, optimization, and advanced feature integration.</a:t>
            </a:r>
          </a:p>
          <a:p>
            <a:pPr marL="0" indent="0">
              <a:buNone/>
            </a:pPr>
            <a:r>
              <a:rPr lang="en-US" sz="3600" dirty="0"/>
              <a:t>Write an engineering report that covers the design choices, optimization techniques, advanced features, user-friendliness aspects, and their impact on performance. </a:t>
            </a:r>
          </a:p>
          <a:p>
            <a:pPr marL="0" indent="0">
              <a:buNone/>
            </a:pPr>
            <a:r>
              <a:rPr lang="en-US" sz="3600" dirty="0"/>
              <a:t>Share conclusions, reflections, difficulties that are encountered, and provide potential future improvements.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15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60F8-900C-AEA8-0B8A-632E5C7B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F7CF-8F94-560C-C104-1BE4F753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scripting is essential to anyone works as a system administrator. Typically, Linux based machines boots up by executing shell scripts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 to restore the system configuration and set up services. </a:t>
            </a:r>
          </a:p>
          <a:p>
            <a:r>
              <a:rPr lang="en-US" dirty="0"/>
              <a:t>Detailed understanding of such startup scripts is important for analyzing the behavior of a system, and possibly modifying it. </a:t>
            </a:r>
          </a:p>
          <a:p>
            <a:r>
              <a:rPr lang="en-US" dirty="0"/>
              <a:t>A shell script may be used to prototype a complex application, where a limited functionality that is generated by a script is often a useful first stage in project development. </a:t>
            </a:r>
          </a:p>
          <a:p>
            <a:r>
              <a:rPr lang="en-US" dirty="0"/>
              <a:t>Shell scripting dates back to the ubiquitous classic UNIX philosophy of breaking complex projects into simpler subtasks, which may be used for chaining together components and utilities </a:t>
            </a:r>
          </a:p>
        </p:txBody>
      </p:sp>
    </p:spTree>
    <p:extLst>
      <p:ext uri="{BB962C8B-B14F-4D97-AF65-F5344CB8AC3E}">
        <p14:creationId xmlns:p14="http://schemas.microsoft.com/office/powerpoint/2010/main" val="114413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Design and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0F62-B6A3-42B9-F82D-12366DB9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Script Flow Chart</a:t>
            </a:r>
          </a:p>
        </p:txBody>
      </p:sp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6661D8FA-80D0-4B0E-64E0-7E9345CF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67" y="77195"/>
            <a:ext cx="5551733" cy="6773475"/>
          </a:xfrm>
        </p:spPr>
      </p:pic>
    </p:spTree>
    <p:extLst>
      <p:ext uri="{BB962C8B-B14F-4D97-AF65-F5344CB8AC3E}">
        <p14:creationId xmlns:p14="http://schemas.microsoft.com/office/powerpoint/2010/main" val="169784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0F03-4ACE-C060-DC50-F47BE2C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Single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6F0B-1C44-C6FA-527C-4D7E40DB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single arguments provided by the user</a:t>
            </a:r>
          </a:p>
          <a:p>
            <a:pPr lvl="1"/>
            <a:r>
              <a:rPr lang="en-US" dirty="0"/>
              <a:t>The help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7FD33-38A0-B8D4-48F2-9FA4F2C1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30" y="2658456"/>
            <a:ext cx="5229294" cy="28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6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574D-D156-30C4-7727-5BFADBA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16D70-460D-4059-A859-34550D96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632"/>
            <a:ext cx="7364584" cy="4117742"/>
          </a:xfrm>
        </p:spPr>
      </p:pic>
    </p:spTree>
    <p:extLst>
      <p:ext uri="{BB962C8B-B14F-4D97-AF65-F5344CB8AC3E}">
        <p14:creationId xmlns:p14="http://schemas.microsoft.com/office/powerpoint/2010/main" val="377095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ACA3-ED2C-A532-09A1-B2D1B9E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Find Command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E0C84F-5A95-9DA7-4CDB-4A886D89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command is set to search for file extensions</a:t>
            </a:r>
          </a:p>
          <a:p>
            <a:r>
              <a:rPr lang="en-US" dirty="0"/>
              <a:t>Appends extensions given from the user to the find command</a:t>
            </a:r>
          </a:p>
          <a:p>
            <a:r>
              <a:rPr lang="en-US" dirty="0"/>
              <a:t>Logical OR operator (-o) is used to separate extensions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27F927-984B-C7E1-CD6A-3F3640AC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19" y="3275606"/>
            <a:ext cx="5443976" cy="23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CD4604F6E6489339BC7BF93108B0" ma:contentTypeVersion="13" ma:contentTypeDescription="Create a new document." ma:contentTypeScope="" ma:versionID="183c222af117c10ab4a5e765b8560a6b">
  <xsd:schema xmlns:xsd="http://www.w3.org/2001/XMLSchema" xmlns:xs="http://www.w3.org/2001/XMLSchema" xmlns:p="http://schemas.microsoft.com/office/2006/metadata/properties" xmlns:ns3="02afa085-9163-4602-a1aa-7baf51e3c599" xmlns:ns4="b84d70da-e335-417f-bdd3-6a72f9677093" targetNamespace="http://schemas.microsoft.com/office/2006/metadata/properties" ma:root="true" ma:fieldsID="a55d0b4141cec52e38e049a11eed7b40" ns3:_="" ns4:_="">
    <xsd:import namespace="02afa085-9163-4602-a1aa-7baf51e3c599"/>
    <xsd:import namespace="b84d70da-e335-417f-bdd3-6a72f9677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fa085-9163-4602-a1aa-7baf51e3c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70da-e335-417f-bdd3-6a72f9677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afa085-9163-4602-a1aa-7baf51e3c599" xsi:nil="true"/>
  </documentManagement>
</p:properties>
</file>

<file path=customXml/itemProps1.xml><?xml version="1.0" encoding="utf-8"?>
<ds:datastoreItem xmlns:ds="http://schemas.openxmlformats.org/officeDocument/2006/customXml" ds:itemID="{69D5D25B-42EE-4973-9472-F1CDA8C978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E83C37-DE50-4A7A-BE25-D3F990C8C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fa085-9163-4602-a1aa-7baf51e3c599"/>
    <ds:schemaRef ds:uri="b84d70da-e335-417f-bdd3-6a72f9677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75013-3020-4D1E-B8FD-1C684A04F488}">
  <ds:schemaRefs>
    <ds:schemaRef ds:uri="02afa085-9163-4602-a1aa-7baf51e3c599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84d70da-e335-417f-bdd3-6a72f967709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940</Words>
  <Application>Microsoft Office PowerPoint</Application>
  <PresentationFormat>Widescreen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Cambria</vt:lpstr>
      <vt:lpstr>Office Theme</vt:lpstr>
      <vt:lpstr>Shell Scripting Assignment</vt:lpstr>
      <vt:lpstr>Presentation Outline</vt:lpstr>
      <vt:lpstr>Problem Definition</vt:lpstr>
      <vt:lpstr>Introduction</vt:lpstr>
      <vt:lpstr>Script Design and Implementation</vt:lpstr>
      <vt:lpstr>I. Script Flow Chart</vt:lpstr>
      <vt:lpstr>Handling Single Arguments</vt:lpstr>
      <vt:lpstr>Input Validation</vt:lpstr>
      <vt:lpstr>Initializing Find Command</vt:lpstr>
      <vt:lpstr>Building Find Command</vt:lpstr>
      <vt:lpstr>Finalizing Find Command</vt:lpstr>
      <vt:lpstr>Generating Summary Report</vt:lpstr>
      <vt:lpstr>Script Optimization</vt:lpstr>
      <vt:lpstr>Optimization Techniques </vt:lpstr>
      <vt:lpstr>Optimization Techniques </vt:lpstr>
      <vt:lpstr>Optimization Techniques </vt:lpstr>
      <vt:lpstr>Optimization Techniques </vt:lpstr>
      <vt:lpstr>Optimization Techniques </vt:lpstr>
      <vt:lpstr>User Friendliness Aspects </vt:lpstr>
      <vt:lpstr>User Friendliness Aspects </vt:lpstr>
      <vt:lpstr>Conclusions, Reflections and Future Work</vt:lpstr>
      <vt:lpstr>Conclusions</vt:lpstr>
      <vt:lpstr>Lessons Learned</vt:lpstr>
      <vt:lpstr>Difficulties Encountered</vt:lpstr>
      <vt:lpstr>Future Work and Recomendations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Karel Assignment</dc:title>
  <dc:creator>Yussif Musa Omar Abdalla</dc:creator>
  <cp:lastModifiedBy>Yussif Musa Omar Abdalla</cp:lastModifiedBy>
  <cp:revision>8</cp:revision>
  <dcterms:created xsi:type="dcterms:W3CDTF">2023-06-01T15:18:42Z</dcterms:created>
  <dcterms:modified xsi:type="dcterms:W3CDTF">2023-07-11T22:20:57Z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0x0101008C9DCD4604F6E6489339BC7BF93108B0</vt:lpwstr>
  </property>
</Properties>
</file>