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656" r:id="rId1"/>
  </p:sldMasterIdLst>
  <p:notesMasterIdLst>
    <p:notesMasterId r:id="rId10"/>
  </p:notesMasterIdLst>
  <p:sldIdLst>
    <p:sldId id="256" r:id="rId2"/>
    <p:sldId id="531" r:id="rId3"/>
    <p:sldId id="260" r:id="rId4"/>
    <p:sldId id="261" r:id="rId5"/>
    <p:sldId id="262" r:id="rId6"/>
    <p:sldId id="263" r:id="rId7"/>
    <p:sldId id="264" r:id="rId8"/>
    <p:sldId id="53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0650" autoAdjust="0"/>
  </p:normalViewPr>
  <p:slideViewPr>
    <p:cSldViewPr snapToGrid="0">
      <p:cViewPr varScale="1">
        <p:scale>
          <a:sx n="43" d="100"/>
          <a:sy n="43" d="100"/>
        </p:scale>
        <p:origin x="177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200" d="100"/>
          <a:sy n="200" d="100"/>
        </p:scale>
        <p:origin x="144" y="-10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493339-5888-4CD3-95AF-9FAA3068976E}"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5D12DBEA-933E-4B03-81AF-3105B5FBDD68}">
      <dgm:prSet/>
      <dgm:spPr/>
      <dgm:t>
        <a:bodyPr/>
        <a:lstStyle/>
        <a:p>
          <a:r>
            <a:rPr lang="en-US" dirty="0">
              <a:solidFill>
                <a:srgbClr val="FF0000"/>
              </a:solidFill>
            </a:rPr>
            <a:t>Background: </a:t>
          </a:r>
          <a:r>
            <a:rPr lang="en-US" dirty="0"/>
            <a:t>The growth of the music industry has led to more music stores selling musical instruments as well as schools and private tutors offering music education as well as websites offering online learning.</a:t>
          </a:r>
        </a:p>
      </dgm:t>
    </dgm:pt>
    <dgm:pt modelId="{C58BDF2E-5322-44F3-8953-47AA5726B163}" type="parTrans" cxnId="{4E8AA8D8-D614-4DD8-9866-30937F9238BA}">
      <dgm:prSet/>
      <dgm:spPr/>
      <dgm:t>
        <a:bodyPr/>
        <a:lstStyle/>
        <a:p>
          <a:endParaRPr lang="en-US"/>
        </a:p>
      </dgm:t>
    </dgm:pt>
    <dgm:pt modelId="{9E432692-BDBB-4106-8635-200E4827D978}" type="sibTrans" cxnId="{4E8AA8D8-D614-4DD8-9866-30937F9238BA}">
      <dgm:prSet/>
      <dgm:spPr/>
      <dgm:t>
        <a:bodyPr/>
        <a:lstStyle/>
        <a:p>
          <a:endParaRPr lang="en-US"/>
        </a:p>
      </dgm:t>
    </dgm:pt>
    <dgm:pt modelId="{A11B3F14-C5F9-41BE-89A0-D06458F20B9A}">
      <dgm:prSet/>
      <dgm:spPr/>
      <dgm:t>
        <a:bodyPr/>
        <a:lstStyle/>
        <a:p>
          <a:r>
            <a:rPr lang="en-US" dirty="0"/>
            <a:t>Problem: These programs suffer from high attrition rates whereby users struggle with commitment, procrastination due to time management and lack of website content literacy, lack of formal feedback leaving them prone to the development of bad technical and practice habits. </a:t>
          </a:r>
        </a:p>
      </dgm:t>
    </dgm:pt>
    <dgm:pt modelId="{CBD5CB7B-F776-4202-B311-D8F2072A77D4}" type="parTrans" cxnId="{1A9E09F1-AB90-47E5-8B24-DA89E44DF2F8}">
      <dgm:prSet/>
      <dgm:spPr/>
      <dgm:t>
        <a:bodyPr/>
        <a:lstStyle/>
        <a:p>
          <a:endParaRPr lang="en-US"/>
        </a:p>
      </dgm:t>
    </dgm:pt>
    <dgm:pt modelId="{FB18136C-6ECB-4F44-BAEA-2C5577F2BC51}" type="sibTrans" cxnId="{1A9E09F1-AB90-47E5-8B24-DA89E44DF2F8}">
      <dgm:prSet/>
      <dgm:spPr/>
      <dgm:t>
        <a:bodyPr/>
        <a:lstStyle/>
        <a:p>
          <a:endParaRPr lang="en-US"/>
        </a:p>
      </dgm:t>
    </dgm:pt>
    <dgm:pt modelId="{66ACF110-E0FF-49F2-A9A6-015637C4DD2A}">
      <dgm:prSet/>
      <dgm:spPr/>
      <dgm:t>
        <a:bodyPr/>
        <a:lstStyle/>
        <a:p>
          <a:r>
            <a:rPr lang="en-TT" dirty="0"/>
            <a:t>Solution: </a:t>
          </a:r>
          <a:r>
            <a:rPr lang="en-US" dirty="0"/>
            <a:t>This project proposes to increase the success rate in the music industry by designing and developing an online music learning management system that uses learning analytics and machine learning to increase the completion rate while focusing on user experience and design aesthetics to ensure that the system is user-friendly. </a:t>
          </a:r>
        </a:p>
      </dgm:t>
    </dgm:pt>
    <dgm:pt modelId="{E70A5DDF-2D9C-4DB0-B256-2E4140A3F022}" type="parTrans" cxnId="{A5125510-C532-4A39-9E0D-015889DE09E1}">
      <dgm:prSet/>
      <dgm:spPr/>
      <dgm:t>
        <a:bodyPr/>
        <a:lstStyle/>
        <a:p>
          <a:endParaRPr lang="en-US"/>
        </a:p>
      </dgm:t>
    </dgm:pt>
    <dgm:pt modelId="{FBE26721-5F60-4110-A2E8-254240650441}" type="sibTrans" cxnId="{A5125510-C532-4A39-9E0D-015889DE09E1}">
      <dgm:prSet/>
      <dgm:spPr/>
      <dgm:t>
        <a:bodyPr/>
        <a:lstStyle/>
        <a:p>
          <a:endParaRPr lang="en-US"/>
        </a:p>
      </dgm:t>
    </dgm:pt>
    <dgm:pt modelId="{4E6A37C6-79CC-48FC-AEAB-D59EFDA088AD}" type="pres">
      <dgm:prSet presAssocID="{20493339-5888-4CD3-95AF-9FAA3068976E}" presName="root" presStyleCnt="0">
        <dgm:presLayoutVars>
          <dgm:dir/>
          <dgm:resizeHandles val="exact"/>
        </dgm:presLayoutVars>
      </dgm:prSet>
      <dgm:spPr/>
    </dgm:pt>
    <dgm:pt modelId="{D813CC06-0196-4880-9DB6-24E144110087}" type="pres">
      <dgm:prSet presAssocID="{5D12DBEA-933E-4B03-81AF-3105B5FBDD68}" presName="compNode" presStyleCnt="0"/>
      <dgm:spPr/>
    </dgm:pt>
    <dgm:pt modelId="{B6B693B4-85EB-41AA-AF9A-C6A4BC47561C}" type="pres">
      <dgm:prSet presAssocID="{5D12DBEA-933E-4B03-81AF-3105B5FBDD68}" presName="bgRect" presStyleLbl="bgShp" presStyleIdx="0" presStyleCnt="3"/>
      <dgm:spPr/>
    </dgm:pt>
    <dgm:pt modelId="{F49889A6-5420-43B9-8A37-7DACE976B07D}" type="pres">
      <dgm:prSet presAssocID="{5D12DBEA-933E-4B03-81AF-3105B5FBDD6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eble clef"/>
        </a:ext>
      </dgm:extLst>
    </dgm:pt>
    <dgm:pt modelId="{78F1C396-787E-40CA-B5E6-75923035089B}" type="pres">
      <dgm:prSet presAssocID="{5D12DBEA-933E-4B03-81AF-3105B5FBDD68}" presName="spaceRect" presStyleCnt="0"/>
      <dgm:spPr/>
    </dgm:pt>
    <dgm:pt modelId="{2FDFFCA4-DD14-47EC-94FC-7719133E75D9}" type="pres">
      <dgm:prSet presAssocID="{5D12DBEA-933E-4B03-81AF-3105B5FBDD68}" presName="parTx" presStyleLbl="revTx" presStyleIdx="0" presStyleCnt="3" custScaleX="100951">
        <dgm:presLayoutVars>
          <dgm:chMax val="0"/>
          <dgm:chPref val="0"/>
        </dgm:presLayoutVars>
      </dgm:prSet>
      <dgm:spPr/>
    </dgm:pt>
    <dgm:pt modelId="{DA987AEA-4D9B-4AEE-A0E8-4B6C506A2BEF}" type="pres">
      <dgm:prSet presAssocID="{9E432692-BDBB-4106-8635-200E4827D978}" presName="sibTrans" presStyleCnt="0"/>
      <dgm:spPr/>
    </dgm:pt>
    <dgm:pt modelId="{441B39BA-0D59-42AF-A37D-6FBDB2244C3A}" type="pres">
      <dgm:prSet presAssocID="{A11B3F14-C5F9-41BE-89A0-D06458F20B9A}" presName="compNode" presStyleCnt="0"/>
      <dgm:spPr/>
    </dgm:pt>
    <dgm:pt modelId="{61EA1E6B-11B5-4B18-ABD8-D541E71468FF}" type="pres">
      <dgm:prSet presAssocID="{A11B3F14-C5F9-41BE-89A0-D06458F20B9A}" presName="bgRect" presStyleLbl="bgShp" presStyleIdx="1" presStyleCnt="3"/>
      <dgm:spPr/>
    </dgm:pt>
    <dgm:pt modelId="{F1EF629A-94E9-461E-BBFA-29255A8920C0}" type="pres">
      <dgm:prSet presAssocID="{A11B3F14-C5F9-41BE-89A0-D06458F20B9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84FBF0C2-E830-4A82-8DBB-D43976DC0064}" type="pres">
      <dgm:prSet presAssocID="{A11B3F14-C5F9-41BE-89A0-D06458F20B9A}" presName="spaceRect" presStyleCnt="0"/>
      <dgm:spPr/>
    </dgm:pt>
    <dgm:pt modelId="{209BBCDD-594B-4DB3-B6F7-34AADED3A344}" type="pres">
      <dgm:prSet presAssocID="{A11B3F14-C5F9-41BE-89A0-D06458F20B9A}" presName="parTx" presStyleLbl="revTx" presStyleIdx="1" presStyleCnt="3">
        <dgm:presLayoutVars>
          <dgm:chMax val="0"/>
          <dgm:chPref val="0"/>
        </dgm:presLayoutVars>
      </dgm:prSet>
      <dgm:spPr/>
    </dgm:pt>
    <dgm:pt modelId="{EC563C75-BBBA-4889-BCF9-63996C8F89F8}" type="pres">
      <dgm:prSet presAssocID="{FB18136C-6ECB-4F44-BAEA-2C5577F2BC51}" presName="sibTrans" presStyleCnt="0"/>
      <dgm:spPr/>
    </dgm:pt>
    <dgm:pt modelId="{A346F2FA-F2AF-4354-948E-58BE3E662A8B}" type="pres">
      <dgm:prSet presAssocID="{66ACF110-E0FF-49F2-A9A6-015637C4DD2A}" presName="compNode" presStyleCnt="0"/>
      <dgm:spPr/>
    </dgm:pt>
    <dgm:pt modelId="{B2FAF3C0-26DB-4510-850A-D70BFA0E9EB3}" type="pres">
      <dgm:prSet presAssocID="{66ACF110-E0FF-49F2-A9A6-015637C4DD2A}" presName="bgRect" presStyleLbl="bgShp" presStyleIdx="2" presStyleCnt="3"/>
      <dgm:spPr/>
    </dgm:pt>
    <dgm:pt modelId="{4EE509F8-08D1-4CFC-B8C1-E9C85382273E}" type="pres">
      <dgm:prSet presAssocID="{66ACF110-E0FF-49F2-A9A6-015637C4DD2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8F00E091-2065-4D1C-968A-DF990DBBFEFB}" type="pres">
      <dgm:prSet presAssocID="{66ACF110-E0FF-49F2-A9A6-015637C4DD2A}" presName="spaceRect" presStyleCnt="0"/>
      <dgm:spPr/>
    </dgm:pt>
    <dgm:pt modelId="{23AC2E21-33C2-4D2F-A003-27601D427871}" type="pres">
      <dgm:prSet presAssocID="{66ACF110-E0FF-49F2-A9A6-015637C4DD2A}" presName="parTx" presStyleLbl="revTx" presStyleIdx="2" presStyleCnt="3">
        <dgm:presLayoutVars>
          <dgm:chMax val="0"/>
          <dgm:chPref val="0"/>
        </dgm:presLayoutVars>
      </dgm:prSet>
      <dgm:spPr/>
    </dgm:pt>
  </dgm:ptLst>
  <dgm:cxnLst>
    <dgm:cxn modelId="{A5125510-C532-4A39-9E0D-015889DE09E1}" srcId="{20493339-5888-4CD3-95AF-9FAA3068976E}" destId="{66ACF110-E0FF-49F2-A9A6-015637C4DD2A}" srcOrd="2" destOrd="0" parTransId="{E70A5DDF-2D9C-4DB0-B256-2E4140A3F022}" sibTransId="{FBE26721-5F60-4110-A2E8-254240650441}"/>
    <dgm:cxn modelId="{ED943148-6932-4C26-8831-8150C2F26403}" type="presOf" srcId="{20493339-5888-4CD3-95AF-9FAA3068976E}" destId="{4E6A37C6-79CC-48FC-AEAB-D59EFDA088AD}" srcOrd="0" destOrd="0" presId="urn:microsoft.com/office/officeart/2018/2/layout/IconVerticalSolidList"/>
    <dgm:cxn modelId="{03E95EAA-C97B-4659-A2A4-CAEB9F0237DB}" type="presOf" srcId="{5D12DBEA-933E-4B03-81AF-3105B5FBDD68}" destId="{2FDFFCA4-DD14-47EC-94FC-7719133E75D9}" srcOrd="0" destOrd="0" presId="urn:microsoft.com/office/officeart/2018/2/layout/IconVerticalSolidList"/>
    <dgm:cxn modelId="{4E8AA8D8-D614-4DD8-9866-30937F9238BA}" srcId="{20493339-5888-4CD3-95AF-9FAA3068976E}" destId="{5D12DBEA-933E-4B03-81AF-3105B5FBDD68}" srcOrd="0" destOrd="0" parTransId="{C58BDF2E-5322-44F3-8953-47AA5726B163}" sibTransId="{9E432692-BDBB-4106-8635-200E4827D978}"/>
    <dgm:cxn modelId="{BC1E82DD-CC74-4B46-A021-E73BE9791B17}" type="presOf" srcId="{A11B3F14-C5F9-41BE-89A0-D06458F20B9A}" destId="{209BBCDD-594B-4DB3-B6F7-34AADED3A344}" srcOrd="0" destOrd="0" presId="urn:microsoft.com/office/officeart/2018/2/layout/IconVerticalSolidList"/>
    <dgm:cxn modelId="{09BF0EE7-8D6C-4F89-8C42-449BD3E5EDDA}" type="presOf" srcId="{66ACF110-E0FF-49F2-A9A6-015637C4DD2A}" destId="{23AC2E21-33C2-4D2F-A003-27601D427871}" srcOrd="0" destOrd="0" presId="urn:microsoft.com/office/officeart/2018/2/layout/IconVerticalSolidList"/>
    <dgm:cxn modelId="{1A9E09F1-AB90-47E5-8B24-DA89E44DF2F8}" srcId="{20493339-5888-4CD3-95AF-9FAA3068976E}" destId="{A11B3F14-C5F9-41BE-89A0-D06458F20B9A}" srcOrd="1" destOrd="0" parTransId="{CBD5CB7B-F776-4202-B311-D8F2072A77D4}" sibTransId="{FB18136C-6ECB-4F44-BAEA-2C5577F2BC51}"/>
    <dgm:cxn modelId="{56ACF0B8-2C4F-4DAE-B00E-3CC245EBC685}" type="presParOf" srcId="{4E6A37C6-79CC-48FC-AEAB-D59EFDA088AD}" destId="{D813CC06-0196-4880-9DB6-24E144110087}" srcOrd="0" destOrd="0" presId="urn:microsoft.com/office/officeart/2018/2/layout/IconVerticalSolidList"/>
    <dgm:cxn modelId="{63A53708-2565-4A16-BB2D-75B22E2F3FD5}" type="presParOf" srcId="{D813CC06-0196-4880-9DB6-24E144110087}" destId="{B6B693B4-85EB-41AA-AF9A-C6A4BC47561C}" srcOrd="0" destOrd="0" presId="urn:microsoft.com/office/officeart/2018/2/layout/IconVerticalSolidList"/>
    <dgm:cxn modelId="{B8F7D9B0-2B4A-4BF0-9CDD-3B15225FB4DD}" type="presParOf" srcId="{D813CC06-0196-4880-9DB6-24E144110087}" destId="{F49889A6-5420-43B9-8A37-7DACE976B07D}" srcOrd="1" destOrd="0" presId="urn:microsoft.com/office/officeart/2018/2/layout/IconVerticalSolidList"/>
    <dgm:cxn modelId="{EE07D2A5-A70F-4B9F-A2DD-D152B792EA35}" type="presParOf" srcId="{D813CC06-0196-4880-9DB6-24E144110087}" destId="{78F1C396-787E-40CA-B5E6-75923035089B}" srcOrd="2" destOrd="0" presId="urn:microsoft.com/office/officeart/2018/2/layout/IconVerticalSolidList"/>
    <dgm:cxn modelId="{EB8A5C7B-6487-4498-B762-B83DB79908BF}" type="presParOf" srcId="{D813CC06-0196-4880-9DB6-24E144110087}" destId="{2FDFFCA4-DD14-47EC-94FC-7719133E75D9}" srcOrd="3" destOrd="0" presId="urn:microsoft.com/office/officeart/2018/2/layout/IconVerticalSolidList"/>
    <dgm:cxn modelId="{B1D6F322-C72A-49F0-9210-573ED6A86C8E}" type="presParOf" srcId="{4E6A37C6-79CC-48FC-AEAB-D59EFDA088AD}" destId="{DA987AEA-4D9B-4AEE-A0E8-4B6C506A2BEF}" srcOrd="1" destOrd="0" presId="urn:microsoft.com/office/officeart/2018/2/layout/IconVerticalSolidList"/>
    <dgm:cxn modelId="{4245E576-DA4A-44C6-9314-A0E9A79F1FE0}" type="presParOf" srcId="{4E6A37C6-79CC-48FC-AEAB-D59EFDA088AD}" destId="{441B39BA-0D59-42AF-A37D-6FBDB2244C3A}" srcOrd="2" destOrd="0" presId="urn:microsoft.com/office/officeart/2018/2/layout/IconVerticalSolidList"/>
    <dgm:cxn modelId="{EA616DB6-2D8F-4ACE-A70C-0DAEEA8FFBCE}" type="presParOf" srcId="{441B39BA-0D59-42AF-A37D-6FBDB2244C3A}" destId="{61EA1E6B-11B5-4B18-ABD8-D541E71468FF}" srcOrd="0" destOrd="0" presId="urn:microsoft.com/office/officeart/2018/2/layout/IconVerticalSolidList"/>
    <dgm:cxn modelId="{C3C72A85-25EC-4299-8D9D-D21EE6B7100C}" type="presParOf" srcId="{441B39BA-0D59-42AF-A37D-6FBDB2244C3A}" destId="{F1EF629A-94E9-461E-BBFA-29255A8920C0}" srcOrd="1" destOrd="0" presId="urn:microsoft.com/office/officeart/2018/2/layout/IconVerticalSolidList"/>
    <dgm:cxn modelId="{AC04D0C8-1EDF-4134-986B-AFCDDB9889F1}" type="presParOf" srcId="{441B39BA-0D59-42AF-A37D-6FBDB2244C3A}" destId="{84FBF0C2-E830-4A82-8DBB-D43976DC0064}" srcOrd="2" destOrd="0" presId="urn:microsoft.com/office/officeart/2018/2/layout/IconVerticalSolidList"/>
    <dgm:cxn modelId="{30E5E86C-2662-4DF0-86FB-B79E84C7FB50}" type="presParOf" srcId="{441B39BA-0D59-42AF-A37D-6FBDB2244C3A}" destId="{209BBCDD-594B-4DB3-B6F7-34AADED3A344}" srcOrd="3" destOrd="0" presId="urn:microsoft.com/office/officeart/2018/2/layout/IconVerticalSolidList"/>
    <dgm:cxn modelId="{B6FF24C0-3AF6-488B-845E-65686D668D11}" type="presParOf" srcId="{4E6A37C6-79CC-48FC-AEAB-D59EFDA088AD}" destId="{EC563C75-BBBA-4889-BCF9-63996C8F89F8}" srcOrd="3" destOrd="0" presId="urn:microsoft.com/office/officeart/2018/2/layout/IconVerticalSolidList"/>
    <dgm:cxn modelId="{ED71E81B-5BE6-4CA6-BFF6-EED82D849CCC}" type="presParOf" srcId="{4E6A37C6-79CC-48FC-AEAB-D59EFDA088AD}" destId="{A346F2FA-F2AF-4354-948E-58BE3E662A8B}" srcOrd="4" destOrd="0" presId="urn:microsoft.com/office/officeart/2018/2/layout/IconVerticalSolidList"/>
    <dgm:cxn modelId="{9DBBD458-DDF2-46AB-B512-6EBDAA392FE9}" type="presParOf" srcId="{A346F2FA-F2AF-4354-948E-58BE3E662A8B}" destId="{B2FAF3C0-26DB-4510-850A-D70BFA0E9EB3}" srcOrd="0" destOrd="0" presId="urn:microsoft.com/office/officeart/2018/2/layout/IconVerticalSolidList"/>
    <dgm:cxn modelId="{6E42E799-D99C-4AD0-AA88-E767271A336B}" type="presParOf" srcId="{A346F2FA-F2AF-4354-948E-58BE3E662A8B}" destId="{4EE509F8-08D1-4CFC-B8C1-E9C85382273E}" srcOrd="1" destOrd="0" presId="urn:microsoft.com/office/officeart/2018/2/layout/IconVerticalSolidList"/>
    <dgm:cxn modelId="{792E4903-CC49-45F9-9248-EF9AF18BCB61}" type="presParOf" srcId="{A346F2FA-F2AF-4354-948E-58BE3E662A8B}" destId="{8F00E091-2065-4D1C-968A-DF990DBBFEFB}" srcOrd="2" destOrd="0" presId="urn:microsoft.com/office/officeart/2018/2/layout/IconVerticalSolidList"/>
    <dgm:cxn modelId="{2ACF8E1C-A92D-4025-9319-F02F63509977}" type="presParOf" srcId="{A346F2FA-F2AF-4354-948E-58BE3E662A8B}" destId="{23AC2E21-33C2-4D2F-A003-27601D427871}"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68990C-4866-46CC-906C-E767A84B4B03}"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32589C61-1650-4DC6-8AAE-0140307070F9}">
      <dgm:prSet/>
      <dgm:spPr/>
      <dgm:t>
        <a:bodyPr/>
        <a:lstStyle/>
        <a:p>
          <a:pPr>
            <a:lnSpc>
              <a:spcPct val="100000"/>
            </a:lnSpc>
          </a:pPr>
          <a:r>
            <a:rPr lang="en-US" dirty="0"/>
            <a:t>Learning Analytics </a:t>
          </a:r>
        </a:p>
      </dgm:t>
    </dgm:pt>
    <dgm:pt modelId="{CD41A5E0-291B-4872-9F84-20D7465B1A82}" type="sibTrans" cxnId="{9914498A-1567-4359-A141-708BD685B0E4}">
      <dgm:prSet/>
      <dgm:spPr/>
      <dgm:t>
        <a:bodyPr/>
        <a:lstStyle/>
        <a:p>
          <a:pPr>
            <a:lnSpc>
              <a:spcPct val="100000"/>
            </a:lnSpc>
          </a:pPr>
          <a:endParaRPr lang="en-US"/>
        </a:p>
      </dgm:t>
    </dgm:pt>
    <dgm:pt modelId="{A22692B0-F99A-495E-AAE4-331EED9C2EE5}" type="parTrans" cxnId="{9914498A-1567-4359-A141-708BD685B0E4}">
      <dgm:prSet/>
      <dgm:spPr/>
      <dgm:t>
        <a:bodyPr/>
        <a:lstStyle/>
        <a:p>
          <a:endParaRPr lang="en-US"/>
        </a:p>
      </dgm:t>
    </dgm:pt>
    <dgm:pt modelId="{D27D2C7C-CAF3-4049-8C50-1530EAF5C8EA}">
      <dgm:prSet/>
      <dgm:spPr/>
      <dgm:t>
        <a:bodyPr/>
        <a:lstStyle/>
        <a:p>
          <a:pPr>
            <a:lnSpc>
              <a:spcPct val="100000"/>
            </a:lnSpc>
          </a:pPr>
          <a:r>
            <a:rPr lang="en-US"/>
            <a:t>Gamification</a:t>
          </a:r>
        </a:p>
      </dgm:t>
    </dgm:pt>
    <dgm:pt modelId="{EF73CF81-2AD5-4F52-A285-4DA2138BCBEE}" type="parTrans" cxnId="{92DBA18C-F179-4631-B229-53FEA6FE83D1}">
      <dgm:prSet/>
      <dgm:spPr/>
      <dgm:t>
        <a:bodyPr/>
        <a:lstStyle/>
        <a:p>
          <a:endParaRPr lang="en-US"/>
        </a:p>
      </dgm:t>
    </dgm:pt>
    <dgm:pt modelId="{AD5751FB-2CFE-472B-9C44-3EC7802C2A11}" type="sibTrans" cxnId="{92DBA18C-F179-4631-B229-53FEA6FE83D1}">
      <dgm:prSet/>
      <dgm:spPr/>
      <dgm:t>
        <a:bodyPr/>
        <a:lstStyle/>
        <a:p>
          <a:pPr>
            <a:lnSpc>
              <a:spcPct val="100000"/>
            </a:lnSpc>
          </a:pPr>
          <a:endParaRPr lang="en-US"/>
        </a:p>
      </dgm:t>
    </dgm:pt>
    <dgm:pt modelId="{EA9D54E8-A8C6-4643-8E41-39DFAA88F720}">
      <dgm:prSet/>
      <dgm:spPr/>
      <dgm:t>
        <a:bodyPr/>
        <a:lstStyle/>
        <a:p>
          <a:pPr>
            <a:lnSpc>
              <a:spcPct val="100000"/>
            </a:lnSpc>
          </a:pPr>
          <a:r>
            <a:rPr lang="en-US"/>
            <a:t>Game-Based Learning </a:t>
          </a:r>
        </a:p>
      </dgm:t>
    </dgm:pt>
    <dgm:pt modelId="{7C99A296-8EC9-4082-8316-4E132D8FC994}" type="parTrans" cxnId="{84D8B14E-6716-4138-8643-48AB794E0028}">
      <dgm:prSet/>
      <dgm:spPr/>
      <dgm:t>
        <a:bodyPr/>
        <a:lstStyle/>
        <a:p>
          <a:endParaRPr lang="en-US"/>
        </a:p>
      </dgm:t>
    </dgm:pt>
    <dgm:pt modelId="{9F3F84B2-08AE-4A87-A9C8-338F3FF80DB5}" type="sibTrans" cxnId="{84D8B14E-6716-4138-8643-48AB794E0028}">
      <dgm:prSet/>
      <dgm:spPr/>
      <dgm:t>
        <a:bodyPr/>
        <a:lstStyle/>
        <a:p>
          <a:pPr>
            <a:lnSpc>
              <a:spcPct val="100000"/>
            </a:lnSpc>
          </a:pPr>
          <a:endParaRPr lang="en-US"/>
        </a:p>
      </dgm:t>
    </dgm:pt>
    <dgm:pt modelId="{E396C14D-4D4E-4FE2-A6DC-FFD805D356AC}">
      <dgm:prSet/>
      <dgm:spPr/>
      <dgm:t>
        <a:bodyPr/>
        <a:lstStyle/>
        <a:p>
          <a:pPr>
            <a:lnSpc>
              <a:spcPct val="100000"/>
            </a:lnSpc>
          </a:pPr>
          <a:r>
            <a:rPr lang="en-US"/>
            <a:t>Collaboration</a:t>
          </a:r>
        </a:p>
      </dgm:t>
    </dgm:pt>
    <dgm:pt modelId="{83DB3EE8-C577-4E98-B919-04519256870E}" type="parTrans" cxnId="{E0A53894-C6C9-429C-AF9E-754781C4A82D}">
      <dgm:prSet/>
      <dgm:spPr/>
      <dgm:t>
        <a:bodyPr/>
        <a:lstStyle/>
        <a:p>
          <a:endParaRPr lang="en-US"/>
        </a:p>
      </dgm:t>
    </dgm:pt>
    <dgm:pt modelId="{BC7EB0B7-AF7B-4CF3-BE3B-FD1D4F2BD40D}" type="sibTrans" cxnId="{E0A53894-C6C9-429C-AF9E-754781C4A82D}">
      <dgm:prSet/>
      <dgm:spPr/>
      <dgm:t>
        <a:bodyPr/>
        <a:lstStyle/>
        <a:p>
          <a:pPr>
            <a:lnSpc>
              <a:spcPct val="100000"/>
            </a:lnSpc>
          </a:pPr>
          <a:endParaRPr lang="en-US"/>
        </a:p>
      </dgm:t>
    </dgm:pt>
    <dgm:pt modelId="{12E94A8E-2979-4123-82AB-3341365529C0}">
      <dgm:prSet/>
      <dgm:spPr/>
      <dgm:t>
        <a:bodyPr/>
        <a:lstStyle/>
        <a:p>
          <a:pPr>
            <a:lnSpc>
              <a:spcPct val="100000"/>
            </a:lnSpc>
          </a:pPr>
          <a:r>
            <a:rPr lang="en-US"/>
            <a:t>Responsive Design</a:t>
          </a:r>
        </a:p>
      </dgm:t>
    </dgm:pt>
    <dgm:pt modelId="{6E391401-0DE0-4F88-B072-2601B7824888}" type="parTrans" cxnId="{15F723DF-0DC1-447C-9C99-F4C24A12111D}">
      <dgm:prSet/>
      <dgm:spPr/>
      <dgm:t>
        <a:bodyPr/>
        <a:lstStyle/>
        <a:p>
          <a:endParaRPr lang="en-US"/>
        </a:p>
      </dgm:t>
    </dgm:pt>
    <dgm:pt modelId="{6DD4FF4A-D343-49DD-A8F9-8DE3479CEBA1}" type="sibTrans" cxnId="{15F723DF-0DC1-447C-9C99-F4C24A12111D}">
      <dgm:prSet/>
      <dgm:spPr/>
      <dgm:t>
        <a:bodyPr/>
        <a:lstStyle/>
        <a:p>
          <a:pPr>
            <a:lnSpc>
              <a:spcPct val="100000"/>
            </a:lnSpc>
          </a:pPr>
          <a:endParaRPr lang="en-US"/>
        </a:p>
      </dgm:t>
    </dgm:pt>
    <dgm:pt modelId="{1D380AF1-BF93-4A5E-A99F-344D1AF6A6C0}">
      <dgm:prSet/>
      <dgm:spPr/>
      <dgm:t>
        <a:bodyPr/>
        <a:lstStyle/>
        <a:p>
          <a:pPr>
            <a:lnSpc>
              <a:spcPct val="100000"/>
            </a:lnSpc>
          </a:pPr>
          <a:r>
            <a:rPr lang="en-US" dirty="0"/>
            <a:t>Simple Dashboard</a:t>
          </a:r>
        </a:p>
      </dgm:t>
    </dgm:pt>
    <dgm:pt modelId="{6CAF166C-7610-43E0-B16B-AE554E84E4A2}" type="parTrans" cxnId="{39CB4713-365E-4777-B052-85C33EA68BD7}">
      <dgm:prSet/>
      <dgm:spPr/>
      <dgm:t>
        <a:bodyPr/>
        <a:lstStyle/>
        <a:p>
          <a:endParaRPr lang="en-US"/>
        </a:p>
      </dgm:t>
    </dgm:pt>
    <dgm:pt modelId="{C0B169F5-64A9-46A9-82A2-B34F514F7E8C}" type="sibTrans" cxnId="{39CB4713-365E-4777-B052-85C33EA68BD7}">
      <dgm:prSet/>
      <dgm:spPr/>
      <dgm:t>
        <a:bodyPr/>
        <a:lstStyle/>
        <a:p>
          <a:endParaRPr lang="en-US"/>
        </a:p>
      </dgm:t>
    </dgm:pt>
    <dgm:pt modelId="{739AF701-A1D2-440D-A43D-CFDD95CDCC20}" type="pres">
      <dgm:prSet presAssocID="{5768990C-4866-46CC-906C-E767A84B4B03}" presName="root" presStyleCnt="0">
        <dgm:presLayoutVars>
          <dgm:dir/>
          <dgm:resizeHandles val="exact"/>
        </dgm:presLayoutVars>
      </dgm:prSet>
      <dgm:spPr/>
    </dgm:pt>
    <dgm:pt modelId="{19B7E631-3AFA-46A9-A85D-64AE6902693C}" type="pres">
      <dgm:prSet presAssocID="{5768990C-4866-46CC-906C-E767A84B4B03}" presName="container" presStyleCnt="0">
        <dgm:presLayoutVars>
          <dgm:dir/>
          <dgm:resizeHandles val="exact"/>
        </dgm:presLayoutVars>
      </dgm:prSet>
      <dgm:spPr/>
    </dgm:pt>
    <dgm:pt modelId="{8780A8F8-BD5A-4431-8E68-2A25C67FB462}" type="pres">
      <dgm:prSet presAssocID="{32589C61-1650-4DC6-8AAE-0140307070F9}" presName="compNode" presStyleCnt="0"/>
      <dgm:spPr/>
    </dgm:pt>
    <dgm:pt modelId="{C520939C-406E-4200-9BB2-4D0156B05950}" type="pres">
      <dgm:prSet presAssocID="{32589C61-1650-4DC6-8AAE-0140307070F9}" presName="iconBgRect" presStyleLbl="bgShp" presStyleIdx="0" presStyleCnt="6"/>
      <dgm:spPr/>
    </dgm:pt>
    <dgm:pt modelId="{241D34E6-13A8-452F-88EF-64AFD444D290}" type="pres">
      <dgm:prSet presAssocID="{32589C61-1650-4DC6-8AAE-0140307070F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95F891F9-44B5-479A-A1D3-9AAFEB45A213}" type="pres">
      <dgm:prSet presAssocID="{32589C61-1650-4DC6-8AAE-0140307070F9}" presName="spaceRect" presStyleCnt="0"/>
      <dgm:spPr/>
    </dgm:pt>
    <dgm:pt modelId="{BF923F9C-FB35-4E76-9AD6-A6FBC4848170}" type="pres">
      <dgm:prSet presAssocID="{32589C61-1650-4DC6-8AAE-0140307070F9}" presName="textRect" presStyleLbl="revTx" presStyleIdx="0" presStyleCnt="6">
        <dgm:presLayoutVars>
          <dgm:chMax val="1"/>
          <dgm:chPref val="1"/>
        </dgm:presLayoutVars>
      </dgm:prSet>
      <dgm:spPr/>
    </dgm:pt>
    <dgm:pt modelId="{5232F62A-80F6-4E45-AFF1-D3D4F49E554E}" type="pres">
      <dgm:prSet presAssocID="{CD41A5E0-291B-4872-9F84-20D7465B1A82}" presName="sibTrans" presStyleLbl="sibTrans2D1" presStyleIdx="0" presStyleCnt="0"/>
      <dgm:spPr/>
    </dgm:pt>
    <dgm:pt modelId="{6278BBC1-67B9-4C86-B31E-319B4AA67A1C}" type="pres">
      <dgm:prSet presAssocID="{D27D2C7C-CAF3-4049-8C50-1530EAF5C8EA}" presName="compNode" presStyleCnt="0"/>
      <dgm:spPr/>
    </dgm:pt>
    <dgm:pt modelId="{6F1EC7C6-422C-4604-99F6-C307172E598B}" type="pres">
      <dgm:prSet presAssocID="{D27D2C7C-CAF3-4049-8C50-1530EAF5C8EA}" presName="iconBgRect" presStyleLbl="bgShp" presStyleIdx="1" presStyleCnt="6"/>
      <dgm:spPr/>
    </dgm:pt>
    <dgm:pt modelId="{4EE0A1A9-BA1B-455F-90BE-EF98389AE084}" type="pres">
      <dgm:prSet presAssocID="{D27D2C7C-CAF3-4049-8C50-1530EAF5C8E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nd Chime"/>
        </a:ext>
      </dgm:extLst>
    </dgm:pt>
    <dgm:pt modelId="{56217044-F31D-467E-A3C5-A17998CC003B}" type="pres">
      <dgm:prSet presAssocID="{D27D2C7C-CAF3-4049-8C50-1530EAF5C8EA}" presName="spaceRect" presStyleCnt="0"/>
      <dgm:spPr/>
    </dgm:pt>
    <dgm:pt modelId="{F42DC2DF-A072-481D-A07B-DFB18D9DCC10}" type="pres">
      <dgm:prSet presAssocID="{D27D2C7C-CAF3-4049-8C50-1530EAF5C8EA}" presName="textRect" presStyleLbl="revTx" presStyleIdx="1" presStyleCnt="6">
        <dgm:presLayoutVars>
          <dgm:chMax val="1"/>
          <dgm:chPref val="1"/>
        </dgm:presLayoutVars>
      </dgm:prSet>
      <dgm:spPr/>
    </dgm:pt>
    <dgm:pt modelId="{32EC80A7-5379-45EE-9592-1D023A68B581}" type="pres">
      <dgm:prSet presAssocID="{AD5751FB-2CFE-472B-9C44-3EC7802C2A11}" presName="sibTrans" presStyleLbl="sibTrans2D1" presStyleIdx="0" presStyleCnt="0"/>
      <dgm:spPr/>
    </dgm:pt>
    <dgm:pt modelId="{13EEEC90-413D-4C15-AFD0-27CB7A97A6B2}" type="pres">
      <dgm:prSet presAssocID="{EA9D54E8-A8C6-4643-8E41-39DFAA88F720}" presName="compNode" presStyleCnt="0"/>
      <dgm:spPr/>
    </dgm:pt>
    <dgm:pt modelId="{7655BE50-ACB1-47C5-BD0C-5A5B4123A238}" type="pres">
      <dgm:prSet presAssocID="{EA9D54E8-A8C6-4643-8E41-39DFAA88F720}" presName="iconBgRect" presStyleLbl="bgShp" presStyleIdx="2" presStyleCnt="6"/>
      <dgm:spPr/>
    </dgm:pt>
    <dgm:pt modelId="{7FD5662F-E695-40ED-BA30-E0DF9027AA97}" type="pres">
      <dgm:prSet presAssocID="{EA9D54E8-A8C6-4643-8E41-39DFAA88F72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7362CA4-30B0-41B4-8D6D-F493F79AB601}" type="pres">
      <dgm:prSet presAssocID="{EA9D54E8-A8C6-4643-8E41-39DFAA88F720}" presName="spaceRect" presStyleCnt="0"/>
      <dgm:spPr/>
    </dgm:pt>
    <dgm:pt modelId="{D7F74EAC-3332-47EE-9BF3-8E63D64A156B}" type="pres">
      <dgm:prSet presAssocID="{EA9D54E8-A8C6-4643-8E41-39DFAA88F720}" presName="textRect" presStyleLbl="revTx" presStyleIdx="2" presStyleCnt="6">
        <dgm:presLayoutVars>
          <dgm:chMax val="1"/>
          <dgm:chPref val="1"/>
        </dgm:presLayoutVars>
      </dgm:prSet>
      <dgm:spPr/>
    </dgm:pt>
    <dgm:pt modelId="{2E0621A7-033F-4E2F-8EC7-EF69AA8F3558}" type="pres">
      <dgm:prSet presAssocID="{9F3F84B2-08AE-4A87-A9C8-338F3FF80DB5}" presName="sibTrans" presStyleLbl="sibTrans2D1" presStyleIdx="0" presStyleCnt="0"/>
      <dgm:spPr/>
    </dgm:pt>
    <dgm:pt modelId="{F595BF75-2C1D-4E96-A6FD-98A31ED0522F}" type="pres">
      <dgm:prSet presAssocID="{E396C14D-4D4E-4FE2-A6DC-FFD805D356AC}" presName="compNode" presStyleCnt="0"/>
      <dgm:spPr/>
    </dgm:pt>
    <dgm:pt modelId="{AEBF1DDE-721B-4F07-8789-16E4E7EAB87F}" type="pres">
      <dgm:prSet presAssocID="{E396C14D-4D4E-4FE2-A6DC-FFD805D356AC}" presName="iconBgRect" presStyleLbl="bgShp" presStyleIdx="3" presStyleCnt="6"/>
      <dgm:spPr/>
    </dgm:pt>
    <dgm:pt modelId="{37A6F491-C1FE-4ECC-BC7D-8F057BC15920}" type="pres">
      <dgm:prSet presAssocID="{E396C14D-4D4E-4FE2-A6DC-FFD805D356A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eting"/>
        </a:ext>
      </dgm:extLst>
    </dgm:pt>
    <dgm:pt modelId="{A48BE865-5F5D-4B40-98D6-A4B7FA6D3F4A}" type="pres">
      <dgm:prSet presAssocID="{E396C14D-4D4E-4FE2-A6DC-FFD805D356AC}" presName="spaceRect" presStyleCnt="0"/>
      <dgm:spPr/>
    </dgm:pt>
    <dgm:pt modelId="{5AEB05FE-093C-4A41-A853-B1B534530F3B}" type="pres">
      <dgm:prSet presAssocID="{E396C14D-4D4E-4FE2-A6DC-FFD805D356AC}" presName="textRect" presStyleLbl="revTx" presStyleIdx="3" presStyleCnt="6">
        <dgm:presLayoutVars>
          <dgm:chMax val="1"/>
          <dgm:chPref val="1"/>
        </dgm:presLayoutVars>
      </dgm:prSet>
      <dgm:spPr/>
    </dgm:pt>
    <dgm:pt modelId="{81D53E17-6260-4A69-ABE7-1D13821BD9D1}" type="pres">
      <dgm:prSet presAssocID="{BC7EB0B7-AF7B-4CF3-BE3B-FD1D4F2BD40D}" presName="sibTrans" presStyleLbl="sibTrans2D1" presStyleIdx="0" presStyleCnt="0"/>
      <dgm:spPr/>
    </dgm:pt>
    <dgm:pt modelId="{B48811F5-58CE-4146-B51C-3721A5DFB0A8}" type="pres">
      <dgm:prSet presAssocID="{12E94A8E-2979-4123-82AB-3341365529C0}" presName="compNode" presStyleCnt="0"/>
      <dgm:spPr/>
    </dgm:pt>
    <dgm:pt modelId="{B3DD119A-0922-4E90-86D8-918A018BB651}" type="pres">
      <dgm:prSet presAssocID="{12E94A8E-2979-4123-82AB-3341365529C0}" presName="iconBgRect" presStyleLbl="bgShp" presStyleIdx="4" presStyleCnt="6"/>
      <dgm:spPr/>
    </dgm:pt>
    <dgm:pt modelId="{3CFE74EB-92AE-4498-BA08-CF1E5BB57B6D}" type="pres">
      <dgm:prSet presAssocID="{12E94A8E-2979-4123-82AB-3341365529C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mart Phone"/>
        </a:ext>
      </dgm:extLst>
    </dgm:pt>
    <dgm:pt modelId="{9BEE64A9-7D30-47DA-8596-FBEF2E7DC53C}" type="pres">
      <dgm:prSet presAssocID="{12E94A8E-2979-4123-82AB-3341365529C0}" presName="spaceRect" presStyleCnt="0"/>
      <dgm:spPr/>
    </dgm:pt>
    <dgm:pt modelId="{D75AD534-C4A6-4C53-BEB2-D2D6DF7E6676}" type="pres">
      <dgm:prSet presAssocID="{12E94A8E-2979-4123-82AB-3341365529C0}" presName="textRect" presStyleLbl="revTx" presStyleIdx="4" presStyleCnt="6">
        <dgm:presLayoutVars>
          <dgm:chMax val="1"/>
          <dgm:chPref val="1"/>
        </dgm:presLayoutVars>
      </dgm:prSet>
      <dgm:spPr/>
    </dgm:pt>
    <dgm:pt modelId="{33B0A6BD-32EE-4886-9A89-54AEA21CFB12}" type="pres">
      <dgm:prSet presAssocID="{6DD4FF4A-D343-49DD-A8F9-8DE3479CEBA1}" presName="sibTrans" presStyleLbl="sibTrans2D1" presStyleIdx="0" presStyleCnt="0"/>
      <dgm:spPr/>
    </dgm:pt>
    <dgm:pt modelId="{ACE81BEE-BBA7-4CDA-9394-E3420103E164}" type="pres">
      <dgm:prSet presAssocID="{1D380AF1-BF93-4A5E-A99F-344D1AF6A6C0}" presName="compNode" presStyleCnt="0"/>
      <dgm:spPr/>
    </dgm:pt>
    <dgm:pt modelId="{349946CC-8A90-4D89-B919-7AD5C72E59F5}" type="pres">
      <dgm:prSet presAssocID="{1D380AF1-BF93-4A5E-A99F-344D1AF6A6C0}" presName="iconBgRect" presStyleLbl="bgShp" presStyleIdx="5" presStyleCnt="6"/>
      <dgm:spPr/>
    </dgm:pt>
    <dgm:pt modelId="{83F3B8A8-EC25-47D9-9830-F7B927B2267C}" type="pres">
      <dgm:prSet presAssocID="{1D380AF1-BF93-4A5E-A99F-344D1AF6A6C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uge"/>
        </a:ext>
      </dgm:extLst>
    </dgm:pt>
    <dgm:pt modelId="{E3A82994-FBD0-417B-B7E2-12DCE206CBEC}" type="pres">
      <dgm:prSet presAssocID="{1D380AF1-BF93-4A5E-A99F-344D1AF6A6C0}" presName="spaceRect" presStyleCnt="0"/>
      <dgm:spPr/>
    </dgm:pt>
    <dgm:pt modelId="{0B66201E-25B9-45D7-A1BD-0F73561BD5A5}" type="pres">
      <dgm:prSet presAssocID="{1D380AF1-BF93-4A5E-A99F-344D1AF6A6C0}" presName="textRect" presStyleLbl="revTx" presStyleIdx="5" presStyleCnt="6">
        <dgm:presLayoutVars>
          <dgm:chMax val="1"/>
          <dgm:chPref val="1"/>
        </dgm:presLayoutVars>
      </dgm:prSet>
      <dgm:spPr/>
    </dgm:pt>
  </dgm:ptLst>
  <dgm:cxnLst>
    <dgm:cxn modelId="{39CB4713-365E-4777-B052-85C33EA68BD7}" srcId="{5768990C-4866-46CC-906C-E767A84B4B03}" destId="{1D380AF1-BF93-4A5E-A99F-344D1AF6A6C0}" srcOrd="5" destOrd="0" parTransId="{6CAF166C-7610-43E0-B16B-AE554E84E4A2}" sibTransId="{C0B169F5-64A9-46A9-82A2-B34F514F7E8C}"/>
    <dgm:cxn modelId="{92E17835-8C25-4F36-AE79-71CE1772C914}" type="presOf" srcId="{AD5751FB-2CFE-472B-9C44-3EC7802C2A11}" destId="{32EC80A7-5379-45EE-9592-1D023A68B581}" srcOrd="0" destOrd="0" presId="urn:microsoft.com/office/officeart/2018/2/layout/IconCircleList"/>
    <dgm:cxn modelId="{A1F4983B-4B05-430B-B1E9-FB4CA9C4B797}" type="presOf" srcId="{CD41A5E0-291B-4872-9F84-20D7465B1A82}" destId="{5232F62A-80F6-4E45-AFF1-D3D4F49E554E}" srcOrd="0" destOrd="0" presId="urn:microsoft.com/office/officeart/2018/2/layout/IconCircleList"/>
    <dgm:cxn modelId="{84D8B14E-6716-4138-8643-48AB794E0028}" srcId="{5768990C-4866-46CC-906C-E767A84B4B03}" destId="{EA9D54E8-A8C6-4643-8E41-39DFAA88F720}" srcOrd="2" destOrd="0" parTransId="{7C99A296-8EC9-4082-8316-4E132D8FC994}" sibTransId="{9F3F84B2-08AE-4A87-A9C8-338F3FF80DB5}"/>
    <dgm:cxn modelId="{C064EB80-710F-4F24-BBA9-CD60F7FB7332}" type="presOf" srcId="{D27D2C7C-CAF3-4049-8C50-1530EAF5C8EA}" destId="{F42DC2DF-A072-481D-A07B-DFB18D9DCC10}" srcOrd="0" destOrd="0" presId="urn:microsoft.com/office/officeart/2018/2/layout/IconCircleList"/>
    <dgm:cxn modelId="{B8634083-40D1-4D8A-8A6A-60C1C7BA5EBC}" type="presOf" srcId="{32589C61-1650-4DC6-8AAE-0140307070F9}" destId="{BF923F9C-FB35-4E76-9AD6-A6FBC4848170}" srcOrd="0" destOrd="0" presId="urn:microsoft.com/office/officeart/2018/2/layout/IconCircleList"/>
    <dgm:cxn modelId="{9914498A-1567-4359-A141-708BD685B0E4}" srcId="{5768990C-4866-46CC-906C-E767A84B4B03}" destId="{32589C61-1650-4DC6-8AAE-0140307070F9}" srcOrd="0" destOrd="0" parTransId="{A22692B0-F99A-495E-AAE4-331EED9C2EE5}" sibTransId="{CD41A5E0-291B-4872-9F84-20D7465B1A82}"/>
    <dgm:cxn modelId="{92DBA18C-F179-4631-B229-53FEA6FE83D1}" srcId="{5768990C-4866-46CC-906C-E767A84B4B03}" destId="{D27D2C7C-CAF3-4049-8C50-1530EAF5C8EA}" srcOrd="1" destOrd="0" parTransId="{EF73CF81-2AD5-4F52-A285-4DA2138BCBEE}" sibTransId="{AD5751FB-2CFE-472B-9C44-3EC7802C2A11}"/>
    <dgm:cxn modelId="{E0A53894-C6C9-429C-AF9E-754781C4A82D}" srcId="{5768990C-4866-46CC-906C-E767A84B4B03}" destId="{E396C14D-4D4E-4FE2-A6DC-FFD805D356AC}" srcOrd="3" destOrd="0" parTransId="{83DB3EE8-C577-4E98-B919-04519256870E}" sibTransId="{BC7EB0B7-AF7B-4CF3-BE3B-FD1D4F2BD40D}"/>
    <dgm:cxn modelId="{687AFA97-189F-4B4D-85A6-57F6CE3E4FE1}" type="presOf" srcId="{1D380AF1-BF93-4A5E-A99F-344D1AF6A6C0}" destId="{0B66201E-25B9-45D7-A1BD-0F73561BD5A5}" srcOrd="0" destOrd="0" presId="urn:microsoft.com/office/officeart/2018/2/layout/IconCircleList"/>
    <dgm:cxn modelId="{B2C4259D-5A74-4BFC-8318-1A86F4ED5F7A}" type="presOf" srcId="{BC7EB0B7-AF7B-4CF3-BE3B-FD1D4F2BD40D}" destId="{81D53E17-6260-4A69-ABE7-1D13821BD9D1}" srcOrd="0" destOrd="0" presId="urn:microsoft.com/office/officeart/2018/2/layout/IconCircleList"/>
    <dgm:cxn modelId="{DEDBF5BB-3B53-4D04-A9F0-886B845436FD}" type="presOf" srcId="{12E94A8E-2979-4123-82AB-3341365529C0}" destId="{D75AD534-C4A6-4C53-BEB2-D2D6DF7E6676}" srcOrd="0" destOrd="0" presId="urn:microsoft.com/office/officeart/2018/2/layout/IconCircleList"/>
    <dgm:cxn modelId="{AEEEA6C8-40D3-4C11-B409-954CE8181FB2}" type="presOf" srcId="{5768990C-4866-46CC-906C-E767A84B4B03}" destId="{739AF701-A1D2-440D-A43D-CFDD95CDCC20}" srcOrd="0" destOrd="0" presId="urn:microsoft.com/office/officeart/2018/2/layout/IconCircleList"/>
    <dgm:cxn modelId="{769493C9-905E-4349-8311-DFB34232F2C8}" type="presOf" srcId="{E396C14D-4D4E-4FE2-A6DC-FFD805D356AC}" destId="{5AEB05FE-093C-4A41-A853-B1B534530F3B}" srcOrd="0" destOrd="0" presId="urn:microsoft.com/office/officeart/2018/2/layout/IconCircleList"/>
    <dgm:cxn modelId="{A5386ED3-B55F-404A-A9C7-AB873C061057}" type="presOf" srcId="{EA9D54E8-A8C6-4643-8E41-39DFAA88F720}" destId="{D7F74EAC-3332-47EE-9BF3-8E63D64A156B}" srcOrd="0" destOrd="0" presId="urn:microsoft.com/office/officeart/2018/2/layout/IconCircleList"/>
    <dgm:cxn modelId="{15F723DF-0DC1-447C-9C99-F4C24A12111D}" srcId="{5768990C-4866-46CC-906C-E767A84B4B03}" destId="{12E94A8E-2979-4123-82AB-3341365529C0}" srcOrd="4" destOrd="0" parTransId="{6E391401-0DE0-4F88-B072-2601B7824888}" sibTransId="{6DD4FF4A-D343-49DD-A8F9-8DE3479CEBA1}"/>
    <dgm:cxn modelId="{9D70B4EB-CE92-493C-86D3-2E5566190ADE}" type="presOf" srcId="{6DD4FF4A-D343-49DD-A8F9-8DE3479CEBA1}" destId="{33B0A6BD-32EE-4886-9A89-54AEA21CFB12}" srcOrd="0" destOrd="0" presId="urn:microsoft.com/office/officeart/2018/2/layout/IconCircleList"/>
    <dgm:cxn modelId="{F69A77EC-80C3-4251-B3EC-806698927090}" type="presOf" srcId="{9F3F84B2-08AE-4A87-A9C8-338F3FF80DB5}" destId="{2E0621A7-033F-4E2F-8EC7-EF69AA8F3558}" srcOrd="0" destOrd="0" presId="urn:microsoft.com/office/officeart/2018/2/layout/IconCircleList"/>
    <dgm:cxn modelId="{33CCDE62-979F-4C46-8B01-B5632133EBB6}" type="presParOf" srcId="{739AF701-A1D2-440D-A43D-CFDD95CDCC20}" destId="{19B7E631-3AFA-46A9-A85D-64AE6902693C}" srcOrd="0" destOrd="0" presId="urn:microsoft.com/office/officeart/2018/2/layout/IconCircleList"/>
    <dgm:cxn modelId="{363F200E-81F2-4E46-BB67-79BBB4375AEA}" type="presParOf" srcId="{19B7E631-3AFA-46A9-A85D-64AE6902693C}" destId="{8780A8F8-BD5A-4431-8E68-2A25C67FB462}" srcOrd="0" destOrd="0" presId="urn:microsoft.com/office/officeart/2018/2/layout/IconCircleList"/>
    <dgm:cxn modelId="{9E880AB7-DB1C-437D-8CCE-459E8482C2AD}" type="presParOf" srcId="{8780A8F8-BD5A-4431-8E68-2A25C67FB462}" destId="{C520939C-406E-4200-9BB2-4D0156B05950}" srcOrd="0" destOrd="0" presId="urn:microsoft.com/office/officeart/2018/2/layout/IconCircleList"/>
    <dgm:cxn modelId="{E28C3C12-702F-4686-A56F-831CCD45DB2C}" type="presParOf" srcId="{8780A8F8-BD5A-4431-8E68-2A25C67FB462}" destId="{241D34E6-13A8-452F-88EF-64AFD444D290}" srcOrd="1" destOrd="0" presId="urn:microsoft.com/office/officeart/2018/2/layout/IconCircleList"/>
    <dgm:cxn modelId="{FDB40EEA-7540-4C44-BF4A-FA95B631DDF7}" type="presParOf" srcId="{8780A8F8-BD5A-4431-8E68-2A25C67FB462}" destId="{95F891F9-44B5-479A-A1D3-9AAFEB45A213}" srcOrd="2" destOrd="0" presId="urn:microsoft.com/office/officeart/2018/2/layout/IconCircleList"/>
    <dgm:cxn modelId="{4D6AF509-4A68-4972-B4A9-DF75305789A1}" type="presParOf" srcId="{8780A8F8-BD5A-4431-8E68-2A25C67FB462}" destId="{BF923F9C-FB35-4E76-9AD6-A6FBC4848170}" srcOrd="3" destOrd="0" presId="urn:microsoft.com/office/officeart/2018/2/layout/IconCircleList"/>
    <dgm:cxn modelId="{747FA885-8C6E-4BC7-9BED-F0DC042C0881}" type="presParOf" srcId="{19B7E631-3AFA-46A9-A85D-64AE6902693C}" destId="{5232F62A-80F6-4E45-AFF1-D3D4F49E554E}" srcOrd="1" destOrd="0" presId="urn:microsoft.com/office/officeart/2018/2/layout/IconCircleList"/>
    <dgm:cxn modelId="{ACDAD391-C389-4BDC-BDC8-95E79C89301D}" type="presParOf" srcId="{19B7E631-3AFA-46A9-A85D-64AE6902693C}" destId="{6278BBC1-67B9-4C86-B31E-319B4AA67A1C}" srcOrd="2" destOrd="0" presId="urn:microsoft.com/office/officeart/2018/2/layout/IconCircleList"/>
    <dgm:cxn modelId="{47B4E9DA-24A5-4662-B89D-83F7F7211C5B}" type="presParOf" srcId="{6278BBC1-67B9-4C86-B31E-319B4AA67A1C}" destId="{6F1EC7C6-422C-4604-99F6-C307172E598B}" srcOrd="0" destOrd="0" presId="urn:microsoft.com/office/officeart/2018/2/layout/IconCircleList"/>
    <dgm:cxn modelId="{A5E25ECF-6910-4A2E-B06C-6263F59EF85D}" type="presParOf" srcId="{6278BBC1-67B9-4C86-B31E-319B4AA67A1C}" destId="{4EE0A1A9-BA1B-455F-90BE-EF98389AE084}" srcOrd="1" destOrd="0" presId="urn:microsoft.com/office/officeart/2018/2/layout/IconCircleList"/>
    <dgm:cxn modelId="{73DD1670-E2E5-4FF4-8708-346726F77B32}" type="presParOf" srcId="{6278BBC1-67B9-4C86-B31E-319B4AA67A1C}" destId="{56217044-F31D-467E-A3C5-A17998CC003B}" srcOrd="2" destOrd="0" presId="urn:microsoft.com/office/officeart/2018/2/layout/IconCircleList"/>
    <dgm:cxn modelId="{7E8E7ABB-3339-4E5A-B61B-9036302149B1}" type="presParOf" srcId="{6278BBC1-67B9-4C86-B31E-319B4AA67A1C}" destId="{F42DC2DF-A072-481D-A07B-DFB18D9DCC10}" srcOrd="3" destOrd="0" presId="urn:microsoft.com/office/officeart/2018/2/layout/IconCircleList"/>
    <dgm:cxn modelId="{94FBABA0-53BD-4E23-AE84-EF0B72E766DA}" type="presParOf" srcId="{19B7E631-3AFA-46A9-A85D-64AE6902693C}" destId="{32EC80A7-5379-45EE-9592-1D023A68B581}" srcOrd="3" destOrd="0" presId="urn:microsoft.com/office/officeart/2018/2/layout/IconCircleList"/>
    <dgm:cxn modelId="{0B4D7487-8880-42D0-8D49-BDA9FD64253B}" type="presParOf" srcId="{19B7E631-3AFA-46A9-A85D-64AE6902693C}" destId="{13EEEC90-413D-4C15-AFD0-27CB7A97A6B2}" srcOrd="4" destOrd="0" presId="urn:microsoft.com/office/officeart/2018/2/layout/IconCircleList"/>
    <dgm:cxn modelId="{168E8009-1F4F-44A5-AAD6-B80B35C65AFD}" type="presParOf" srcId="{13EEEC90-413D-4C15-AFD0-27CB7A97A6B2}" destId="{7655BE50-ACB1-47C5-BD0C-5A5B4123A238}" srcOrd="0" destOrd="0" presId="urn:microsoft.com/office/officeart/2018/2/layout/IconCircleList"/>
    <dgm:cxn modelId="{C2A8D00C-B676-4B49-A2AA-2996EC7D28AF}" type="presParOf" srcId="{13EEEC90-413D-4C15-AFD0-27CB7A97A6B2}" destId="{7FD5662F-E695-40ED-BA30-E0DF9027AA97}" srcOrd="1" destOrd="0" presId="urn:microsoft.com/office/officeart/2018/2/layout/IconCircleList"/>
    <dgm:cxn modelId="{F9886599-C7C8-4FC8-8CF6-D3BD0E03BD50}" type="presParOf" srcId="{13EEEC90-413D-4C15-AFD0-27CB7A97A6B2}" destId="{C7362CA4-30B0-41B4-8D6D-F493F79AB601}" srcOrd="2" destOrd="0" presId="urn:microsoft.com/office/officeart/2018/2/layout/IconCircleList"/>
    <dgm:cxn modelId="{4EF16757-2C48-4CD2-91D0-EA0D4B03D295}" type="presParOf" srcId="{13EEEC90-413D-4C15-AFD0-27CB7A97A6B2}" destId="{D7F74EAC-3332-47EE-9BF3-8E63D64A156B}" srcOrd="3" destOrd="0" presId="urn:microsoft.com/office/officeart/2018/2/layout/IconCircleList"/>
    <dgm:cxn modelId="{FD82072C-B415-42EB-9575-297840ED847D}" type="presParOf" srcId="{19B7E631-3AFA-46A9-A85D-64AE6902693C}" destId="{2E0621A7-033F-4E2F-8EC7-EF69AA8F3558}" srcOrd="5" destOrd="0" presId="urn:microsoft.com/office/officeart/2018/2/layout/IconCircleList"/>
    <dgm:cxn modelId="{1A347087-64C8-40B4-993B-72FB75372BDD}" type="presParOf" srcId="{19B7E631-3AFA-46A9-A85D-64AE6902693C}" destId="{F595BF75-2C1D-4E96-A6FD-98A31ED0522F}" srcOrd="6" destOrd="0" presId="urn:microsoft.com/office/officeart/2018/2/layout/IconCircleList"/>
    <dgm:cxn modelId="{8B7CE9C3-28A4-4BEF-8971-7E4BA4BDDCD3}" type="presParOf" srcId="{F595BF75-2C1D-4E96-A6FD-98A31ED0522F}" destId="{AEBF1DDE-721B-4F07-8789-16E4E7EAB87F}" srcOrd="0" destOrd="0" presId="urn:microsoft.com/office/officeart/2018/2/layout/IconCircleList"/>
    <dgm:cxn modelId="{C5192CA2-0CB9-4837-BE92-905C994B9A89}" type="presParOf" srcId="{F595BF75-2C1D-4E96-A6FD-98A31ED0522F}" destId="{37A6F491-C1FE-4ECC-BC7D-8F057BC15920}" srcOrd="1" destOrd="0" presId="urn:microsoft.com/office/officeart/2018/2/layout/IconCircleList"/>
    <dgm:cxn modelId="{A695355F-A53D-4A3B-9C23-8E7F0B824737}" type="presParOf" srcId="{F595BF75-2C1D-4E96-A6FD-98A31ED0522F}" destId="{A48BE865-5F5D-4B40-98D6-A4B7FA6D3F4A}" srcOrd="2" destOrd="0" presId="urn:microsoft.com/office/officeart/2018/2/layout/IconCircleList"/>
    <dgm:cxn modelId="{8C1E82C9-032C-493C-8B21-F1E7D9DAD6B9}" type="presParOf" srcId="{F595BF75-2C1D-4E96-A6FD-98A31ED0522F}" destId="{5AEB05FE-093C-4A41-A853-B1B534530F3B}" srcOrd="3" destOrd="0" presId="urn:microsoft.com/office/officeart/2018/2/layout/IconCircleList"/>
    <dgm:cxn modelId="{E5B184E3-C839-4DC5-A2C1-D20DEA58ABBE}" type="presParOf" srcId="{19B7E631-3AFA-46A9-A85D-64AE6902693C}" destId="{81D53E17-6260-4A69-ABE7-1D13821BD9D1}" srcOrd="7" destOrd="0" presId="urn:microsoft.com/office/officeart/2018/2/layout/IconCircleList"/>
    <dgm:cxn modelId="{03726E6A-F6A2-45FB-90D9-40AD7A56E19E}" type="presParOf" srcId="{19B7E631-3AFA-46A9-A85D-64AE6902693C}" destId="{B48811F5-58CE-4146-B51C-3721A5DFB0A8}" srcOrd="8" destOrd="0" presId="urn:microsoft.com/office/officeart/2018/2/layout/IconCircleList"/>
    <dgm:cxn modelId="{A2667B0B-6207-47D5-AA92-AC4463A5C932}" type="presParOf" srcId="{B48811F5-58CE-4146-B51C-3721A5DFB0A8}" destId="{B3DD119A-0922-4E90-86D8-918A018BB651}" srcOrd="0" destOrd="0" presId="urn:microsoft.com/office/officeart/2018/2/layout/IconCircleList"/>
    <dgm:cxn modelId="{C34646DC-53CE-44E0-85D7-DCA506C508F6}" type="presParOf" srcId="{B48811F5-58CE-4146-B51C-3721A5DFB0A8}" destId="{3CFE74EB-92AE-4498-BA08-CF1E5BB57B6D}" srcOrd="1" destOrd="0" presId="urn:microsoft.com/office/officeart/2018/2/layout/IconCircleList"/>
    <dgm:cxn modelId="{8FEADE24-4EA0-47D4-8349-A7BB11687759}" type="presParOf" srcId="{B48811F5-58CE-4146-B51C-3721A5DFB0A8}" destId="{9BEE64A9-7D30-47DA-8596-FBEF2E7DC53C}" srcOrd="2" destOrd="0" presId="urn:microsoft.com/office/officeart/2018/2/layout/IconCircleList"/>
    <dgm:cxn modelId="{97AFE9EC-34DE-46F1-8CBB-3A284AF3593D}" type="presParOf" srcId="{B48811F5-58CE-4146-B51C-3721A5DFB0A8}" destId="{D75AD534-C4A6-4C53-BEB2-D2D6DF7E6676}" srcOrd="3" destOrd="0" presId="urn:microsoft.com/office/officeart/2018/2/layout/IconCircleList"/>
    <dgm:cxn modelId="{B12471CA-F7DE-47D9-A42E-1908A356E43D}" type="presParOf" srcId="{19B7E631-3AFA-46A9-A85D-64AE6902693C}" destId="{33B0A6BD-32EE-4886-9A89-54AEA21CFB12}" srcOrd="9" destOrd="0" presId="urn:microsoft.com/office/officeart/2018/2/layout/IconCircleList"/>
    <dgm:cxn modelId="{292E0615-0A27-4ACE-A674-4CB67BDFEAAF}" type="presParOf" srcId="{19B7E631-3AFA-46A9-A85D-64AE6902693C}" destId="{ACE81BEE-BBA7-4CDA-9394-E3420103E164}" srcOrd="10" destOrd="0" presId="urn:microsoft.com/office/officeart/2018/2/layout/IconCircleList"/>
    <dgm:cxn modelId="{358774F2-72FF-4534-98F5-C5E577F6AB49}" type="presParOf" srcId="{ACE81BEE-BBA7-4CDA-9394-E3420103E164}" destId="{349946CC-8A90-4D89-B919-7AD5C72E59F5}" srcOrd="0" destOrd="0" presId="urn:microsoft.com/office/officeart/2018/2/layout/IconCircleList"/>
    <dgm:cxn modelId="{8D3B2315-8EE0-493F-8C6A-2CF7B29BC5D6}" type="presParOf" srcId="{ACE81BEE-BBA7-4CDA-9394-E3420103E164}" destId="{83F3B8A8-EC25-47D9-9830-F7B927B2267C}" srcOrd="1" destOrd="0" presId="urn:microsoft.com/office/officeart/2018/2/layout/IconCircleList"/>
    <dgm:cxn modelId="{7576684C-F52D-4A38-ADAE-01AADB40C70B}" type="presParOf" srcId="{ACE81BEE-BBA7-4CDA-9394-E3420103E164}" destId="{E3A82994-FBD0-417B-B7E2-12DCE206CBEC}" srcOrd="2" destOrd="0" presId="urn:microsoft.com/office/officeart/2018/2/layout/IconCircleList"/>
    <dgm:cxn modelId="{57AB7FA2-7AF1-41FB-9C49-11C3A02E4716}" type="presParOf" srcId="{ACE81BEE-BBA7-4CDA-9394-E3420103E164}" destId="{0B66201E-25B9-45D7-A1BD-0F73561BD5A5}" srcOrd="3" destOrd="0" presId="urn:microsoft.com/office/officeart/2018/2/layout/IconCircl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DC420A-6A42-46A8-A1F9-D6B9701C5998}" type="doc">
      <dgm:prSet loTypeId="urn:microsoft.com/office/officeart/2016/7/layout/LinearArrowProcessNumbered" loCatId="process" qsTypeId="urn:microsoft.com/office/officeart/2005/8/quickstyle/simple1" qsCatId="simple" csTypeId="urn:microsoft.com/office/officeart/2005/8/colors/colorful5" csCatId="colorful" phldr="1"/>
      <dgm:spPr/>
      <dgm:t>
        <a:bodyPr/>
        <a:lstStyle/>
        <a:p>
          <a:endParaRPr lang="en-US"/>
        </a:p>
      </dgm:t>
    </dgm:pt>
    <dgm:pt modelId="{8F5B375D-D3FA-4E8D-9AC2-83FBBBC9C65F}">
      <dgm:prSet custT="1"/>
      <dgm:spPr/>
      <dgm:t>
        <a:bodyPr/>
        <a:lstStyle/>
        <a:p>
          <a:r>
            <a:rPr lang="en-TT" sz="1350" b="0" i="0" dirty="0"/>
            <a:t>Background Research –brief research carried out on LMS.</a:t>
          </a:r>
          <a:endParaRPr lang="en-US" sz="1350" dirty="0"/>
        </a:p>
      </dgm:t>
    </dgm:pt>
    <dgm:pt modelId="{F808D3F5-81DE-4DE2-B750-0D23C7ADEAD2}" type="parTrans" cxnId="{EC6D71A7-E01A-4D5C-9461-E60CBA80A5F8}">
      <dgm:prSet/>
      <dgm:spPr/>
      <dgm:t>
        <a:bodyPr/>
        <a:lstStyle/>
        <a:p>
          <a:endParaRPr lang="en-US"/>
        </a:p>
      </dgm:t>
    </dgm:pt>
    <dgm:pt modelId="{373AE5BE-E24A-4557-91B6-B0DF89776D16}" type="sibTrans" cxnId="{EC6D71A7-E01A-4D5C-9461-E60CBA80A5F8}">
      <dgm:prSet phldrT="1" phldr="0"/>
      <dgm:spPr/>
      <dgm:t>
        <a:bodyPr/>
        <a:lstStyle/>
        <a:p>
          <a:r>
            <a:rPr lang="en-US"/>
            <a:t>1</a:t>
          </a:r>
          <a:endParaRPr lang="en-US" dirty="0"/>
        </a:p>
      </dgm:t>
    </dgm:pt>
    <dgm:pt modelId="{3A3009C0-6419-4D1D-87CC-851529C38A49}">
      <dgm:prSet custT="1"/>
      <dgm:spPr/>
      <dgm:t>
        <a:bodyPr/>
        <a:lstStyle/>
        <a:p>
          <a:r>
            <a:rPr lang="en-TT" sz="1350" b="0" i="0" dirty="0"/>
            <a:t>Requirements Analysis – The </a:t>
          </a:r>
          <a:r>
            <a:rPr lang="en-US" sz="1350" b="0" i="0" dirty="0"/>
            <a:t>Review of specifications for a successful LMS</a:t>
          </a:r>
          <a:endParaRPr lang="en-US" sz="1350" dirty="0"/>
        </a:p>
      </dgm:t>
    </dgm:pt>
    <dgm:pt modelId="{496F4F57-D0AD-4BD1-9CDD-16AAAA9C96AE}" type="parTrans" cxnId="{6531972A-918F-4F4D-AC67-8B753F7A6C04}">
      <dgm:prSet/>
      <dgm:spPr/>
      <dgm:t>
        <a:bodyPr/>
        <a:lstStyle/>
        <a:p>
          <a:endParaRPr lang="en-US"/>
        </a:p>
      </dgm:t>
    </dgm:pt>
    <dgm:pt modelId="{20050417-DECD-43CC-A36D-F0A076082F74}" type="sibTrans" cxnId="{6531972A-918F-4F4D-AC67-8B753F7A6C04}">
      <dgm:prSet phldrT="2" phldr="0"/>
      <dgm:spPr/>
      <dgm:t>
        <a:bodyPr/>
        <a:lstStyle/>
        <a:p>
          <a:r>
            <a:rPr lang="en-US"/>
            <a:t>2</a:t>
          </a:r>
        </a:p>
      </dgm:t>
    </dgm:pt>
    <dgm:pt modelId="{BD51761B-2F02-4D53-A0F6-708353644C92}">
      <dgm:prSet custT="1"/>
      <dgm:spPr/>
      <dgm:t>
        <a:bodyPr/>
        <a:lstStyle/>
        <a:p>
          <a:r>
            <a:rPr lang="en-TT" sz="1350" b="0" i="0"/>
            <a:t>Design – Review of the LMS model and structure.</a:t>
          </a:r>
          <a:endParaRPr lang="en-US" sz="1350"/>
        </a:p>
      </dgm:t>
    </dgm:pt>
    <dgm:pt modelId="{7E3C55D3-035F-4DEF-8002-80FADABCE0B7}" type="parTrans" cxnId="{69C5A1C9-BC47-4901-9DE9-33F4A95EAC9D}">
      <dgm:prSet/>
      <dgm:spPr/>
      <dgm:t>
        <a:bodyPr/>
        <a:lstStyle/>
        <a:p>
          <a:endParaRPr lang="en-US"/>
        </a:p>
      </dgm:t>
    </dgm:pt>
    <dgm:pt modelId="{3072B743-7F66-4A74-ACF0-896C3361F7D9}" type="sibTrans" cxnId="{69C5A1C9-BC47-4901-9DE9-33F4A95EAC9D}">
      <dgm:prSet phldrT="3" phldr="0"/>
      <dgm:spPr/>
      <dgm:t>
        <a:bodyPr/>
        <a:lstStyle/>
        <a:p>
          <a:r>
            <a:rPr lang="en-US"/>
            <a:t>3</a:t>
          </a:r>
        </a:p>
      </dgm:t>
    </dgm:pt>
    <dgm:pt modelId="{19D5B4DB-269E-4C6D-BED3-07FE686784A1}">
      <dgm:prSet custT="1"/>
      <dgm:spPr/>
      <dgm:t>
        <a:bodyPr/>
        <a:lstStyle/>
        <a:p>
          <a:r>
            <a:rPr lang="en-TT" sz="1350" b="0" i="0"/>
            <a:t>Implementation – the </a:t>
          </a:r>
          <a:r>
            <a:rPr lang="en-US" sz="1350" b="0" i="0"/>
            <a:t>development of the LMS</a:t>
          </a:r>
          <a:endParaRPr lang="en-US" sz="1350"/>
        </a:p>
      </dgm:t>
    </dgm:pt>
    <dgm:pt modelId="{9E59AC07-308C-45FC-86E8-326B3ED1B413}" type="parTrans" cxnId="{CE119C97-CA88-45E2-B570-E5517CD2E9EA}">
      <dgm:prSet/>
      <dgm:spPr/>
      <dgm:t>
        <a:bodyPr/>
        <a:lstStyle/>
        <a:p>
          <a:endParaRPr lang="en-US"/>
        </a:p>
      </dgm:t>
    </dgm:pt>
    <dgm:pt modelId="{FFB27578-F986-43F3-9926-DC5A2597EB93}" type="sibTrans" cxnId="{CE119C97-CA88-45E2-B570-E5517CD2E9EA}">
      <dgm:prSet phldrT="4" phldr="0"/>
      <dgm:spPr/>
      <dgm:t>
        <a:bodyPr/>
        <a:lstStyle/>
        <a:p>
          <a:r>
            <a:rPr lang="en-US"/>
            <a:t>4</a:t>
          </a:r>
        </a:p>
      </dgm:t>
    </dgm:pt>
    <dgm:pt modelId="{F28148B3-A2C4-445A-ACD4-504C4F0FA253}">
      <dgm:prSet custT="1"/>
      <dgm:spPr/>
      <dgm:t>
        <a:bodyPr/>
        <a:lstStyle/>
        <a:p>
          <a:r>
            <a:rPr lang="en-TT" sz="1350" b="0" i="0" dirty="0"/>
            <a:t>Testing – System is tested to ensure proper working functions.</a:t>
          </a:r>
          <a:endParaRPr lang="en-US" sz="1350" dirty="0"/>
        </a:p>
      </dgm:t>
    </dgm:pt>
    <dgm:pt modelId="{7398BD8C-3CD0-4ED9-A672-80619B0B8DB6}" type="parTrans" cxnId="{2B01461F-A7DF-4A36-AE6B-9EC91DD236A9}">
      <dgm:prSet/>
      <dgm:spPr/>
      <dgm:t>
        <a:bodyPr/>
        <a:lstStyle/>
        <a:p>
          <a:endParaRPr lang="en-US"/>
        </a:p>
      </dgm:t>
    </dgm:pt>
    <dgm:pt modelId="{70075690-7B29-48C5-84F2-53C9E67867DA}" type="sibTrans" cxnId="{2B01461F-A7DF-4A36-AE6B-9EC91DD236A9}">
      <dgm:prSet phldrT="5" phldr="0"/>
      <dgm:spPr/>
      <dgm:t>
        <a:bodyPr/>
        <a:lstStyle/>
        <a:p>
          <a:r>
            <a:rPr lang="en-US"/>
            <a:t>5</a:t>
          </a:r>
        </a:p>
      </dgm:t>
    </dgm:pt>
    <dgm:pt modelId="{04E8C1A1-C242-43E4-A6CC-A20B47A8635E}">
      <dgm:prSet custT="1"/>
      <dgm:spPr/>
      <dgm:t>
        <a:bodyPr/>
        <a:lstStyle/>
        <a:p>
          <a:r>
            <a:rPr lang="en-TT" sz="1350" b="0" i="0" dirty="0"/>
            <a:t>Evaluation – system </a:t>
          </a:r>
          <a:r>
            <a:rPr lang="en-US" sz="1350" b="0" i="0" dirty="0"/>
            <a:t>reviewed to ensure it is in line with expectations</a:t>
          </a:r>
          <a:r>
            <a:rPr lang="en-TT" sz="1350" b="0" i="0" dirty="0"/>
            <a:t> </a:t>
          </a:r>
          <a:endParaRPr lang="en-US" sz="1350" dirty="0"/>
        </a:p>
      </dgm:t>
    </dgm:pt>
    <dgm:pt modelId="{7E5E30AD-B227-486F-910A-646C9FFBE710}" type="parTrans" cxnId="{3AD087AE-960A-4AC5-A49C-7A05C0784EB6}">
      <dgm:prSet/>
      <dgm:spPr/>
      <dgm:t>
        <a:bodyPr/>
        <a:lstStyle/>
        <a:p>
          <a:endParaRPr lang="en-US"/>
        </a:p>
      </dgm:t>
    </dgm:pt>
    <dgm:pt modelId="{00FA5635-D25A-465D-AAC5-10BF0FF08C52}" type="sibTrans" cxnId="{3AD087AE-960A-4AC5-A49C-7A05C0784EB6}">
      <dgm:prSet phldrT="6" phldr="0"/>
      <dgm:spPr/>
      <dgm:t>
        <a:bodyPr/>
        <a:lstStyle/>
        <a:p>
          <a:r>
            <a:rPr lang="en-US"/>
            <a:t>6</a:t>
          </a:r>
        </a:p>
      </dgm:t>
    </dgm:pt>
    <dgm:pt modelId="{04883883-57B0-4BD5-B31B-7FA94DDF69B7}">
      <dgm:prSet custT="1"/>
      <dgm:spPr/>
      <dgm:t>
        <a:bodyPr/>
        <a:lstStyle/>
        <a:p>
          <a:r>
            <a:rPr lang="en-TT" sz="1350" b="0" i="0" dirty="0"/>
            <a:t>Final Report - </a:t>
          </a:r>
          <a:r>
            <a:rPr lang="en-US" sz="1350" b="0" i="0" dirty="0"/>
            <a:t>Document experience and goals that have been successful or unsuccessful</a:t>
          </a:r>
          <a:endParaRPr lang="en-US" sz="1350" dirty="0"/>
        </a:p>
      </dgm:t>
    </dgm:pt>
    <dgm:pt modelId="{4D2B6A5B-817B-4B49-9F73-652E0BC03C44}" type="parTrans" cxnId="{17955BA7-C7F0-4EF0-A989-A0DF2973F4A7}">
      <dgm:prSet/>
      <dgm:spPr/>
      <dgm:t>
        <a:bodyPr/>
        <a:lstStyle/>
        <a:p>
          <a:endParaRPr lang="en-US"/>
        </a:p>
      </dgm:t>
    </dgm:pt>
    <dgm:pt modelId="{4E7BC663-5BF2-4D4C-B663-417F6EE3754E}" type="sibTrans" cxnId="{17955BA7-C7F0-4EF0-A989-A0DF2973F4A7}">
      <dgm:prSet phldrT="7" phldr="0"/>
      <dgm:spPr/>
      <dgm:t>
        <a:bodyPr/>
        <a:lstStyle/>
        <a:p>
          <a:r>
            <a:rPr lang="en-US"/>
            <a:t>7</a:t>
          </a:r>
          <a:endParaRPr lang="en-US" dirty="0"/>
        </a:p>
      </dgm:t>
    </dgm:pt>
    <dgm:pt modelId="{2EE0DEF5-8AA2-47A3-850E-6EE0D1ACBBFE}" type="pres">
      <dgm:prSet presAssocID="{30DC420A-6A42-46A8-A1F9-D6B9701C5998}" presName="linearFlow" presStyleCnt="0">
        <dgm:presLayoutVars>
          <dgm:dir/>
          <dgm:animLvl val="lvl"/>
          <dgm:resizeHandles val="exact"/>
        </dgm:presLayoutVars>
      </dgm:prSet>
      <dgm:spPr/>
    </dgm:pt>
    <dgm:pt modelId="{53A3D238-45A7-452E-A205-9E157AE6357A}" type="pres">
      <dgm:prSet presAssocID="{8F5B375D-D3FA-4E8D-9AC2-83FBBBC9C65F}" presName="compositeNode" presStyleCnt="0"/>
      <dgm:spPr/>
    </dgm:pt>
    <dgm:pt modelId="{A024E6A4-D82F-44CA-BFB2-687ABCC6E9D2}" type="pres">
      <dgm:prSet presAssocID="{8F5B375D-D3FA-4E8D-9AC2-83FBBBC9C65F}" presName="parTx" presStyleLbl="node1" presStyleIdx="0" presStyleCnt="0">
        <dgm:presLayoutVars>
          <dgm:chMax val="0"/>
          <dgm:chPref val="0"/>
          <dgm:bulletEnabled val="1"/>
        </dgm:presLayoutVars>
      </dgm:prSet>
      <dgm:spPr/>
    </dgm:pt>
    <dgm:pt modelId="{330686F1-2117-414F-B961-847F71E6E792}" type="pres">
      <dgm:prSet presAssocID="{8F5B375D-D3FA-4E8D-9AC2-83FBBBC9C65F}" presName="parSh" presStyleCnt="0"/>
      <dgm:spPr/>
    </dgm:pt>
    <dgm:pt modelId="{2AB59E6F-8505-4CC4-88A2-0F569B921DF0}" type="pres">
      <dgm:prSet presAssocID="{8F5B375D-D3FA-4E8D-9AC2-83FBBBC9C65F}" presName="lineNode" presStyleLbl="alignAccFollowNode1" presStyleIdx="0" presStyleCnt="21"/>
      <dgm:spPr/>
    </dgm:pt>
    <dgm:pt modelId="{390E94B5-A425-42D0-81E1-6581D5C632D8}" type="pres">
      <dgm:prSet presAssocID="{8F5B375D-D3FA-4E8D-9AC2-83FBBBC9C65F}" presName="lineArrowNode" presStyleLbl="alignAccFollowNode1" presStyleIdx="1" presStyleCnt="21"/>
      <dgm:spPr/>
    </dgm:pt>
    <dgm:pt modelId="{A3E0E059-07C4-436C-8162-11C779751DD5}" type="pres">
      <dgm:prSet presAssocID="{373AE5BE-E24A-4557-91B6-B0DF89776D16}" presName="sibTransNodeCircle" presStyleLbl="alignNode1" presStyleIdx="0" presStyleCnt="7">
        <dgm:presLayoutVars>
          <dgm:chMax val="0"/>
          <dgm:bulletEnabled/>
        </dgm:presLayoutVars>
      </dgm:prSet>
      <dgm:spPr/>
    </dgm:pt>
    <dgm:pt modelId="{41373F62-5682-4686-984E-618D557BCE47}" type="pres">
      <dgm:prSet presAssocID="{373AE5BE-E24A-4557-91B6-B0DF89776D16}" presName="spacerBetweenCircleAndCallout" presStyleCnt="0">
        <dgm:presLayoutVars/>
      </dgm:prSet>
      <dgm:spPr/>
    </dgm:pt>
    <dgm:pt modelId="{8FCA921C-B257-42AB-9BEE-0E380E407A75}" type="pres">
      <dgm:prSet presAssocID="{8F5B375D-D3FA-4E8D-9AC2-83FBBBC9C65F}" presName="nodeText" presStyleLbl="alignAccFollowNode1" presStyleIdx="2" presStyleCnt="21">
        <dgm:presLayoutVars>
          <dgm:bulletEnabled val="1"/>
        </dgm:presLayoutVars>
      </dgm:prSet>
      <dgm:spPr/>
    </dgm:pt>
    <dgm:pt modelId="{7C13AB92-50A7-4831-A18D-9DBBBFFB5FB8}" type="pres">
      <dgm:prSet presAssocID="{373AE5BE-E24A-4557-91B6-B0DF89776D16}" presName="sibTransComposite" presStyleCnt="0"/>
      <dgm:spPr/>
    </dgm:pt>
    <dgm:pt modelId="{D28D031B-FF64-4506-9B6B-9832581E7AFF}" type="pres">
      <dgm:prSet presAssocID="{3A3009C0-6419-4D1D-87CC-851529C38A49}" presName="compositeNode" presStyleCnt="0"/>
      <dgm:spPr/>
    </dgm:pt>
    <dgm:pt modelId="{F8906BE4-FC8F-41C9-9D1A-8104ED86DC2B}" type="pres">
      <dgm:prSet presAssocID="{3A3009C0-6419-4D1D-87CC-851529C38A49}" presName="parTx" presStyleLbl="node1" presStyleIdx="0" presStyleCnt="0">
        <dgm:presLayoutVars>
          <dgm:chMax val="0"/>
          <dgm:chPref val="0"/>
          <dgm:bulletEnabled val="1"/>
        </dgm:presLayoutVars>
      </dgm:prSet>
      <dgm:spPr/>
    </dgm:pt>
    <dgm:pt modelId="{243A6A74-DE78-4033-8D9C-012FCB2345D8}" type="pres">
      <dgm:prSet presAssocID="{3A3009C0-6419-4D1D-87CC-851529C38A49}" presName="parSh" presStyleCnt="0"/>
      <dgm:spPr/>
    </dgm:pt>
    <dgm:pt modelId="{E0D7FE53-0455-4E10-8DE6-85D3D461559A}" type="pres">
      <dgm:prSet presAssocID="{3A3009C0-6419-4D1D-87CC-851529C38A49}" presName="lineNode" presStyleLbl="alignAccFollowNode1" presStyleIdx="3" presStyleCnt="21"/>
      <dgm:spPr/>
    </dgm:pt>
    <dgm:pt modelId="{E4CC1050-56B9-47E5-A3BB-D475DCA99797}" type="pres">
      <dgm:prSet presAssocID="{3A3009C0-6419-4D1D-87CC-851529C38A49}" presName="lineArrowNode" presStyleLbl="alignAccFollowNode1" presStyleIdx="4" presStyleCnt="21"/>
      <dgm:spPr/>
    </dgm:pt>
    <dgm:pt modelId="{64A499B7-C6C1-4F82-A924-74DED6B9FDA5}" type="pres">
      <dgm:prSet presAssocID="{20050417-DECD-43CC-A36D-F0A076082F74}" presName="sibTransNodeCircle" presStyleLbl="alignNode1" presStyleIdx="1" presStyleCnt="7">
        <dgm:presLayoutVars>
          <dgm:chMax val="0"/>
          <dgm:bulletEnabled/>
        </dgm:presLayoutVars>
      </dgm:prSet>
      <dgm:spPr/>
    </dgm:pt>
    <dgm:pt modelId="{0C5CA9B4-EF91-400B-88DE-E8D9750C73C8}" type="pres">
      <dgm:prSet presAssocID="{20050417-DECD-43CC-A36D-F0A076082F74}" presName="spacerBetweenCircleAndCallout" presStyleCnt="0">
        <dgm:presLayoutVars/>
      </dgm:prSet>
      <dgm:spPr/>
    </dgm:pt>
    <dgm:pt modelId="{440F6665-FEF2-458D-A5EB-F116DB70508D}" type="pres">
      <dgm:prSet presAssocID="{3A3009C0-6419-4D1D-87CC-851529C38A49}" presName="nodeText" presStyleLbl="alignAccFollowNode1" presStyleIdx="5" presStyleCnt="21">
        <dgm:presLayoutVars>
          <dgm:bulletEnabled val="1"/>
        </dgm:presLayoutVars>
      </dgm:prSet>
      <dgm:spPr/>
    </dgm:pt>
    <dgm:pt modelId="{06441DF4-CEAF-47BB-9B90-10F64B798F54}" type="pres">
      <dgm:prSet presAssocID="{20050417-DECD-43CC-A36D-F0A076082F74}" presName="sibTransComposite" presStyleCnt="0"/>
      <dgm:spPr/>
    </dgm:pt>
    <dgm:pt modelId="{FB0C710B-AD6A-4DCF-A0D1-D5C601473793}" type="pres">
      <dgm:prSet presAssocID="{BD51761B-2F02-4D53-A0F6-708353644C92}" presName="compositeNode" presStyleCnt="0"/>
      <dgm:spPr/>
    </dgm:pt>
    <dgm:pt modelId="{D3D7A2C7-9069-423A-8692-4BF51F9F922A}" type="pres">
      <dgm:prSet presAssocID="{BD51761B-2F02-4D53-A0F6-708353644C92}" presName="parTx" presStyleLbl="node1" presStyleIdx="0" presStyleCnt="0">
        <dgm:presLayoutVars>
          <dgm:chMax val="0"/>
          <dgm:chPref val="0"/>
          <dgm:bulletEnabled val="1"/>
        </dgm:presLayoutVars>
      </dgm:prSet>
      <dgm:spPr/>
    </dgm:pt>
    <dgm:pt modelId="{D8750547-C7D4-42DF-89F6-AD25E013ADBA}" type="pres">
      <dgm:prSet presAssocID="{BD51761B-2F02-4D53-A0F6-708353644C92}" presName="parSh" presStyleCnt="0"/>
      <dgm:spPr/>
    </dgm:pt>
    <dgm:pt modelId="{8BD82607-360F-4049-8A2A-806BEFCB00B2}" type="pres">
      <dgm:prSet presAssocID="{BD51761B-2F02-4D53-A0F6-708353644C92}" presName="lineNode" presStyleLbl="alignAccFollowNode1" presStyleIdx="6" presStyleCnt="21"/>
      <dgm:spPr/>
    </dgm:pt>
    <dgm:pt modelId="{8F1D2A02-A7B2-4D76-998A-AC5D62DB6070}" type="pres">
      <dgm:prSet presAssocID="{BD51761B-2F02-4D53-A0F6-708353644C92}" presName="lineArrowNode" presStyleLbl="alignAccFollowNode1" presStyleIdx="7" presStyleCnt="21"/>
      <dgm:spPr/>
    </dgm:pt>
    <dgm:pt modelId="{D28656D4-6152-4195-81D4-DD188156B784}" type="pres">
      <dgm:prSet presAssocID="{3072B743-7F66-4A74-ACF0-896C3361F7D9}" presName="sibTransNodeCircle" presStyleLbl="alignNode1" presStyleIdx="2" presStyleCnt="7">
        <dgm:presLayoutVars>
          <dgm:chMax val="0"/>
          <dgm:bulletEnabled/>
        </dgm:presLayoutVars>
      </dgm:prSet>
      <dgm:spPr/>
    </dgm:pt>
    <dgm:pt modelId="{1F05518D-9F5E-4AC5-B6C2-5C8E687D3480}" type="pres">
      <dgm:prSet presAssocID="{3072B743-7F66-4A74-ACF0-896C3361F7D9}" presName="spacerBetweenCircleAndCallout" presStyleCnt="0">
        <dgm:presLayoutVars/>
      </dgm:prSet>
      <dgm:spPr/>
    </dgm:pt>
    <dgm:pt modelId="{AB41A254-735B-45D0-880E-E8CFD3D20A45}" type="pres">
      <dgm:prSet presAssocID="{BD51761B-2F02-4D53-A0F6-708353644C92}" presName="nodeText" presStyleLbl="alignAccFollowNode1" presStyleIdx="8" presStyleCnt="21">
        <dgm:presLayoutVars>
          <dgm:bulletEnabled val="1"/>
        </dgm:presLayoutVars>
      </dgm:prSet>
      <dgm:spPr/>
    </dgm:pt>
    <dgm:pt modelId="{12EA0177-ECD7-445B-9E75-C42B33F9A256}" type="pres">
      <dgm:prSet presAssocID="{3072B743-7F66-4A74-ACF0-896C3361F7D9}" presName="sibTransComposite" presStyleCnt="0"/>
      <dgm:spPr/>
    </dgm:pt>
    <dgm:pt modelId="{FF34C767-56C7-4F2A-9EEB-229F14465EFA}" type="pres">
      <dgm:prSet presAssocID="{19D5B4DB-269E-4C6D-BED3-07FE686784A1}" presName="compositeNode" presStyleCnt="0"/>
      <dgm:spPr/>
    </dgm:pt>
    <dgm:pt modelId="{82C530E2-B71F-4AFD-BCCD-8B9193960682}" type="pres">
      <dgm:prSet presAssocID="{19D5B4DB-269E-4C6D-BED3-07FE686784A1}" presName="parTx" presStyleLbl="node1" presStyleIdx="0" presStyleCnt="0">
        <dgm:presLayoutVars>
          <dgm:chMax val="0"/>
          <dgm:chPref val="0"/>
          <dgm:bulletEnabled val="1"/>
        </dgm:presLayoutVars>
      </dgm:prSet>
      <dgm:spPr/>
    </dgm:pt>
    <dgm:pt modelId="{43CC385B-5CBA-4980-B79B-B925B1AD4CB8}" type="pres">
      <dgm:prSet presAssocID="{19D5B4DB-269E-4C6D-BED3-07FE686784A1}" presName="parSh" presStyleCnt="0"/>
      <dgm:spPr/>
    </dgm:pt>
    <dgm:pt modelId="{1F2A8B2F-6359-4C14-8352-189FF2950CD4}" type="pres">
      <dgm:prSet presAssocID="{19D5B4DB-269E-4C6D-BED3-07FE686784A1}" presName="lineNode" presStyleLbl="alignAccFollowNode1" presStyleIdx="9" presStyleCnt="21"/>
      <dgm:spPr/>
    </dgm:pt>
    <dgm:pt modelId="{3DBB9EE7-FC9C-4803-94EA-BA386D3C8B59}" type="pres">
      <dgm:prSet presAssocID="{19D5B4DB-269E-4C6D-BED3-07FE686784A1}" presName="lineArrowNode" presStyleLbl="alignAccFollowNode1" presStyleIdx="10" presStyleCnt="21"/>
      <dgm:spPr/>
    </dgm:pt>
    <dgm:pt modelId="{8CFAB25F-C63B-4612-9806-C0A26E9CB8F3}" type="pres">
      <dgm:prSet presAssocID="{FFB27578-F986-43F3-9926-DC5A2597EB93}" presName="sibTransNodeCircle" presStyleLbl="alignNode1" presStyleIdx="3" presStyleCnt="7">
        <dgm:presLayoutVars>
          <dgm:chMax val="0"/>
          <dgm:bulletEnabled/>
        </dgm:presLayoutVars>
      </dgm:prSet>
      <dgm:spPr/>
    </dgm:pt>
    <dgm:pt modelId="{8E7240C5-97DD-409E-9CB0-795E8444AF79}" type="pres">
      <dgm:prSet presAssocID="{FFB27578-F986-43F3-9926-DC5A2597EB93}" presName="spacerBetweenCircleAndCallout" presStyleCnt="0">
        <dgm:presLayoutVars/>
      </dgm:prSet>
      <dgm:spPr/>
    </dgm:pt>
    <dgm:pt modelId="{0D23AD4B-6B15-4680-8295-D1F84D88887A}" type="pres">
      <dgm:prSet presAssocID="{19D5B4DB-269E-4C6D-BED3-07FE686784A1}" presName="nodeText" presStyleLbl="alignAccFollowNode1" presStyleIdx="11" presStyleCnt="21">
        <dgm:presLayoutVars>
          <dgm:bulletEnabled val="1"/>
        </dgm:presLayoutVars>
      </dgm:prSet>
      <dgm:spPr/>
    </dgm:pt>
    <dgm:pt modelId="{BB51CE08-19B9-4FCB-96F6-7A5918B59180}" type="pres">
      <dgm:prSet presAssocID="{FFB27578-F986-43F3-9926-DC5A2597EB93}" presName="sibTransComposite" presStyleCnt="0"/>
      <dgm:spPr/>
    </dgm:pt>
    <dgm:pt modelId="{E7CF220E-2233-49D2-A6BC-6B0210D57ADE}" type="pres">
      <dgm:prSet presAssocID="{F28148B3-A2C4-445A-ACD4-504C4F0FA253}" presName="compositeNode" presStyleCnt="0"/>
      <dgm:spPr/>
    </dgm:pt>
    <dgm:pt modelId="{D4E06FBE-65F1-4C2B-9E52-0E755F41096A}" type="pres">
      <dgm:prSet presAssocID="{F28148B3-A2C4-445A-ACD4-504C4F0FA253}" presName="parTx" presStyleLbl="node1" presStyleIdx="0" presStyleCnt="0">
        <dgm:presLayoutVars>
          <dgm:chMax val="0"/>
          <dgm:chPref val="0"/>
          <dgm:bulletEnabled val="1"/>
        </dgm:presLayoutVars>
      </dgm:prSet>
      <dgm:spPr/>
    </dgm:pt>
    <dgm:pt modelId="{8E3BD9CB-CFD9-447B-AEFB-897EB292D5F0}" type="pres">
      <dgm:prSet presAssocID="{F28148B3-A2C4-445A-ACD4-504C4F0FA253}" presName="parSh" presStyleCnt="0"/>
      <dgm:spPr/>
    </dgm:pt>
    <dgm:pt modelId="{B987DDF6-BA73-45D4-910D-CAC8758DF6FD}" type="pres">
      <dgm:prSet presAssocID="{F28148B3-A2C4-445A-ACD4-504C4F0FA253}" presName="lineNode" presStyleLbl="alignAccFollowNode1" presStyleIdx="12" presStyleCnt="21"/>
      <dgm:spPr/>
    </dgm:pt>
    <dgm:pt modelId="{C813C37B-7DEF-4E88-BC34-97F1ED4EFC95}" type="pres">
      <dgm:prSet presAssocID="{F28148B3-A2C4-445A-ACD4-504C4F0FA253}" presName="lineArrowNode" presStyleLbl="alignAccFollowNode1" presStyleIdx="13" presStyleCnt="21"/>
      <dgm:spPr/>
    </dgm:pt>
    <dgm:pt modelId="{E7B33CF2-AC5D-4306-B65E-176E801FEEB5}" type="pres">
      <dgm:prSet presAssocID="{70075690-7B29-48C5-84F2-53C9E67867DA}" presName="sibTransNodeCircle" presStyleLbl="alignNode1" presStyleIdx="4" presStyleCnt="7">
        <dgm:presLayoutVars>
          <dgm:chMax val="0"/>
          <dgm:bulletEnabled/>
        </dgm:presLayoutVars>
      </dgm:prSet>
      <dgm:spPr/>
    </dgm:pt>
    <dgm:pt modelId="{16313C59-B5AE-4560-98C2-75D90728E7E0}" type="pres">
      <dgm:prSet presAssocID="{70075690-7B29-48C5-84F2-53C9E67867DA}" presName="spacerBetweenCircleAndCallout" presStyleCnt="0">
        <dgm:presLayoutVars/>
      </dgm:prSet>
      <dgm:spPr/>
    </dgm:pt>
    <dgm:pt modelId="{816B221E-F542-43CE-A257-292FF131656B}" type="pres">
      <dgm:prSet presAssocID="{F28148B3-A2C4-445A-ACD4-504C4F0FA253}" presName="nodeText" presStyleLbl="alignAccFollowNode1" presStyleIdx="14" presStyleCnt="21">
        <dgm:presLayoutVars>
          <dgm:bulletEnabled val="1"/>
        </dgm:presLayoutVars>
      </dgm:prSet>
      <dgm:spPr/>
    </dgm:pt>
    <dgm:pt modelId="{DBCDCBF9-ACB9-4D27-AF6F-21D68A4742AE}" type="pres">
      <dgm:prSet presAssocID="{70075690-7B29-48C5-84F2-53C9E67867DA}" presName="sibTransComposite" presStyleCnt="0"/>
      <dgm:spPr/>
    </dgm:pt>
    <dgm:pt modelId="{DEF87088-7E4D-405F-B89F-735E207C7C2E}" type="pres">
      <dgm:prSet presAssocID="{04E8C1A1-C242-43E4-A6CC-A20B47A8635E}" presName="compositeNode" presStyleCnt="0"/>
      <dgm:spPr/>
    </dgm:pt>
    <dgm:pt modelId="{3BD7D495-933A-4E42-8329-2C7C827B72D0}" type="pres">
      <dgm:prSet presAssocID="{04E8C1A1-C242-43E4-A6CC-A20B47A8635E}" presName="parTx" presStyleLbl="node1" presStyleIdx="0" presStyleCnt="0">
        <dgm:presLayoutVars>
          <dgm:chMax val="0"/>
          <dgm:chPref val="0"/>
          <dgm:bulletEnabled val="1"/>
        </dgm:presLayoutVars>
      </dgm:prSet>
      <dgm:spPr/>
    </dgm:pt>
    <dgm:pt modelId="{81F15EB8-D3AB-407A-BBC0-9E8EEBA97ABE}" type="pres">
      <dgm:prSet presAssocID="{04E8C1A1-C242-43E4-A6CC-A20B47A8635E}" presName="parSh" presStyleCnt="0"/>
      <dgm:spPr/>
    </dgm:pt>
    <dgm:pt modelId="{5ECD27AC-0A98-4745-AD68-9A9C55A0951F}" type="pres">
      <dgm:prSet presAssocID="{04E8C1A1-C242-43E4-A6CC-A20B47A8635E}" presName="lineNode" presStyleLbl="alignAccFollowNode1" presStyleIdx="15" presStyleCnt="21"/>
      <dgm:spPr/>
    </dgm:pt>
    <dgm:pt modelId="{C5D01F5A-82D9-422B-BA23-B9214B038B6F}" type="pres">
      <dgm:prSet presAssocID="{04E8C1A1-C242-43E4-A6CC-A20B47A8635E}" presName="lineArrowNode" presStyleLbl="alignAccFollowNode1" presStyleIdx="16" presStyleCnt="21"/>
      <dgm:spPr/>
    </dgm:pt>
    <dgm:pt modelId="{62D5EED9-5895-4A23-BAAC-17559F824909}" type="pres">
      <dgm:prSet presAssocID="{00FA5635-D25A-465D-AAC5-10BF0FF08C52}" presName="sibTransNodeCircle" presStyleLbl="alignNode1" presStyleIdx="5" presStyleCnt="7">
        <dgm:presLayoutVars>
          <dgm:chMax val="0"/>
          <dgm:bulletEnabled/>
        </dgm:presLayoutVars>
      </dgm:prSet>
      <dgm:spPr/>
    </dgm:pt>
    <dgm:pt modelId="{C5BD9E57-FA6E-4ED8-8351-C24F3FFA05A5}" type="pres">
      <dgm:prSet presAssocID="{00FA5635-D25A-465D-AAC5-10BF0FF08C52}" presName="spacerBetweenCircleAndCallout" presStyleCnt="0">
        <dgm:presLayoutVars/>
      </dgm:prSet>
      <dgm:spPr/>
    </dgm:pt>
    <dgm:pt modelId="{74A7CD14-7D6F-4480-8471-707DD665AD8A}" type="pres">
      <dgm:prSet presAssocID="{04E8C1A1-C242-43E4-A6CC-A20B47A8635E}" presName="nodeText" presStyleLbl="alignAccFollowNode1" presStyleIdx="17" presStyleCnt="21">
        <dgm:presLayoutVars>
          <dgm:bulletEnabled val="1"/>
        </dgm:presLayoutVars>
      </dgm:prSet>
      <dgm:spPr/>
    </dgm:pt>
    <dgm:pt modelId="{9DD7147D-E05F-46EE-BF03-3293E0091C81}" type="pres">
      <dgm:prSet presAssocID="{00FA5635-D25A-465D-AAC5-10BF0FF08C52}" presName="sibTransComposite" presStyleCnt="0"/>
      <dgm:spPr/>
    </dgm:pt>
    <dgm:pt modelId="{E5E16AE0-1F69-4191-907F-3B5AE9F86059}" type="pres">
      <dgm:prSet presAssocID="{04883883-57B0-4BD5-B31B-7FA94DDF69B7}" presName="compositeNode" presStyleCnt="0"/>
      <dgm:spPr/>
    </dgm:pt>
    <dgm:pt modelId="{3EEB0D34-7075-4A14-86C7-23C8BDEDAD11}" type="pres">
      <dgm:prSet presAssocID="{04883883-57B0-4BD5-B31B-7FA94DDF69B7}" presName="parTx" presStyleLbl="node1" presStyleIdx="0" presStyleCnt="0">
        <dgm:presLayoutVars>
          <dgm:chMax val="0"/>
          <dgm:chPref val="0"/>
          <dgm:bulletEnabled val="1"/>
        </dgm:presLayoutVars>
      </dgm:prSet>
      <dgm:spPr/>
    </dgm:pt>
    <dgm:pt modelId="{7BA7AEB3-C5DD-49AC-9658-B97A78D30CBE}" type="pres">
      <dgm:prSet presAssocID="{04883883-57B0-4BD5-B31B-7FA94DDF69B7}" presName="parSh" presStyleCnt="0"/>
      <dgm:spPr/>
    </dgm:pt>
    <dgm:pt modelId="{C3FFEFAF-D6B4-4219-96B9-263783AAF430}" type="pres">
      <dgm:prSet presAssocID="{04883883-57B0-4BD5-B31B-7FA94DDF69B7}" presName="lineNode" presStyleLbl="alignAccFollowNode1" presStyleIdx="18" presStyleCnt="21"/>
      <dgm:spPr/>
    </dgm:pt>
    <dgm:pt modelId="{4B0EC84D-C347-4592-BD4B-971E47A5870B}" type="pres">
      <dgm:prSet presAssocID="{04883883-57B0-4BD5-B31B-7FA94DDF69B7}" presName="lineArrowNode" presStyleLbl="alignAccFollowNode1" presStyleIdx="19" presStyleCnt="21"/>
      <dgm:spPr/>
    </dgm:pt>
    <dgm:pt modelId="{6C008F04-AF5A-42D9-AA78-F35CE0341EBE}" type="pres">
      <dgm:prSet presAssocID="{4E7BC663-5BF2-4D4C-B663-417F6EE3754E}" presName="sibTransNodeCircle" presStyleLbl="alignNode1" presStyleIdx="6" presStyleCnt="7">
        <dgm:presLayoutVars>
          <dgm:chMax val="0"/>
          <dgm:bulletEnabled/>
        </dgm:presLayoutVars>
      </dgm:prSet>
      <dgm:spPr/>
    </dgm:pt>
    <dgm:pt modelId="{A5FE7489-0B41-459B-9487-5D4F8F3847AF}" type="pres">
      <dgm:prSet presAssocID="{4E7BC663-5BF2-4D4C-B663-417F6EE3754E}" presName="spacerBetweenCircleAndCallout" presStyleCnt="0">
        <dgm:presLayoutVars/>
      </dgm:prSet>
      <dgm:spPr/>
    </dgm:pt>
    <dgm:pt modelId="{6E109BFC-6FBB-4B04-99B6-F016263908E6}" type="pres">
      <dgm:prSet presAssocID="{04883883-57B0-4BD5-B31B-7FA94DDF69B7}" presName="nodeText" presStyleLbl="alignAccFollowNode1" presStyleIdx="20" presStyleCnt="21">
        <dgm:presLayoutVars>
          <dgm:bulletEnabled val="1"/>
        </dgm:presLayoutVars>
      </dgm:prSet>
      <dgm:spPr/>
    </dgm:pt>
  </dgm:ptLst>
  <dgm:cxnLst>
    <dgm:cxn modelId="{E18D7801-D934-4A9F-AA0D-EB7D4CC08D6F}" type="presOf" srcId="{19D5B4DB-269E-4C6D-BED3-07FE686784A1}" destId="{0D23AD4B-6B15-4680-8295-D1F84D88887A}" srcOrd="0" destOrd="0" presId="urn:microsoft.com/office/officeart/2016/7/layout/LinearArrowProcessNumbered"/>
    <dgm:cxn modelId="{FC76E90D-76ED-4B5D-873B-34773CAD0CA1}" type="presOf" srcId="{F28148B3-A2C4-445A-ACD4-504C4F0FA253}" destId="{816B221E-F542-43CE-A257-292FF131656B}" srcOrd="0" destOrd="0" presId="urn:microsoft.com/office/officeart/2016/7/layout/LinearArrowProcessNumbered"/>
    <dgm:cxn modelId="{2B01461F-A7DF-4A36-AE6B-9EC91DD236A9}" srcId="{30DC420A-6A42-46A8-A1F9-D6B9701C5998}" destId="{F28148B3-A2C4-445A-ACD4-504C4F0FA253}" srcOrd="4" destOrd="0" parTransId="{7398BD8C-3CD0-4ED9-A672-80619B0B8DB6}" sibTransId="{70075690-7B29-48C5-84F2-53C9E67867DA}"/>
    <dgm:cxn modelId="{25F00C2A-1E0B-47ED-A26F-783AC58B4FBE}" type="presOf" srcId="{00FA5635-D25A-465D-AAC5-10BF0FF08C52}" destId="{62D5EED9-5895-4A23-BAAC-17559F824909}" srcOrd="0" destOrd="0" presId="urn:microsoft.com/office/officeart/2016/7/layout/LinearArrowProcessNumbered"/>
    <dgm:cxn modelId="{6531972A-918F-4F4D-AC67-8B753F7A6C04}" srcId="{30DC420A-6A42-46A8-A1F9-D6B9701C5998}" destId="{3A3009C0-6419-4D1D-87CC-851529C38A49}" srcOrd="1" destOrd="0" parTransId="{496F4F57-D0AD-4BD1-9CDD-16AAAA9C96AE}" sibTransId="{20050417-DECD-43CC-A36D-F0A076082F74}"/>
    <dgm:cxn modelId="{8B95D82C-C1C9-4246-A742-1E7EE04B0FE8}" type="presOf" srcId="{8F5B375D-D3FA-4E8D-9AC2-83FBBBC9C65F}" destId="{8FCA921C-B257-42AB-9BEE-0E380E407A75}" srcOrd="0" destOrd="0" presId="urn:microsoft.com/office/officeart/2016/7/layout/LinearArrowProcessNumbered"/>
    <dgm:cxn modelId="{F2D6175E-FE0E-43EF-813E-577C285B255D}" type="presOf" srcId="{3A3009C0-6419-4D1D-87CC-851529C38A49}" destId="{440F6665-FEF2-458D-A5EB-F116DB70508D}" srcOrd="0" destOrd="0" presId="urn:microsoft.com/office/officeart/2016/7/layout/LinearArrowProcessNumbered"/>
    <dgm:cxn modelId="{05BE0D56-07DA-49A1-9E14-E2F15724BFE6}" type="presOf" srcId="{30DC420A-6A42-46A8-A1F9-D6B9701C5998}" destId="{2EE0DEF5-8AA2-47A3-850E-6EE0D1ACBBFE}" srcOrd="0" destOrd="0" presId="urn:microsoft.com/office/officeart/2016/7/layout/LinearArrowProcessNumbered"/>
    <dgm:cxn modelId="{6EB69587-3485-4DD3-81C2-9994E15E92D0}" type="presOf" srcId="{BD51761B-2F02-4D53-A0F6-708353644C92}" destId="{AB41A254-735B-45D0-880E-E8CFD3D20A45}" srcOrd="0" destOrd="0" presId="urn:microsoft.com/office/officeart/2016/7/layout/LinearArrowProcessNumbered"/>
    <dgm:cxn modelId="{873F3B96-40A4-48DE-8676-300178740E15}" type="presOf" srcId="{373AE5BE-E24A-4557-91B6-B0DF89776D16}" destId="{A3E0E059-07C4-436C-8162-11C779751DD5}" srcOrd="0" destOrd="0" presId="urn:microsoft.com/office/officeart/2016/7/layout/LinearArrowProcessNumbered"/>
    <dgm:cxn modelId="{CE119C97-CA88-45E2-B570-E5517CD2E9EA}" srcId="{30DC420A-6A42-46A8-A1F9-D6B9701C5998}" destId="{19D5B4DB-269E-4C6D-BED3-07FE686784A1}" srcOrd="3" destOrd="0" parTransId="{9E59AC07-308C-45FC-86E8-326B3ED1B413}" sibTransId="{FFB27578-F986-43F3-9926-DC5A2597EB93}"/>
    <dgm:cxn modelId="{0A4A719F-24C5-4B6B-835D-BAAAF3990657}" type="presOf" srcId="{04E8C1A1-C242-43E4-A6CC-A20B47A8635E}" destId="{74A7CD14-7D6F-4480-8471-707DD665AD8A}" srcOrd="0" destOrd="0" presId="urn:microsoft.com/office/officeart/2016/7/layout/LinearArrowProcessNumbered"/>
    <dgm:cxn modelId="{17955BA7-C7F0-4EF0-A989-A0DF2973F4A7}" srcId="{30DC420A-6A42-46A8-A1F9-D6B9701C5998}" destId="{04883883-57B0-4BD5-B31B-7FA94DDF69B7}" srcOrd="6" destOrd="0" parTransId="{4D2B6A5B-817B-4B49-9F73-652E0BC03C44}" sibTransId="{4E7BC663-5BF2-4D4C-B663-417F6EE3754E}"/>
    <dgm:cxn modelId="{EC6D71A7-E01A-4D5C-9461-E60CBA80A5F8}" srcId="{30DC420A-6A42-46A8-A1F9-D6B9701C5998}" destId="{8F5B375D-D3FA-4E8D-9AC2-83FBBBC9C65F}" srcOrd="0" destOrd="0" parTransId="{F808D3F5-81DE-4DE2-B750-0D23C7ADEAD2}" sibTransId="{373AE5BE-E24A-4557-91B6-B0DF89776D16}"/>
    <dgm:cxn modelId="{3AD087AE-960A-4AC5-A49C-7A05C0784EB6}" srcId="{30DC420A-6A42-46A8-A1F9-D6B9701C5998}" destId="{04E8C1A1-C242-43E4-A6CC-A20B47A8635E}" srcOrd="5" destOrd="0" parTransId="{7E5E30AD-B227-486F-910A-646C9FFBE710}" sibTransId="{00FA5635-D25A-465D-AAC5-10BF0FF08C52}"/>
    <dgm:cxn modelId="{D94005B1-F481-496F-B8E0-FF7002F3D8B6}" type="presOf" srcId="{04883883-57B0-4BD5-B31B-7FA94DDF69B7}" destId="{6E109BFC-6FBB-4B04-99B6-F016263908E6}" srcOrd="0" destOrd="0" presId="urn:microsoft.com/office/officeart/2016/7/layout/LinearArrowProcessNumbered"/>
    <dgm:cxn modelId="{69C5A1C9-BC47-4901-9DE9-33F4A95EAC9D}" srcId="{30DC420A-6A42-46A8-A1F9-D6B9701C5998}" destId="{BD51761B-2F02-4D53-A0F6-708353644C92}" srcOrd="2" destOrd="0" parTransId="{7E3C55D3-035F-4DEF-8002-80FADABCE0B7}" sibTransId="{3072B743-7F66-4A74-ACF0-896C3361F7D9}"/>
    <dgm:cxn modelId="{58FB25E1-229C-4EA1-856E-D6F62C03F921}" type="presOf" srcId="{70075690-7B29-48C5-84F2-53C9E67867DA}" destId="{E7B33CF2-AC5D-4306-B65E-176E801FEEB5}" srcOrd="0" destOrd="0" presId="urn:microsoft.com/office/officeart/2016/7/layout/LinearArrowProcessNumbered"/>
    <dgm:cxn modelId="{C9D492E5-3896-4BC5-AEA2-95BA27555946}" type="presOf" srcId="{3072B743-7F66-4A74-ACF0-896C3361F7D9}" destId="{D28656D4-6152-4195-81D4-DD188156B784}" srcOrd="0" destOrd="0" presId="urn:microsoft.com/office/officeart/2016/7/layout/LinearArrowProcessNumbered"/>
    <dgm:cxn modelId="{070087F4-F417-4719-A667-430D6D706DC8}" type="presOf" srcId="{FFB27578-F986-43F3-9926-DC5A2597EB93}" destId="{8CFAB25F-C63B-4612-9806-C0A26E9CB8F3}" srcOrd="0" destOrd="0" presId="urn:microsoft.com/office/officeart/2016/7/layout/LinearArrowProcessNumbered"/>
    <dgm:cxn modelId="{4A03A8F5-7793-44E6-B80F-024529ECCD4D}" type="presOf" srcId="{20050417-DECD-43CC-A36D-F0A076082F74}" destId="{64A499B7-C6C1-4F82-A924-74DED6B9FDA5}" srcOrd="0" destOrd="0" presId="urn:microsoft.com/office/officeart/2016/7/layout/LinearArrowProcessNumbered"/>
    <dgm:cxn modelId="{81F4D3FD-AF4B-4B96-A1E4-CDDF66B6A82C}" type="presOf" srcId="{4E7BC663-5BF2-4D4C-B663-417F6EE3754E}" destId="{6C008F04-AF5A-42D9-AA78-F35CE0341EBE}" srcOrd="0" destOrd="0" presId="urn:microsoft.com/office/officeart/2016/7/layout/LinearArrowProcessNumbered"/>
    <dgm:cxn modelId="{D5A459A9-54C6-43B3-8E43-64963F26EE7E}" type="presParOf" srcId="{2EE0DEF5-8AA2-47A3-850E-6EE0D1ACBBFE}" destId="{53A3D238-45A7-452E-A205-9E157AE6357A}" srcOrd="0" destOrd="0" presId="urn:microsoft.com/office/officeart/2016/7/layout/LinearArrowProcessNumbered"/>
    <dgm:cxn modelId="{63179896-FD2E-4D09-98C9-60715DA80104}" type="presParOf" srcId="{53A3D238-45A7-452E-A205-9E157AE6357A}" destId="{A024E6A4-D82F-44CA-BFB2-687ABCC6E9D2}" srcOrd="0" destOrd="0" presId="urn:microsoft.com/office/officeart/2016/7/layout/LinearArrowProcessNumbered"/>
    <dgm:cxn modelId="{5BF01671-DD4C-411E-A717-E6BF4151D357}" type="presParOf" srcId="{53A3D238-45A7-452E-A205-9E157AE6357A}" destId="{330686F1-2117-414F-B961-847F71E6E792}" srcOrd="1" destOrd="0" presId="urn:microsoft.com/office/officeart/2016/7/layout/LinearArrowProcessNumbered"/>
    <dgm:cxn modelId="{F799F911-9665-4A60-AE46-AFA1D7C0F6BE}" type="presParOf" srcId="{330686F1-2117-414F-B961-847F71E6E792}" destId="{2AB59E6F-8505-4CC4-88A2-0F569B921DF0}" srcOrd="0" destOrd="0" presId="urn:microsoft.com/office/officeart/2016/7/layout/LinearArrowProcessNumbered"/>
    <dgm:cxn modelId="{ED96284A-B152-47B9-AA3A-55631EED278F}" type="presParOf" srcId="{330686F1-2117-414F-B961-847F71E6E792}" destId="{390E94B5-A425-42D0-81E1-6581D5C632D8}" srcOrd="1" destOrd="0" presId="urn:microsoft.com/office/officeart/2016/7/layout/LinearArrowProcessNumbered"/>
    <dgm:cxn modelId="{5A50CC27-0225-4F04-9BC3-02DE487211AE}" type="presParOf" srcId="{330686F1-2117-414F-B961-847F71E6E792}" destId="{A3E0E059-07C4-436C-8162-11C779751DD5}" srcOrd="2" destOrd="0" presId="urn:microsoft.com/office/officeart/2016/7/layout/LinearArrowProcessNumbered"/>
    <dgm:cxn modelId="{6D4FD0B6-1F5E-4E6B-85DA-B93A2D2A3E68}" type="presParOf" srcId="{330686F1-2117-414F-B961-847F71E6E792}" destId="{41373F62-5682-4686-984E-618D557BCE47}" srcOrd="3" destOrd="0" presId="urn:microsoft.com/office/officeart/2016/7/layout/LinearArrowProcessNumbered"/>
    <dgm:cxn modelId="{EBE7144A-1C0F-4D8C-8F06-08A4AA265DA2}" type="presParOf" srcId="{53A3D238-45A7-452E-A205-9E157AE6357A}" destId="{8FCA921C-B257-42AB-9BEE-0E380E407A75}" srcOrd="2" destOrd="0" presId="urn:microsoft.com/office/officeart/2016/7/layout/LinearArrowProcessNumbered"/>
    <dgm:cxn modelId="{7EAC945B-A563-4870-BFB0-C9FE9682828C}" type="presParOf" srcId="{2EE0DEF5-8AA2-47A3-850E-6EE0D1ACBBFE}" destId="{7C13AB92-50A7-4831-A18D-9DBBBFFB5FB8}" srcOrd="1" destOrd="0" presId="urn:microsoft.com/office/officeart/2016/7/layout/LinearArrowProcessNumbered"/>
    <dgm:cxn modelId="{3062F03A-5E6D-497D-9B42-F5942AD568F0}" type="presParOf" srcId="{2EE0DEF5-8AA2-47A3-850E-6EE0D1ACBBFE}" destId="{D28D031B-FF64-4506-9B6B-9832581E7AFF}" srcOrd="2" destOrd="0" presId="urn:microsoft.com/office/officeart/2016/7/layout/LinearArrowProcessNumbered"/>
    <dgm:cxn modelId="{E38C273F-136E-48FF-91E6-61A76A03C8C0}" type="presParOf" srcId="{D28D031B-FF64-4506-9B6B-9832581E7AFF}" destId="{F8906BE4-FC8F-41C9-9D1A-8104ED86DC2B}" srcOrd="0" destOrd="0" presId="urn:microsoft.com/office/officeart/2016/7/layout/LinearArrowProcessNumbered"/>
    <dgm:cxn modelId="{727FFECC-513D-43B4-9C1F-690108B931C8}" type="presParOf" srcId="{D28D031B-FF64-4506-9B6B-9832581E7AFF}" destId="{243A6A74-DE78-4033-8D9C-012FCB2345D8}" srcOrd="1" destOrd="0" presId="urn:microsoft.com/office/officeart/2016/7/layout/LinearArrowProcessNumbered"/>
    <dgm:cxn modelId="{9A2EFD6D-3A11-40AE-9D24-AF8A4C842B2F}" type="presParOf" srcId="{243A6A74-DE78-4033-8D9C-012FCB2345D8}" destId="{E0D7FE53-0455-4E10-8DE6-85D3D461559A}" srcOrd="0" destOrd="0" presId="urn:microsoft.com/office/officeart/2016/7/layout/LinearArrowProcessNumbered"/>
    <dgm:cxn modelId="{1C972D57-7718-4D8B-BD23-C04B10173186}" type="presParOf" srcId="{243A6A74-DE78-4033-8D9C-012FCB2345D8}" destId="{E4CC1050-56B9-47E5-A3BB-D475DCA99797}" srcOrd="1" destOrd="0" presId="urn:microsoft.com/office/officeart/2016/7/layout/LinearArrowProcessNumbered"/>
    <dgm:cxn modelId="{425B8933-9B23-4BF1-8570-87B80C018AFF}" type="presParOf" srcId="{243A6A74-DE78-4033-8D9C-012FCB2345D8}" destId="{64A499B7-C6C1-4F82-A924-74DED6B9FDA5}" srcOrd="2" destOrd="0" presId="urn:microsoft.com/office/officeart/2016/7/layout/LinearArrowProcessNumbered"/>
    <dgm:cxn modelId="{78077315-C184-43F1-A4EA-90492872924C}" type="presParOf" srcId="{243A6A74-DE78-4033-8D9C-012FCB2345D8}" destId="{0C5CA9B4-EF91-400B-88DE-E8D9750C73C8}" srcOrd="3" destOrd="0" presId="urn:microsoft.com/office/officeart/2016/7/layout/LinearArrowProcessNumbered"/>
    <dgm:cxn modelId="{111C94DB-CC88-4449-8866-6C4A20E2B707}" type="presParOf" srcId="{D28D031B-FF64-4506-9B6B-9832581E7AFF}" destId="{440F6665-FEF2-458D-A5EB-F116DB70508D}" srcOrd="2" destOrd="0" presId="urn:microsoft.com/office/officeart/2016/7/layout/LinearArrowProcessNumbered"/>
    <dgm:cxn modelId="{96622D6D-68EC-4342-9781-F801B611E5AB}" type="presParOf" srcId="{2EE0DEF5-8AA2-47A3-850E-6EE0D1ACBBFE}" destId="{06441DF4-CEAF-47BB-9B90-10F64B798F54}" srcOrd="3" destOrd="0" presId="urn:microsoft.com/office/officeart/2016/7/layout/LinearArrowProcessNumbered"/>
    <dgm:cxn modelId="{DAF2EA07-AB40-4FBF-9D8D-42D2E92ACEC5}" type="presParOf" srcId="{2EE0DEF5-8AA2-47A3-850E-6EE0D1ACBBFE}" destId="{FB0C710B-AD6A-4DCF-A0D1-D5C601473793}" srcOrd="4" destOrd="0" presId="urn:microsoft.com/office/officeart/2016/7/layout/LinearArrowProcessNumbered"/>
    <dgm:cxn modelId="{DA049EE3-B6F0-464E-A214-ACDA3D75DBCB}" type="presParOf" srcId="{FB0C710B-AD6A-4DCF-A0D1-D5C601473793}" destId="{D3D7A2C7-9069-423A-8692-4BF51F9F922A}" srcOrd="0" destOrd="0" presId="urn:microsoft.com/office/officeart/2016/7/layout/LinearArrowProcessNumbered"/>
    <dgm:cxn modelId="{AC04241E-1A17-4DFA-8241-C05E383AC319}" type="presParOf" srcId="{FB0C710B-AD6A-4DCF-A0D1-D5C601473793}" destId="{D8750547-C7D4-42DF-89F6-AD25E013ADBA}" srcOrd="1" destOrd="0" presId="urn:microsoft.com/office/officeart/2016/7/layout/LinearArrowProcessNumbered"/>
    <dgm:cxn modelId="{4B1E7ADD-CFDE-4959-9863-0B34B1912555}" type="presParOf" srcId="{D8750547-C7D4-42DF-89F6-AD25E013ADBA}" destId="{8BD82607-360F-4049-8A2A-806BEFCB00B2}" srcOrd="0" destOrd="0" presId="urn:microsoft.com/office/officeart/2016/7/layout/LinearArrowProcessNumbered"/>
    <dgm:cxn modelId="{458D5010-1280-4D93-AE22-15FCD86FB586}" type="presParOf" srcId="{D8750547-C7D4-42DF-89F6-AD25E013ADBA}" destId="{8F1D2A02-A7B2-4D76-998A-AC5D62DB6070}" srcOrd="1" destOrd="0" presId="urn:microsoft.com/office/officeart/2016/7/layout/LinearArrowProcessNumbered"/>
    <dgm:cxn modelId="{F91BC202-524D-4948-8927-B28B24C6D06E}" type="presParOf" srcId="{D8750547-C7D4-42DF-89F6-AD25E013ADBA}" destId="{D28656D4-6152-4195-81D4-DD188156B784}" srcOrd="2" destOrd="0" presId="urn:microsoft.com/office/officeart/2016/7/layout/LinearArrowProcessNumbered"/>
    <dgm:cxn modelId="{A4394AF7-D7D2-4AF4-AD5B-88CB326489BA}" type="presParOf" srcId="{D8750547-C7D4-42DF-89F6-AD25E013ADBA}" destId="{1F05518D-9F5E-4AC5-B6C2-5C8E687D3480}" srcOrd="3" destOrd="0" presId="urn:microsoft.com/office/officeart/2016/7/layout/LinearArrowProcessNumbered"/>
    <dgm:cxn modelId="{69184FA4-3721-4DA1-BE6C-2E07908A14EF}" type="presParOf" srcId="{FB0C710B-AD6A-4DCF-A0D1-D5C601473793}" destId="{AB41A254-735B-45D0-880E-E8CFD3D20A45}" srcOrd="2" destOrd="0" presId="urn:microsoft.com/office/officeart/2016/7/layout/LinearArrowProcessNumbered"/>
    <dgm:cxn modelId="{375F97C5-4982-4253-9F09-678398816A43}" type="presParOf" srcId="{2EE0DEF5-8AA2-47A3-850E-6EE0D1ACBBFE}" destId="{12EA0177-ECD7-445B-9E75-C42B33F9A256}" srcOrd="5" destOrd="0" presId="urn:microsoft.com/office/officeart/2016/7/layout/LinearArrowProcessNumbered"/>
    <dgm:cxn modelId="{1FD92705-1DF2-4E66-84DF-E3EA420FC02D}" type="presParOf" srcId="{2EE0DEF5-8AA2-47A3-850E-6EE0D1ACBBFE}" destId="{FF34C767-56C7-4F2A-9EEB-229F14465EFA}" srcOrd="6" destOrd="0" presId="urn:microsoft.com/office/officeart/2016/7/layout/LinearArrowProcessNumbered"/>
    <dgm:cxn modelId="{0FBED3AD-AC00-4BA0-B4E4-34756E964209}" type="presParOf" srcId="{FF34C767-56C7-4F2A-9EEB-229F14465EFA}" destId="{82C530E2-B71F-4AFD-BCCD-8B9193960682}" srcOrd="0" destOrd="0" presId="urn:microsoft.com/office/officeart/2016/7/layout/LinearArrowProcessNumbered"/>
    <dgm:cxn modelId="{805C68DB-88B9-4A25-871B-D41BE5382BEF}" type="presParOf" srcId="{FF34C767-56C7-4F2A-9EEB-229F14465EFA}" destId="{43CC385B-5CBA-4980-B79B-B925B1AD4CB8}" srcOrd="1" destOrd="0" presId="urn:microsoft.com/office/officeart/2016/7/layout/LinearArrowProcessNumbered"/>
    <dgm:cxn modelId="{096D609B-2227-4090-B038-ADD4AA3E1668}" type="presParOf" srcId="{43CC385B-5CBA-4980-B79B-B925B1AD4CB8}" destId="{1F2A8B2F-6359-4C14-8352-189FF2950CD4}" srcOrd="0" destOrd="0" presId="urn:microsoft.com/office/officeart/2016/7/layout/LinearArrowProcessNumbered"/>
    <dgm:cxn modelId="{F72CA73D-6313-4F62-BAD7-583FE9788067}" type="presParOf" srcId="{43CC385B-5CBA-4980-B79B-B925B1AD4CB8}" destId="{3DBB9EE7-FC9C-4803-94EA-BA386D3C8B59}" srcOrd="1" destOrd="0" presId="urn:microsoft.com/office/officeart/2016/7/layout/LinearArrowProcessNumbered"/>
    <dgm:cxn modelId="{1A9280A2-D7A2-44B5-BFBA-6274BD7A21E2}" type="presParOf" srcId="{43CC385B-5CBA-4980-B79B-B925B1AD4CB8}" destId="{8CFAB25F-C63B-4612-9806-C0A26E9CB8F3}" srcOrd="2" destOrd="0" presId="urn:microsoft.com/office/officeart/2016/7/layout/LinearArrowProcessNumbered"/>
    <dgm:cxn modelId="{4F625A45-6245-4949-9DAD-680E5213F541}" type="presParOf" srcId="{43CC385B-5CBA-4980-B79B-B925B1AD4CB8}" destId="{8E7240C5-97DD-409E-9CB0-795E8444AF79}" srcOrd="3" destOrd="0" presId="urn:microsoft.com/office/officeart/2016/7/layout/LinearArrowProcessNumbered"/>
    <dgm:cxn modelId="{6FBF8BAE-10F1-42F5-950F-A5D56CAA0170}" type="presParOf" srcId="{FF34C767-56C7-4F2A-9EEB-229F14465EFA}" destId="{0D23AD4B-6B15-4680-8295-D1F84D88887A}" srcOrd="2" destOrd="0" presId="urn:microsoft.com/office/officeart/2016/7/layout/LinearArrowProcessNumbered"/>
    <dgm:cxn modelId="{D30F5C81-6994-48BB-B19E-9E9669CFCE4E}" type="presParOf" srcId="{2EE0DEF5-8AA2-47A3-850E-6EE0D1ACBBFE}" destId="{BB51CE08-19B9-4FCB-96F6-7A5918B59180}" srcOrd="7" destOrd="0" presId="urn:microsoft.com/office/officeart/2016/7/layout/LinearArrowProcessNumbered"/>
    <dgm:cxn modelId="{6771EAC3-25D1-4EB3-8B5E-ECC52EB02CBB}" type="presParOf" srcId="{2EE0DEF5-8AA2-47A3-850E-6EE0D1ACBBFE}" destId="{E7CF220E-2233-49D2-A6BC-6B0210D57ADE}" srcOrd="8" destOrd="0" presId="urn:microsoft.com/office/officeart/2016/7/layout/LinearArrowProcessNumbered"/>
    <dgm:cxn modelId="{9D0BA259-D3A0-4EBD-AA98-A17CD65BF04D}" type="presParOf" srcId="{E7CF220E-2233-49D2-A6BC-6B0210D57ADE}" destId="{D4E06FBE-65F1-4C2B-9E52-0E755F41096A}" srcOrd="0" destOrd="0" presId="urn:microsoft.com/office/officeart/2016/7/layout/LinearArrowProcessNumbered"/>
    <dgm:cxn modelId="{FF2A73D6-5EFB-4ECB-94B2-ABDCE7B2091D}" type="presParOf" srcId="{E7CF220E-2233-49D2-A6BC-6B0210D57ADE}" destId="{8E3BD9CB-CFD9-447B-AEFB-897EB292D5F0}" srcOrd="1" destOrd="0" presId="urn:microsoft.com/office/officeart/2016/7/layout/LinearArrowProcessNumbered"/>
    <dgm:cxn modelId="{1B78EC70-5A28-4A37-8BDB-C84CF3328E3C}" type="presParOf" srcId="{8E3BD9CB-CFD9-447B-AEFB-897EB292D5F0}" destId="{B987DDF6-BA73-45D4-910D-CAC8758DF6FD}" srcOrd="0" destOrd="0" presId="urn:microsoft.com/office/officeart/2016/7/layout/LinearArrowProcessNumbered"/>
    <dgm:cxn modelId="{EE19C97F-5E47-4150-9FA1-722E1E3D3247}" type="presParOf" srcId="{8E3BD9CB-CFD9-447B-AEFB-897EB292D5F0}" destId="{C813C37B-7DEF-4E88-BC34-97F1ED4EFC95}" srcOrd="1" destOrd="0" presId="urn:microsoft.com/office/officeart/2016/7/layout/LinearArrowProcessNumbered"/>
    <dgm:cxn modelId="{61217DE3-7489-43A1-8686-3E6A52E9A6DF}" type="presParOf" srcId="{8E3BD9CB-CFD9-447B-AEFB-897EB292D5F0}" destId="{E7B33CF2-AC5D-4306-B65E-176E801FEEB5}" srcOrd="2" destOrd="0" presId="urn:microsoft.com/office/officeart/2016/7/layout/LinearArrowProcessNumbered"/>
    <dgm:cxn modelId="{A65C8C25-EC93-4925-954E-1DD1ADE2FF0C}" type="presParOf" srcId="{8E3BD9CB-CFD9-447B-AEFB-897EB292D5F0}" destId="{16313C59-B5AE-4560-98C2-75D90728E7E0}" srcOrd="3" destOrd="0" presId="urn:microsoft.com/office/officeart/2016/7/layout/LinearArrowProcessNumbered"/>
    <dgm:cxn modelId="{0A27F885-452F-4F39-A40B-DDA7D8A73F5B}" type="presParOf" srcId="{E7CF220E-2233-49D2-A6BC-6B0210D57ADE}" destId="{816B221E-F542-43CE-A257-292FF131656B}" srcOrd="2" destOrd="0" presId="urn:microsoft.com/office/officeart/2016/7/layout/LinearArrowProcessNumbered"/>
    <dgm:cxn modelId="{D9526DBD-8197-4243-9738-37C97A8BC914}" type="presParOf" srcId="{2EE0DEF5-8AA2-47A3-850E-6EE0D1ACBBFE}" destId="{DBCDCBF9-ACB9-4D27-AF6F-21D68A4742AE}" srcOrd="9" destOrd="0" presId="urn:microsoft.com/office/officeart/2016/7/layout/LinearArrowProcessNumbered"/>
    <dgm:cxn modelId="{62FD8E3E-87C8-457C-A7C4-0164444D0AEF}" type="presParOf" srcId="{2EE0DEF5-8AA2-47A3-850E-6EE0D1ACBBFE}" destId="{DEF87088-7E4D-405F-B89F-735E207C7C2E}" srcOrd="10" destOrd="0" presId="urn:microsoft.com/office/officeart/2016/7/layout/LinearArrowProcessNumbered"/>
    <dgm:cxn modelId="{3AEA871C-E564-4E2B-BABE-1E2014D3C972}" type="presParOf" srcId="{DEF87088-7E4D-405F-B89F-735E207C7C2E}" destId="{3BD7D495-933A-4E42-8329-2C7C827B72D0}" srcOrd="0" destOrd="0" presId="urn:microsoft.com/office/officeart/2016/7/layout/LinearArrowProcessNumbered"/>
    <dgm:cxn modelId="{A2F093CE-E42D-4E30-BB4C-0DA6ECA7D1FC}" type="presParOf" srcId="{DEF87088-7E4D-405F-B89F-735E207C7C2E}" destId="{81F15EB8-D3AB-407A-BBC0-9E8EEBA97ABE}" srcOrd="1" destOrd="0" presId="urn:microsoft.com/office/officeart/2016/7/layout/LinearArrowProcessNumbered"/>
    <dgm:cxn modelId="{5E65FFCD-151C-487B-B12F-5B739EF7CE25}" type="presParOf" srcId="{81F15EB8-D3AB-407A-BBC0-9E8EEBA97ABE}" destId="{5ECD27AC-0A98-4745-AD68-9A9C55A0951F}" srcOrd="0" destOrd="0" presId="urn:microsoft.com/office/officeart/2016/7/layout/LinearArrowProcessNumbered"/>
    <dgm:cxn modelId="{EA14918B-55A7-429E-BD5B-7CD1DD13446E}" type="presParOf" srcId="{81F15EB8-D3AB-407A-BBC0-9E8EEBA97ABE}" destId="{C5D01F5A-82D9-422B-BA23-B9214B038B6F}" srcOrd="1" destOrd="0" presId="urn:microsoft.com/office/officeart/2016/7/layout/LinearArrowProcessNumbered"/>
    <dgm:cxn modelId="{CF14F8B8-CF83-4AEC-8024-AA09EC8B3C85}" type="presParOf" srcId="{81F15EB8-D3AB-407A-BBC0-9E8EEBA97ABE}" destId="{62D5EED9-5895-4A23-BAAC-17559F824909}" srcOrd="2" destOrd="0" presId="urn:microsoft.com/office/officeart/2016/7/layout/LinearArrowProcessNumbered"/>
    <dgm:cxn modelId="{61BEBE98-1206-420F-9B8F-CE1CB76F2C50}" type="presParOf" srcId="{81F15EB8-D3AB-407A-BBC0-9E8EEBA97ABE}" destId="{C5BD9E57-FA6E-4ED8-8351-C24F3FFA05A5}" srcOrd="3" destOrd="0" presId="urn:microsoft.com/office/officeart/2016/7/layout/LinearArrowProcessNumbered"/>
    <dgm:cxn modelId="{A08A1C2C-0B5D-422A-9734-D334E55049AD}" type="presParOf" srcId="{DEF87088-7E4D-405F-B89F-735E207C7C2E}" destId="{74A7CD14-7D6F-4480-8471-707DD665AD8A}" srcOrd="2" destOrd="0" presId="urn:microsoft.com/office/officeart/2016/7/layout/LinearArrowProcessNumbered"/>
    <dgm:cxn modelId="{3A1854AA-BF81-408A-AE0D-F4C9EAC04314}" type="presParOf" srcId="{2EE0DEF5-8AA2-47A3-850E-6EE0D1ACBBFE}" destId="{9DD7147D-E05F-46EE-BF03-3293E0091C81}" srcOrd="11" destOrd="0" presId="urn:microsoft.com/office/officeart/2016/7/layout/LinearArrowProcessNumbered"/>
    <dgm:cxn modelId="{BC45BCE5-FE1B-4A06-8A21-0C95AC212126}" type="presParOf" srcId="{2EE0DEF5-8AA2-47A3-850E-6EE0D1ACBBFE}" destId="{E5E16AE0-1F69-4191-907F-3B5AE9F86059}" srcOrd="12" destOrd="0" presId="urn:microsoft.com/office/officeart/2016/7/layout/LinearArrowProcessNumbered"/>
    <dgm:cxn modelId="{EEB563AF-BEBC-4DC2-A889-DA186D834C92}" type="presParOf" srcId="{E5E16AE0-1F69-4191-907F-3B5AE9F86059}" destId="{3EEB0D34-7075-4A14-86C7-23C8BDEDAD11}" srcOrd="0" destOrd="0" presId="urn:microsoft.com/office/officeart/2016/7/layout/LinearArrowProcessNumbered"/>
    <dgm:cxn modelId="{BF69F5AC-B46F-491E-A63D-D78423ED7A36}" type="presParOf" srcId="{E5E16AE0-1F69-4191-907F-3B5AE9F86059}" destId="{7BA7AEB3-C5DD-49AC-9658-B97A78D30CBE}" srcOrd="1" destOrd="0" presId="urn:microsoft.com/office/officeart/2016/7/layout/LinearArrowProcessNumbered"/>
    <dgm:cxn modelId="{3BBC1444-653D-46F2-8C70-8B23575F11FA}" type="presParOf" srcId="{7BA7AEB3-C5DD-49AC-9658-B97A78D30CBE}" destId="{C3FFEFAF-D6B4-4219-96B9-263783AAF430}" srcOrd="0" destOrd="0" presId="urn:microsoft.com/office/officeart/2016/7/layout/LinearArrowProcessNumbered"/>
    <dgm:cxn modelId="{29745653-459C-4332-A682-3D0AF006D577}" type="presParOf" srcId="{7BA7AEB3-C5DD-49AC-9658-B97A78D30CBE}" destId="{4B0EC84D-C347-4592-BD4B-971E47A5870B}" srcOrd="1" destOrd="0" presId="urn:microsoft.com/office/officeart/2016/7/layout/LinearArrowProcessNumbered"/>
    <dgm:cxn modelId="{E064CD1B-7001-4DCC-9260-555DCACE65D5}" type="presParOf" srcId="{7BA7AEB3-C5DD-49AC-9658-B97A78D30CBE}" destId="{6C008F04-AF5A-42D9-AA78-F35CE0341EBE}" srcOrd="2" destOrd="0" presId="urn:microsoft.com/office/officeart/2016/7/layout/LinearArrowProcessNumbered"/>
    <dgm:cxn modelId="{692CBAE2-1BAC-45AA-B6CB-5E0C1245E271}" type="presParOf" srcId="{7BA7AEB3-C5DD-49AC-9658-B97A78D30CBE}" destId="{A5FE7489-0B41-459B-9487-5D4F8F3847AF}" srcOrd="3" destOrd="0" presId="urn:microsoft.com/office/officeart/2016/7/layout/LinearArrowProcessNumbered"/>
    <dgm:cxn modelId="{1003672C-BD29-4077-8B8E-9B3E243FBB6F}" type="presParOf" srcId="{E5E16AE0-1F69-4191-907F-3B5AE9F86059}" destId="{6E109BFC-6FBB-4B04-99B6-F016263908E6}" srcOrd="2" destOrd="0" presId="urn:microsoft.com/office/officeart/2016/7/layout/LinearArrowProcessNumbered"/>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575655-871F-4BC1-BF3C-3D0BE33EB428}"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B51A9527-9ABB-4FD7-9C3A-0E72032A57A8}">
      <dgm:prSet custT="1"/>
      <dgm:spPr/>
      <dgm:t>
        <a:bodyPr/>
        <a:lstStyle/>
        <a:p>
          <a:r>
            <a:rPr lang="en-US" sz="1600" dirty="0"/>
            <a:t>Literature review- research scope</a:t>
          </a:r>
        </a:p>
      </dgm:t>
    </dgm:pt>
    <dgm:pt modelId="{943C4BCD-A023-4C73-9BC8-A4070AADCAC3}" type="parTrans" cxnId="{B66906D9-3169-42AB-8C2A-4377D61E7493}">
      <dgm:prSet/>
      <dgm:spPr/>
      <dgm:t>
        <a:bodyPr/>
        <a:lstStyle/>
        <a:p>
          <a:endParaRPr lang="en-US"/>
        </a:p>
      </dgm:t>
    </dgm:pt>
    <dgm:pt modelId="{FC95415F-2EB5-4CE7-B9CE-C235BEC14A39}" type="sibTrans" cxnId="{B66906D9-3169-42AB-8C2A-4377D61E7493}">
      <dgm:prSet/>
      <dgm:spPr/>
      <dgm:t>
        <a:bodyPr/>
        <a:lstStyle/>
        <a:p>
          <a:endParaRPr lang="en-US"/>
        </a:p>
      </dgm:t>
    </dgm:pt>
    <dgm:pt modelId="{E1E4C49B-ED70-4C89-A1B0-18DD4A233DBE}">
      <dgm:prSet custT="1"/>
      <dgm:spPr/>
      <dgm:t>
        <a:bodyPr/>
        <a:lstStyle/>
        <a:p>
          <a:r>
            <a:rPr lang="en-US" sz="1600" dirty="0"/>
            <a:t>Software Development Lifecycle (SDLC) – Planning strategies available</a:t>
          </a:r>
        </a:p>
      </dgm:t>
    </dgm:pt>
    <dgm:pt modelId="{EDD99EDD-2132-4AA0-B0F0-25C0EC68C6ED}" type="parTrans" cxnId="{BA5693C1-2479-47F2-B68A-F11DD7950556}">
      <dgm:prSet/>
      <dgm:spPr/>
      <dgm:t>
        <a:bodyPr/>
        <a:lstStyle/>
        <a:p>
          <a:endParaRPr lang="en-US"/>
        </a:p>
      </dgm:t>
    </dgm:pt>
    <dgm:pt modelId="{27C521E5-A9E5-4DDB-8AB8-FA71F1563893}" type="sibTrans" cxnId="{BA5693C1-2479-47F2-B68A-F11DD7950556}">
      <dgm:prSet/>
      <dgm:spPr/>
      <dgm:t>
        <a:bodyPr/>
        <a:lstStyle/>
        <a:p>
          <a:endParaRPr lang="en-US"/>
        </a:p>
      </dgm:t>
    </dgm:pt>
    <dgm:pt modelId="{63159979-5538-47C1-BBB2-13494739BCA5}">
      <dgm:prSet custT="1"/>
      <dgm:spPr/>
      <dgm:t>
        <a:bodyPr/>
        <a:lstStyle/>
        <a:p>
          <a:r>
            <a:rPr lang="en-US" sz="1600" dirty="0"/>
            <a:t>Rapid Application Development (RAD) Methodology –plan method for project</a:t>
          </a:r>
        </a:p>
      </dgm:t>
    </dgm:pt>
    <dgm:pt modelId="{B858E2A0-1609-42E8-A7FC-ACF64E81A5EA}" type="parTrans" cxnId="{FD8A6A57-59AF-4638-BD75-490ECE2FDFFD}">
      <dgm:prSet/>
      <dgm:spPr/>
      <dgm:t>
        <a:bodyPr/>
        <a:lstStyle/>
        <a:p>
          <a:endParaRPr lang="en-US"/>
        </a:p>
      </dgm:t>
    </dgm:pt>
    <dgm:pt modelId="{80906EAE-8273-4481-959A-8AA6343CAC22}" type="sibTrans" cxnId="{FD8A6A57-59AF-4638-BD75-490ECE2FDFFD}">
      <dgm:prSet/>
      <dgm:spPr/>
      <dgm:t>
        <a:bodyPr/>
        <a:lstStyle/>
        <a:p>
          <a:endParaRPr lang="en-US"/>
        </a:p>
      </dgm:t>
    </dgm:pt>
    <dgm:pt modelId="{73BFE38B-0B0F-4222-92E4-68C3E7B64948}" type="pres">
      <dgm:prSet presAssocID="{55575655-871F-4BC1-BF3C-3D0BE33EB428}" presName="hierChild1" presStyleCnt="0">
        <dgm:presLayoutVars>
          <dgm:chPref val="1"/>
          <dgm:dir/>
          <dgm:animOne val="branch"/>
          <dgm:animLvl val="lvl"/>
          <dgm:resizeHandles/>
        </dgm:presLayoutVars>
      </dgm:prSet>
      <dgm:spPr/>
    </dgm:pt>
    <dgm:pt modelId="{34E61CB1-3176-43C0-B00E-89AD2EFAB57F}" type="pres">
      <dgm:prSet presAssocID="{B51A9527-9ABB-4FD7-9C3A-0E72032A57A8}" presName="hierRoot1" presStyleCnt="0"/>
      <dgm:spPr/>
    </dgm:pt>
    <dgm:pt modelId="{C6F4A31D-52C2-4AE2-9743-78607D6B3887}" type="pres">
      <dgm:prSet presAssocID="{B51A9527-9ABB-4FD7-9C3A-0E72032A57A8}" presName="composite" presStyleCnt="0"/>
      <dgm:spPr/>
    </dgm:pt>
    <dgm:pt modelId="{E0FBAFE1-A792-4ADF-A7EA-B2B91B1CF975}" type="pres">
      <dgm:prSet presAssocID="{B51A9527-9ABB-4FD7-9C3A-0E72032A57A8}" presName="background" presStyleLbl="node0" presStyleIdx="0" presStyleCnt="3"/>
      <dgm:spPr/>
    </dgm:pt>
    <dgm:pt modelId="{B3CC5DB3-A923-4AC2-B79C-711EC657F8F0}" type="pres">
      <dgm:prSet presAssocID="{B51A9527-9ABB-4FD7-9C3A-0E72032A57A8}" presName="text" presStyleLbl="fgAcc0" presStyleIdx="0" presStyleCnt="3">
        <dgm:presLayoutVars>
          <dgm:chPref val="3"/>
        </dgm:presLayoutVars>
      </dgm:prSet>
      <dgm:spPr/>
    </dgm:pt>
    <dgm:pt modelId="{EE94AEB4-7D90-48E9-9728-BF050814AED4}" type="pres">
      <dgm:prSet presAssocID="{B51A9527-9ABB-4FD7-9C3A-0E72032A57A8}" presName="hierChild2" presStyleCnt="0"/>
      <dgm:spPr/>
    </dgm:pt>
    <dgm:pt modelId="{CE50BABD-FEB6-46E1-87B9-F77E71280B63}" type="pres">
      <dgm:prSet presAssocID="{E1E4C49B-ED70-4C89-A1B0-18DD4A233DBE}" presName="hierRoot1" presStyleCnt="0"/>
      <dgm:spPr/>
    </dgm:pt>
    <dgm:pt modelId="{FC0D0F9B-2BDE-4601-A3DA-E3CBC8ABDC7C}" type="pres">
      <dgm:prSet presAssocID="{E1E4C49B-ED70-4C89-A1B0-18DD4A233DBE}" presName="composite" presStyleCnt="0"/>
      <dgm:spPr/>
    </dgm:pt>
    <dgm:pt modelId="{4E7BEAB1-24A7-4B75-8FE4-AB6FF02B9C89}" type="pres">
      <dgm:prSet presAssocID="{E1E4C49B-ED70-4C89-A1B0-18DD4A233DBE}" presName="background" presStyleLbl="node0" presStyleIdx="1" presStyleCnt="3"/>
      <dgm:spPr/>
    </dgm:pt>
    <dgm:pt modelId="{880095C8-3BE4-4AEB-87B1-1BEE588F72B4}" type="pres">
      <dgm:prSet presAssocID="{E1E4C49B-ED70-4C89-A1B0-18DD4A233DBE}" presName="text" presStyleLbl="fgAcc0" presStyleIdx="1" presStyleCnt="3">
        <dgm:presLayoutVars>
          <dgm:chPref val="3"/>
        </dgm:presLayoutVars>
      </dgm:prSet>
      <dgm:spPr/>
    </dgm:pt>
    <dgm:pt modelId="{91AB6CF6-7131-4013-81AC-8E73EF90D01A}" type="pres">
      <dgm:prSet presAssocID="{E1E4C49B-ED70-4C89-A1B0-18DD4A233DBE}" presName="hierChild2" presStyleCnt="0"/>
      <dgm:spPr/>
    </dgm:pt>
    <dgm:pt modelId="{1D92C852-4F8A-4D43-9C2F-501EE5CD0FF4}" type="pres">
      <dgm:prSet presAssocID="{63159979-5538-47C1-BBB2-13494739BCA5}" presName="hierRoot1" presStyleCnt="0"/>
      <dgm:spPr/>
    </dgm:pt>
    <dgm:pt modelId="{E55AF383-21A8-47C8-A821-FF395FAF79CF}" type="pres">
      <dgm:prSet presAssocID="{63159979-5538-47C1-BBB2-13494739BCA5}" presName="composite" presStyleCnt="0"/>
      <dgm:spPr/>
    </dgm:pt>
    <dgm:pt modelId="{EED8FB5B-8B7F-4D95-BFC8-B0AF306E47B1}" type="pres">
      <dgm:prSet presAssocID="{63159979-5538-47C1-BBB2-13494739BCA5}" presName="background" presStyleLbl="node0" presStyleIdx="2" presStyleCnt="3"/>
      <dgm:spPr/>
    </dgm:pt>
    <dgm:pt modelId="{AC269A17-E309-4430-AE87-29C1A53917F4}" type="pres">
      <dgm:prSet presAssocID="{63159979-5538-47C1-BBB2-13494739BCA5}" presName="text" presStyleLbl="fgAcc0" presStyleIdx="2" presStyleCnt="3">
        <dgm:presLayoutVars>
          <dgm:chPref val="3"/>
        </dgm:presLayoutVars>
      </dgm:prSet>
      <dgm:spPr/>
    </dgm:pt>
    <dgm:pt modelId="{335B055F-9504-4F46-801B-E834EAC7C6FC}" type="pres">
      <dgm:prSet presAssocID="{63159979-5538-47C1-BBB2-13494739BCA5}" presName="hierChild2" presStyleCnt="0"/>
      <dgm:spPr/>
    </dgm:pt>
  </dgm:ptLst>
  <dgm:cxnLst>
    <dgm:cxn modelId="{FD8A6A57-59AF-4638-BD75-490ECE2FDFFD}" srcId="{55575655-871F-4BC1-BF3C-3D0BE33EB428}" destId="{63159979-5538-47C1-BBB2-13494739BCA5}" srcOrd="2" destOrd="0" parTransId="{B858E2A0-1609-42E8-A7FC-ACF64E81A5EA}" sibTransId="{80906EAE-8273-4481-959A-8AA6343CAC22}"/>
    <dgm:cxn modelId="{46E6467D-3C81-462D-BDB7-CDC08540714E}" type="presOf" srcId="{63159979-5538-47C1-BBB2-13494739BCA5}" destId="{AC269A17-E309-4430-AE87-29C1A53917F4}" srcOrd="0" destOrd="0" presId="urn:microsoft.com/office/officeart/2005/8/layout/hierarchy1"/>
    <dgm:cxn modelId="{0A8F3281-33A5-4FE9-B8C0-556DAA7E20FF}" type="presOf" srcId="{B51A9527-9ABB-4FD7-9C3A-0E72032A57A8}" destId="{B3CC5DB3-A923-4AC2-B79C-711EC657F8F0}" srcOrd="0" destOrd="0" presId="urn:microsoft.com/office/officeart/2005/8/layout/hierarchy1"/>
    <dgm:cxn modelId="{BA5693C1-2479-47F2-B68A-F11DD7950556}" srcId="{55575655-871F-4BC1-BF3C-3D0BE33EB428}" destId="{E1E4C49B-ED70-4C89-A1B0-18DD4A233DBE}" srcOrd="1" destOrd="0" parTransId="{EDD99EDD-2132-4AA0-B0F0-25C0EC68C6ED}" sibTransId="{27C521E5-A9E5-4DDB-8AB8-FA71F1563893}"/>
    <dgm:cxn modelId="{7F349CC8-D121-48AB-8436-EDFF6E99A1DA}" type="presOf" srcId="{55575655-871F-4BC1-BF3C-3D0BE33EB428}" destId="{73BFE38B-0B0F-4222-92E4-68C3E7B64948}" srcOrd="0" destOrd="0" presId="urn:microsoft.com/office/officeart/2005/8/layout/hierarchy1"/>
    <dgm:cxn modelId="{B66906D9-3169-42AB-8C2A-4377D61E7493}" srcId="{55575655-871F-4BC1-BF3C-3D0BE33EB428}" destId="{B51A9527-9ABB-4FD7-9C3A-0E72032A57A8}" srcOrd="0" destOrd="0" parTransId="{943C4BCD-A023-4C73-9BC8-A4070AADCAC3}" sibTransId="{FC95415F-2EB5-4CE7-B9CE-C235BEC14A39}"/>
    <dgm:cxn modelId="{D84021FC-4F03-4A6F-8837-F50D216DF5D6}" type="presOf" srcId="{E1E4C49B-ED70-4C89-A1B0-18DD4A233DBE}" destId="{880095C8-3BE4-4AEB-87B1-1BEE588F72B4}" srcOrd="0" destOrd="0" presId="urn:microsoft.com/office/officeart/2005/8/layout/hierarchy1"/>
    <dgm:cxn modelId="{EC604324-37E3-455B-B190-7A850CA74C0E}" type="presParOf" srcId="{73BFE38B-0B0F-4222-92E4-68C3E7B64948}" destId="{34E61CB1-3176-43C0-B00E-89AD2EFAB57F}" srcOrd="0" destOrd="0" presId="urn:microsoft.com/office/officeart/2005/8/layout/hierarchy1"/>
    <dgm:cxn modelId="{E1F56CA2-AC00-40FD-B9AB-2440E8C0A887}" type="presParOf" srcId="{34E61CB1-3176-43C0-B00E-89AD2EFAB57F}" destId="{C6F4A31D-52C2-4AE2-9743-78607D6B3887}" srcOrd="0" destOrd="0" presId="urn:microsoft.com/office/officeart/2005/8/layout/hierarchy1"/>
    <dgm:cxn modelId="{60D599F1-9049-4520-B414-62CF0A3BE7FC}" type="presParOf" srcId="{C6F4A31D-52C2-4AE2-9743-78607D6B3887}" destId="{E0FBAFE1-A792-4ADF-A7EA-B2B91B1CF975}" srcOrd="0" destOrd="0" presId="urn:microsoft.com/office/officeart/2005/8/layout/hierarchy1"/>
    <dgm:cxn modelId="{F0D6EB17-4472-45FA-BE14-F8E425A718EA}" type="presParOf" srcId="{C6F4A31D-52C2-4AE2-9743-78607D6B3887}" destId="{B3CC5DB3-A923-4AC2-B79C-711EC657F8F0}" srcOrd="1" destOrd="0" presId="urn:microsoft.com/office/officeart/2005/8/layout/hierarchy1"/>
    <dgm:cxn modelId="{CEA11F0F-1A30-48C8-9512-8B5652D49F71}" type="presParOf" srcId="{34E61CB1-3176-43C0-B00E-89AD2EFAB57F}" destId="{EE94AEB4-7D90-48E9-9728-BF050814AED4}" srcOrd="1" destOrd="0" presId="urn:microsoft.com/office/officeart/2005/8/layout/hierarchy1"/>
    <dgm:cxn modelId="{A2A4FAE2-683D-4E81-BD4C-254356796749}" type="presParOf" srcId="{73BFE38B-0B0F-4222-92E4-68C3E7B64948}" destId="{CE50BABD-FEB6-46E1-87B9-F77E71280B63}" srcOrd="1" destOrd="0" presId="urn:microsoft.com/office/officeart/2005/8/layout/hierarchy1"/>
    <dgm:cxn modelId="{FBD1CDD8-8958-49EF-81E5-FA824A20F321}" type="presParOf" srcId="{CE50BABD-FEB6-46E1-87B9-F77E71280B63}" destId="{FC0D0F9B-2BDE-4601-A3DA-E3CBC8ABDC7C}" srcOrd="0" destOrd="0" presId="urn:microsoft.com/office/officeart/2005/8/layout/hierarchy1"/>
    <dgm:cxn modelId="{AF5BA064-9589-4896-AEC6-B8613F907977}" type="presParOf" srcId="{FC0D0F9B-2BDE-4601-A3DA-E3CBC8ABDC7C}" destId="{4E7BEAB1-24A7-4B75-8FE4-AB6FF02B9C89}" srcOrd="0" destOrd="0" presId="urn:microsoft.com/office/officeart/2005/8/layout/hierarchy1"/>
    <dgm:cxn modelId="{CCB9C724-3618-4F8E-9C26-ADA0AC599FC3}" type="presParOf" srcId="{FC0D0F9B-2BDE-4601-A3DA-E3CBC8ABDC7C}" destId="{880095C8-3BE4-4AEB-87B1-1BEE588F72B4}" srcOrd="1" destOrd="0" presId="urn:microsoft.com/office/officeart/2005/8/layout/hierarchy1"/>
    <dgm:cxn modelId="{7FA0FC5F-A868-4BD9-A8F2-83EDAAB70149}" type="presParOf" srcId="{CE50BABD-FEB6-46E1-87B9-F77E71280B63}" destId="{91AB6CF6-7131-4013-81AC-8E73EF90D01A}" srcOrd="1" destOrd="0" presId="urn:microsoft.com/office/officeart/2005/8/layout/hierarchy1"/>
    <dgm:cxn modelId="{6A0BBF69-6030-4A39-9570-00C957DD4FA7}" type="presParOf" srcId="{73BFE38B-0B0F-4222-92E4-68C3E7B64948}" destId="{1D92C852-4F8A-4D43-9C2F-501EE5CD0FF4}" srcOrd="2" destOrd="0" presId="urn:microsoft.com/office/officeart/2005/8/layout/hierarchy1"/>
    <dgm:cxn modelId="{5E580FA7-74A2-4361-800C-52CA65BD2427}" type="presParOf" srcId="{1D92C852-4F8A-4D43-9C2F-501EE5CD0FF4}" destId="{E55AF383-21A8-47C8-A821-FF395FAF79CF}" srcOrd="0" destOrd="0" presId="urn:microsoft.com/office/officeart/2005/8/layout/hierarchy1"/>
    <dgm:cxn modelId="{154A6119-8FD5-4CA8-934D-6E5C630F5E50}" type="presParOf" srcId="{E55AF383-21A8-47C8-A821-FF395FAF79CF}" destId="{EED8FB5B-8B7F-4D95-BFC8-B0AF306E47B1}" srcOrd="0" destOrd="0" presId="urn:microsoft.com/office/officeart/2005/8/layout/hierarchy1"/>
    <dgm:cxn modelId="{A9DFF041-2D71-4AFB-B689-91F2346A99C8}" type="presParOf" srcId="{E55AF383-21A8-47C8-A821-FF395FAF79CF}" destId="{AC269A17-E309-4430-AE87-29C1A53917F4}" srcOrd="1" destOrd="0" presId="urn:microsoft.com/office/officeart/2005/8/layout/hierarchy1"/>
    <dgm:cxn modelId="{9B85CCBC-8173-4640-831E-27E364D81CEB}" type="presParOf" srcId="{1D92C852-4F8A-4D43-9C2F-501EE5CD0FF4}" destId="{335B055F-9504-4F46-801B-E834EAC7C6F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4D3B83-3A37-4D95-B5A3-A4082B5D7D4A}" type="doc">
      <dgm:prSet loTypeId="urn:microsoft.com/office/officeart/2016/7/layout/LinearBlockProcessNumbered" loCatId="process" qsTypeId="urn:microsoft.com/office/officeart/2005/8/quickstyle/simple4" qsCatId="simple" csTypeId="urn:microsoft.com/office/officeart/2005/8/colors/accent0_3" csCatId="mainScheme" phldr="1"/>
      <dgm:spPr/>
      <dgm:t>
        <a:bodyPr/>
        <a:lstStyle/>
        <a:p>
          <a:endParaRPr lang="en-US"/>
        </a:p>
      </dgm:t>
    </dgm:pt>
    <dgm:pt modelId="{ED4726B3-8A8C-4E52-817E-97671A911CC8}">
      <dgm:prSet custT="1"/>
      <dgm:spPr/>
      <dgm:t>
        <a:bodyPr/>
        <a:lstStyle/>
        <a:p>
          <a:r>
            <a:rPr lang="en-US" sz="1600" dirty="0"/>
            <a:t>This LMS ensures private information is secure and computer misuse acts are not violated. primary research may be conducted later.</a:t>
          </a:r>
        </a:p>
      </dgm:t>
    </dgm:pt>
    <dgm:pt modelId="{0ABC20E1-66B4-4152-97F5-85BE79403B64}" type="parTrans" cxnId="{FE294C1F-0E95-44B9-AB4A-05DBBC4FF7A1}">
      <dgm:prSet/>
      <dgm:spPr/>
      <dgm:t>
        <a:bodyPr/>
        <a:lstStyle/>
        <a:p>
          <a:endParaRPr lang="en-US"/>
        </a:p>
      </dgm:t>
    </dgm:pt>
    <dgm:pt modelId="{739DFDD9-908D-4720-AF82-223EDED03509}" type="sibTrans" cxnId="{FE294C1F-0E95-44B9-AB4A-05DBBC4FF7A1}">
      <dgm:prSet phldrT="01"/>
      <dgm:spPr/>
      <dgm:t>
        <a:bodyPr/>
        <a:lstStyle/>
        <a:p>
          <a:r>
            <a:rPr lang="en-US" dirty="0"/>
            <a:t>Legal</a:t>
          </a:r>
        </a:p>
      </dgm:t>
    </dgm:pt>
    <dgm:pt modelId="{978D6852-AD45-4E1A-9629-3EBB201D7E93}">
      <dgm:prSet custT="1"/>
      <dgm:spPr/>
      <dgm:t>
        <a:bodyPr/>
        <a:lstStyle/>
        <a:p>
          <a:pPr algn="l"/>
          <a:r>
            <a:rPr lang="en-US" sz="1600" dirty="0"/>
            <a:t>keeping all data protection laws, addressing copyright and content privacy</a:t>
          </a:r>
        </a:p>
      </dgm:t>
    </dgm:pt>
    <dgm:pt modelId="{2BE5FAAA-BE8E-41F5-B8F8-5FE07D39968E}" type="parTrans" cxnId="{AE9EC16C-8720-4AE1-8D7E-2F28FC4761E6}">
      <dgm:prSet/>
      <dgm:spPr/>
      <dgm:t>
        <a:bodyPr/>
        <a:lstStyle/>
        <a:p>
          <a:endParaRPr lang="en-US"/>
        </a:p>
      </dgm:t>
    </dgm:pt>
    <dgm:pt modelId="{FD8A2A9C-EFC7-4A9F-9FFA-8AEBA76AB8C9}" type="sibTrans" cxnId="{AE9EC16C-8720-4AE1-8D7E-2F28FC4761E6}">
      <dgm:prSet phldrT="02"/>
      <dgm:spPr/>
      <dgm:t>
        <a:bodyPr/>
        <a:lstStyle/>
        <a:p>
          <a:r>
            <a:rPr lang="en-US" dirty="0"/>
            <a:t>Social</a:t>
          </a:r>
        </a:p>
      </dgm:t>
    </dgm:pt>
    <dgm:pt modelId="{11179338-43DF-4483-9BF9-7F92B34346DC}">
      <dgm:prSet custT="1"/>
      <dgm:spPr/>
      <dgm:t>
        <a:bodyPr/>
        <a:lstStyle/>
        <a:p>
          <a:r>
            <a:rPr lang="en-US" sz="1600" dirty="0"/>
            <a:t>LMS does  primary research authorization, data protection, user consent and identity are considered</a:t>
          </a:r>
        </a:p>
      </dgm:t>
    </dgm:pt>
    <dgm:pt modelId="{4BC6C6A1-BC38-4BD0-963A-54BD263BC7BA}" type="parTrans" cxnId="{E2A5E53A-A753-434A-AC5E-66FD455F6D46}">
      <dgm:prSet/>
      <dgm:spPr/>
      <dgm:t>
        <a:bodyPr/>
        <a:lstStyle/>
        <a:p>
          <a:endParaRPr lang="en-US"/>
        </a:p>
      </dgm:t>
    </dgm:pt>
    <dgm:pt modelId="{E293CD81-2436-41A9-B422-7D7EE5D5926E}" type="sibTrans" cxnId="{E2A5E53A-A753-434A-AC5E-66FD455F6D46}">
      <dgm:prSet phldrT="03"/>
      <dgm:spPr/>
      <dgm:t>
        <a:bodyPr/>
        <a:lstStyle/>
        <a:p>
          <a:r>
            <a:rPr lang="en-US" dirty="0"/>
            <a:t>Ethical</a:t>
          </a:r>
        </a:p>
      </dgm:t>
    </dgm:pt>
    <dgm:pt modelId="{BA0569A8-D858-4656-8A40-2E4A2F469CE8}">
      <dgm:prSet custT="1"/>
      <dgm:spPr/>
      <dgm:t>
        <a:bodyPr/>
        <a:lstStyle/>
        <a:p>
          <a:r>
            <a:rPr lang="en-US" sz="1600" dirty="0"/>
            <a:t>products content will be created for this LMS and software used for development are produced from legitimate sources.</a:t>
          </a:r>
        </a:p>
      </dgm:t>
    </dgm:pt>
    <dgm:pt modelId="{8771BE68-397A-47C8-B25E-20A41C6253C7}" type="parTrans" cxnId="{B622090A-C3E0-4A38-966B-43D9EFDF552A}">
      <dgm:prSet/>
      <dgm:spPr/>
      <dgm:t>
        <a:bodyPr/>
        <a:lstStyle/>
        <a:p>
          <a:endParaRPr lang="en-US"/>
        </a:p>
      </dgm:t>
    </dgm:pt>
    <dgm:pt modelId="{AB27DE1A-FB0F-47E1-8D49-4DBD9BBABA3D}" type="sibTrans" cxnId="{B622090A-C3E0-4A38-966B-43D9EFDF552A}">
      <dgm:prSet phldrT="04"/>
      <dgm:spPr/>
      <dgm:t>
        <a:bodyPr/>
        <a:lstStyle/>
        <a:p>
          <a:r>
            <a:rPr lang="en-US" dirty="0"/>
            <a:t>Professional</a:t>
          </a:r>
        </a:p>
      </dgm:t>
    </dgm:pt>
    <dgm:pt modelId="{1D74B0BC-7906-4B32-A32A-4C5EC47F3258}" type="pres">
      <dgm:prSet presAssocID="{CB4D3B83-3A37-4D95-B5A3-A4082B5D7D4A}" presName="Name0" presStyleCnt="0">
        <dgm:presLayoutVars>
          <dgm:animLvl val="lvl"/>
          <dgm:resizeHandles val="exact"/>
        </dgm:presLayoutVars>
      </dgm:prSet>
      <dgm:spPr/>
    </dgm:pt>
    <dgm:pt modelId="{D2914AF7-9BE4-40C6-9119-003064283B8C}" type="pres">
      <dgm:prSet presAssocID="{ED4726B3-8A8C-4E52-817E-97671A911CC8}" presName="compositeNode" presStyleCnt="0">
        <dgm:presLayoutVars>
          <dgm:bulletEnabled val="1"/>
        </dgm:presLayoutVars>
      </dgm:prSet>
      <dgm:spPr/>
    </dgm:pt>
    <dgm:pt modelId="{F2B17BBD-7CCB-4DCC-94CA-60E5CA6069EE}" type="pres">
      <dgm:prSet presAssocID="{ED4726B3-8A8C-4E52-817E-97671A911CC8}" presName="bgRect" presStyleLbl="alignNode1" presStyleIdx="0" presStyleCnt="4"/>
      <dgm:spPr/>
    </dgm:pt>
    <dgm:pt modelId="{2DB6D226-E961-4A39-81E1-08D653A6E9DC}" type="pres">
      <dgm:prSet presAssocID="{739DFDD9-908D-4720-AF82-223EDED03509}" presName="sibTransNodeRect" presStyleLbl="alignNode1" presStyleIdx="0" presStyleCnt="4">
        <dgm:presLayoutVars>
          <dgm:chMax val="0"/>
          <dgm:bulletEnabled val="1"/>
        </dgm:presLayoutVars>
      </dgm:prSet>
      <dgm:spPr/>
    </dgm:pt>
    <dgm:pt modelId="{4E22D1F1-ECAC-496A-B2F3-8A7510B47B6A}" type="pres">
      <dgm:prSet presAssocID="{ED4726B3-8A8C-4E52-817E-97671A911CC8}" presName="nodeRect" presStyleLbl="alignNode1" presStyleIdx="0" presStyleCnt="4">
        <dgm:presLayoutVars>
          <dgm:bulletEnabled val="1"/>
        </dgm:presLayoutVars>
      </dgm:prSet>
      <dgm:spPr/>
    </dgm:pt>
    <dgm:pt modelId="{E22681DE-B93F-4A11-8043-7B84DFBCFBBB}" type="pres">
      <dgm:prSet presAssocID="{739DFDD9-908D-4720-AF82-223EDED03509}" presName="sibTrans" presStyleCnt="0"/>
      <dgm:spPr/>
    </dgm:pt>
    <dgm:pt modelId="{331BBFB3-8F0B-44DC-96AD-C2F602014C24}" type="pres">
      <dgm:prSet presAssocID="{978D6852-AD45-4E1A-9629-3EBB201D7E93}" presName="compositeNode" presStyleCnt="0">
        <dgm:presLayoutVars>
          <dgm:bulletEnabled val="1"/>
        </dgm:presLayoutVars>
      </dgm:prSet>
      <dgm:spPr/>
    </dgm:pt>
    <dgm:pt modelId="{3FE59F7C-8C0A-4546-8413-84C742B12003}" type="pres">
      <dgm:prSet presAssocID="{978D6852-AD45-4E1A-9629-3EBB201D7E93}" presName="bgRect" presStyleLbl="alignNode1" presStyleIdx="1" presStyleCnt="4"/>
      <dgm:spPr/>
    </dgm:pt>
    <dgm:pt modelId="{26A7479C-687B-4232-95E3-695ED936194E}" type="pres">
      <dgm:prSet presAssocID="{FD8A2A9C-EFC7-4A9F-9FFA-8AEBA76AB8C9}" presName="sibTransNodeRect" presStyleLbl="alignNode1" presStyleIdx="1" presStyleCnt="4">
        <dgm:presLayoutVars>
          <dgm:chMax val="0"/>
          <dgm:bulletEnabled val="1"/>
        </dgm:presLayoutVars>
      </dgm:prSet>
      <dgm:spPr/>
    </dgm:pt>
    <dgm:pt modelId="{67E55270-8729-4584-995B-22BAEA84E2B0}" type="pres">
      <dgm:prSet presAssocID="{978D6852-AD45-4E1A-9629-3EBB201D7E93}" presName="nodeRect" presStyleLbl="alignNode1" presStyleIdx="1" presStyleCnt="4">
        <dgm:presLayoutVars>
          <dgm:bulletEnabled val="1"/>
        </dgm:presLayoutVars>
      </dgm:prSet>
      <dgm:spPr/>
    </dgm:pt>
    <dgm:pt modelId="{BB8C439A-C16D-4FF3-A800-A14C6703B853}" type="pres">
      <dgm:prSet presAssocID="{FD8A2A9C-EFC7-4A9F-9FFA-8AEBA76AB8C9}" presName="sibTrans" presStyleCnt="0"/>
      <dgm:spPr/>
    </dgm:pt>
    <dgm:pt modelId="{2A9DD16F-BB89-4B9E-B58D-DA91A24EC19A}" type="pres">
      <dgm:prSet presAssocID="{11179338-43DF-4483-9BF9-7F92B34346DC}" presName="compositeNode" presStyleCnt="0">
        <dgm:presLayoutVars>
          <dgm:bulletEnabled val="1"/>
        </dgm:presLayoutVars>
      </dgm:prSet>
      <dgm:spPr/>
    </dgm:pt>
    <dgm:pt modelId="{C22E8D7E-D619-4A61-A1B5-A1131B8E9ACE}" type="pres">
      <dgm:prSet presAssocID="{11179338-43DF-4483-9BF9-7F92B34346DC}" presName="bgRect" presStyleLbl="alignNode1" presStyleIdx="2" presStyleCnt="4"/>
      <dgm:spPr/>
    </dgm:pt>
    <dgm:pt modelId="{831407E6-AEE6-4C14-ADA2-99A5BDA0ACF5}" type="pres">
      <dgm:prSet presAssocID="{E293CD81-2436-41A9-B422-7D7EE5D5926E}" presName="sibTransNodeRect" presStyleLbl="alignNode1" presStyleIdx="2" presStyleCnt="4">
        <dgm:presLayoutVars>
          <dgm:chMax val="0"/>
          <dgm:bulletEnabled val="1"/>
        </dgm:presLayoutVars>
      </dgm:prSet>
      <dgm:spPr/>
    </dgm:pt>
    <dgm:pt modelId="{50CA18F4-9F89-4EEF-999A-A06DF6393296}" type="pres">
      <dgm:prSet presAssocID="{11179338-43DF-4483-9BF9-7F92B34346DC}" presName="nodeRect" presStyleLbl="alignNode1" presStyleIdx="2" presStyleCnt="4">
        <dgm:presLayoutVars>
          <dgm:bulletEnabled val="1"/>
        </dgm:presLayoutVars>
      </dgm:prSet>
      <dgm:spPr/>
    </dgm:pt>
    <dgm:pt modelId="{C9F19E32-D5E8-4AFE-A17C-7903FF51AF27}" type="pres">
      <dgm:prSet presAssocID="{E293CD81-2436-41A9-B422-7D7EE5D5926E}" presName="sibTrans" presStyleCnt="0"/>
      <dgm:spPr/>
    </dgm:pt>
    <dgm:pt modelId="{D76C1C5F-F95A-48D8-9252-8F13DC6CD3F0}" type="pres">
      <dgm:prSet presAssocID="{BA0569A8-D858-4656-8A40-2E4A2F469CE8}" presName="compositeNode" presStyleCnt="0">
        <dgm:presLayoutVars>
          <dgm:bulletEnabled val="1"/>
        </dgm:presLayoutVars>
      </dgm:prSet>
      <dgm:spPr/>
    </dgm:pt>
    <dgm:pt modelId="{AEF41095-E268-477F-BCD7-BFE078D49DD7}" type="pres">
      <dgm:prSet presAssocID="{BA0569A8-D858-4656-8A40-2E4A2F469CE8}" presName="bgRect" presStyleLbl="alignNode1" presStyleIdx="3" presStyleCnt="4"/>
      <dgm:spPr/>
    </dgm:pt>
    <dgm:pt modelId="{FABD1F98-CF72-44F5-A838-7B82D562B772}" type="pres">
      <dgm:prSet presAssocID="{AB27DE1A-FB0F-47E1-8D49-4DBD9BBABA3D}" presName="sibTransNodeRect" presStyleLbl="alignNode1" presStyleIdx="3" presStyleCnt="4">
        <dgm:presLayoutVars>
          <dgm:chMax val="0"/>
          <dgm:bulletEnabled val="1"/>
        </dgm:presLayoutVars>
      </dgm:prSet>
      <dgm:spPr/>
    </dgm:pt>
    <dgm:pt modelId="{C5B0136C-AF00-41EB-B48E-CC2863F5656D}" type="pres">
      <dgm:prSet presAssocID="{BA0569A8-D858-4656-8A40-2E4A2F469CE8}" presName="nodeRect" presStyleLbl="alignNode1" presStyleIdx="3" presStyleCnt="4">
        <dgm:presLayoutVars>
          <dgm:bulletEnabled val="1"/>
        </dgm:presLayoutVars>
      </dgm:prSet>
      <dgm:spPr/>
    </dgm:pt>
  </dgm:ptLst>
  <dgm:cxnLst>
    <dgm:cxn modelId="{47EF2001-FB07-43D7-9D4F-F741CD7EC9E9}" type="presOf" srcId="{E293CD81-2436-41A9-B422-7D7EE5D5926E}" destId="{831407E6-AEE6-4C14-ADA2-99A5BDA0ACF5}" srcOrd="0" destOrd="0" presId="urn:microsoft.com/office/officeart/2016/7/layout/LinearBlockProcessNumbered"/>
    <dgm:cxn modelId="{B622090A-C3E0-4A38-966B-43D9EFDF552A}" srcId="{CB4D3B83-3A37-4D95-B5A3-A4082B5D7D4A}" destId="{BA0569A8-D858-4656-8A40-2E4A2F469CE8}" srcOrd="3" destOrd="0" parTransId="{8771BE68-397A-47C8-B25E-20A41C6253C7}" sibTransId="{AB27DE1A-FB0F-47E1-8D49-4DBD9BBABA3D}"/>
    <dgm:cxn modelId="{FE294C1F-0E95-44B9-AB4A-05DBBC4FF7A1}" srcId="{CB4D3B83-3A37-4D95-B5A3-A4082B5D7D4A}" destId="{ED4726B3-8A8C-4E52-817E-97671A911CC8}" srcOrd="0" destOrd="0" parTransId="{0ABC20E1-66B4-4152-97F5-85BE79403B64}" sibTransId="{739DFDD9-908D-4720-AF82-223EDED03509}"/>
    <dgm:cxn modelId="{5636562C-C493-425C-BD4C-9A9143FCE9C0}" type="presOf" srcId="{ED4726B3-8A8C-4E52-817E-97671A911CC8}" destId="{4E22D1F1-ECAC-496A-B2F3-8A7510B47B6A}" srcOrd="1" destOrd="0" presId="urn:microsoft.com/office/officeart/2016/7/layout/LinearBlockProcessNumbered"/>
    <dgm:cxn modelId="{9EAA7438-2C0C-4C34-BD25-3451B56AA5AE}" type="presOf" srcId="{BA0569A8-D858-4656-8A40-2E4A2F469CE8}" destId="{AEF41095-E268-477F-BCD7-BFE078D49DD7}" srcOrd="0" destOrd="0" presId="urn:microsoft.com/office/officeart/2016/7/layout/LinearBlockProcessNumbered"/>
    <dgm:cxn modelId="{E2A5E53A-A753-434A-AC5E-66FD455F6D46}" srcId="{CB4D3B83-3A37-4D95-B5A3-A4082B5D7D4A}" destId="{11179338-43DF-4483-9BF9-7F92B34346DC}" srcOrd="2" destOrd="0" parTransId="{4BC6C6A1-BC38-4BD0-963A-54BD263BC7BA}" sibTransId="{E293CD81-2436-41A9-B422-7D7EE5D5926E}"/>
    <dgm:cxn modelId="{C1D25E3F-AD48-407E-BDF2-E442825F30A6}" type="presOf" srcId="{978D6852-AD45-4E1A-9629-3EBB201D7E93}" destId="{67E55270-8729-4584-995B-22BAEA84E2B0}" srcOrd="1" destOrd="0" presId="urn:microsoft.com/office/officeart/2016/7/layout/LinearBlockProcessNumbered"/>
    <dgm:cxn modelId="{AE9EC16C-8720-4AE1-8D7E-2F28FC4761E6}" srcId="{CB4D3B83-3A37-4D95-B5A3-A4082B5D7D4A}" destId="{978D6852-AD45-4E1A-9629-3EBB201D7E93}" srcOrd="1" destOrd="0" parTransId="{2BE5FAAA-BE8E-41F5-B8F8-5FE07D39968E}" sibTransId="{FD8A2A9C-EFC7-4A9F-9FFA-8AEBA76AB8C9}"/>
    <dgm:cxn modelId="{25BA855A-9DBE-4998-AAD7-7A57386F20FD}" type="presOf" srcId="{FD8A2A9C-EFC7-4A9F-9FFA-8AEBA76AB8C9}" destId="{26A7479C-687B-4232-95E3-695ED936194E}" srcOrd="0" destOrd="0" presId="urn:microsoft.com/office/officeart/2016/7/layout/LinearBlockProcessNumbered"/>
    <dgm:cxn modelId="{4D88A789-E1E9-436D-8745-C1551F097F14}" type="presOf" srcId="{ED4726B3-8A8C-4E52-817E-97671A911CC8}" destId="{F2B17BBD-7CCB-4DCC-94CA-60E5CA6069EE}" srcOrd="0" destOrd="0" presId="urn:microsoft.com/office/officeart/2016/7/layout/LinearBlockProcessNumbered"/>
    <dgm:cxn modelId="{F1A8379F-C8A4-41CD-9D4E-A8E6348DEF1C}" type="presOf" srcId="{11179338-43DF-4483-9BF9-7F92B34346DC}" destId="{50CA18F4-9F89-4EEF-999A-A06DF6393296}" srcOrd="1" destOrd="0" presId="urn:microsoft.com/office/officeart/2016/7/layout/LinearBlockProcessNumbered"/>
    <dgm:cxn modelId="{B057FFB5-C9B5-4F5D-B154-8A8AC6433512}" type="presOf" srcId="{739DFDD9-908D-4720-AF82-223EDED03509}" destId="{2DB6D226-E961-4A39-81E1-08D653A6E9DC}" srcOrd="0" destOrd="0" presId="urn:microsoft.com/office/officeart/2016/7/layout/LinearBlockProcessNumbered"/>
    <dgm:cxn modelId="{BAA265BA-9E7A-4C9E-BB0C-3807D40F7CB5}" type="presOf" srcId="{978D6852-AD45-4E1A-9629-3EBB201D7E93}" destId="{3FE59F7C-8C0A-4546-8413-84C742B12003}" srcOrd="0" destOrd="0" presId="urn:microsoft.com/office/officeart/2016/7/layout/LinearBlockProcessNumbered"/>
    <dgm:cxn modelId="{ABF39FCD-46C5-4F25-9716-AE004D49E97E}" type="presOf" srcId="{CB4D3B83-3A37-4D95-B5A3-A4082B5D7D4A}" destId="{1D74B0BC-7906-4B32-A32A-4C5EC47F3258}" srcOrd="0" destOrd="0" presId="urn:microsoft.com/office/officeart/2016/7/layout/LinearBlockProcessNumbered"/>
    <dgm:cxn modelId="{AB4C94DC-086C-405C-8658-43A0CDD5EBF3}" type="presOf" srcId="{AB27DE1A-FB0F-47E1-8D49-4DBD9BBABA3D}" destId="{FABD1F98-CF72-44F5-A838-7B82D562B772}" srcOrd="0" destOrd="0" presId="urn:microsoft.com/office/officeart/2016/7/layout/LinearBlockProcessNumbered"/>
    <dgm:cxn modelId="{5BE5CBFB-DA86-4E9A-BC8C-B9EA6B6FF38A}" type="presOf" srcId="{BA0569A8-D858-4656-8A40-2E4A2F469CE8}" destId="{C5B0136C-AF00-41EB-B48E-CC2863F5656D}" srcOrd="1" destOrd="0" presId="urn:microsoft.com/office/officeart/2016/7/layout/LinearBlockProcessNumbered"/>
    <dgm:cxn modelId="{166A2EFC-B659-4A0A-8061-2DAD8DC957E9}" type="presOf" srcId="{11179338-43DF-4483-9BF9-7F92B34346DC}" destId="{C22E8D7E-D619-4A61-A1B5-A1131B8E9ACE}" srcOrd="0" destOrd="0" presId="urn:microsoft.com/office/officeart/2016/7/layout/LinearBlockProcessNumbered"/>
    <dgm:cxn modelId="{BF8C8F52-6F76-418A-B316-6B016DFCE887}" type="presParOf" srcId="{1D74B0BC-7906-4B32-A32A-4C5EC47F3258}" destId="{D2914AF7-9BE4-40C6-9119-003064283B8C}" srcOrd="0" destOrd="0" presId="urn:microsoft.com/office/officeart/2016/7/layout/LinearBlockProcessNumbered"/>
    <dgm:cxn modelId="{92111E6F-A21C-4A02-B3D1-10CD95C91D7D}" type="presParOf" srcId="{D2914AF7-9BE4-40C6-9119-003064283B8C}" destId="{F2B17BBD-7CCB-4DCC-94CA-60E5CA6069EE}" srcOrd="0" destOrd="0" presId="urn:microsoft.com/office/officeart/2016/7/layout/LinearBlockProcessNumbered"/>
    <dgm:cxn modelId="{48CCF724-EE7B-421B-9913-56CEB880A7DE}" type="presParOf" srcId="{D2914AF7-9BE4-40C6-9119-003064283B8C}" destId="{2DB6D226-E961-4A39-81E1-08D653A6E9DC}" srcOrd="1" destOrd="0" presId="urn:microsoft.com/office/officeart/2016/7/layout/LinearBlockProcessNumbered"/>
    <dgm:cxn modelId="{18284736-B519-454D-96BA-7F5225AA144B}" type="presParOf" srcId="{D2914AF7-9BE4-40C6-9119-003064283B8C}" destId="{4E22D1F1-ECAC-496A-B2F3-8A7510B47B6A}" srcOrd="2" destOrd="0" presId="urn:microsoft.com/office/officeart/2016/7/layout/LinearBlockProcessNumbered"/>
    <dgm:cxn modelId="{A558E2F5-6351-41DF-987D-C525645B144C}" type="presParOf" srcId="{1D74B0BC-7906-4B32-A32A-4C5EC47F3258}" destId="{E22681DE-B93F-4A11-8043-7B84DFBCFBBB}" srcOrd="1" destOrd="0" presId="urn:microsoft.com/office/officeart/2016/7/layout/LinearBlockProcessNumbered"/>
    <dgm:cxn modelId="{CFA21C21-1ED2-451E-8F50-962712AC782D}" type="presParOf" srcId="{1D74B0BC-7906-4B32-A32A-4C5EC47F3258}" destId="{331BBFB3-8F0B-44DC-96AD-C2F602014C24}" srcOrd="2" destOrd="0" presId="urn:microsoft.com/office/officeart/2016/7/layout/LinearBlockProcessNumbered"/>
    <dgm:cxn modelId="{FD521C00-0A4A-4ACA-8C9B-2033AAE889A7}" type="presParOf" srcId="{331BBFB3-8F0B-44DC-96AD-C2F602014C24}" destId="{3FE59F7C-8C0A-4546-8413-84C742B12003}" srcOrd="0" destOrd="0" presId="urn:microsoft.com/office/officeart/2016/7/layout/LinearBlockProcessNumbered"/>
    <dgm:cxn modelId="{614D880F-F0B6-465C-9EA3-485506AD89F7}" type="presParOf" srcId="{331BBFB3-8F0B-44DC-96AD-C2F602014C24}" destId="{26A7479C-687B-4232-95E3-695ED936194E}" srcOrd="1" destOrd="0" presId="urn:microsoft.com/office/officeart/2016/7/layout/LinearBlockProcessNumbered"/>
    <dgm:cxn modelId="{BA63A892-56A3-48C9-8452-C0550E0401C5}" type="presParOf" srcId="{331BBFB3-8F0B-44DC-96AD-C2F602014C24}" destId="{67E55270-8729-4584-995B-22BAEA84E2B0}" srcOrd="2" destOrd="0" presId="urn:microsoft.com/office/officeart/2016/7/layout/LinearBlockProcessNumbered"/>
    <dgm:cxn modelId="{154B4D1B-9E23-42D3-B422-1809367E50AD}" type="presParOf" srcId="{1D74B0BC-7906-4B32-A32A-4C5EC47F3258}" destId="{BB8C439A-C16D-4FF3-A800-A14C6703B853}" srcOrd="3" destOrd="0" presId="urn:microsoft.com/office/officeart/2016/7/layout/LinearBlockProcessNumbered"/>
    <dgm:cxn modelId="{388193D3-AF6E-422B-B484-EA2B833E0F59}" type="presParOf" srcId="{1D74B0BC-7906-4B32-A32A-4C5EC47F3258}" destId="{2A9DD16F-BB89-4B9E-B58D-DA91A24EC19A}" srcOrd="4" destOrd="0" presId="urn:microsoft.com/office/officeart/2016/7/layout/LinearBlockProcessNumbered"/>
    <dgm:cxn modelId="{1E6AD3BA-6C7F-40F0-81BC-3C70F38EE030}" type="presParOf" srcId="{2A9DD16F-BB89-4B9E-B58D-DA91A24EC19A}" destId="{C22E8D7E-D619-4A61-A1B5-A1131B8E9ACE}" srcOrd="0" destOrd="0" presId="urn:microsoft.com/office/officeart/2016/7/layout/LinearBlockProcessNumbered"/>
    <dgm:cxn modelId="{C2C1ED07-CF6A-439F-97F7-C916FF3597D2}" type="presParOf" srcId="{2A9DD16F-BB89-4B9E-B58D-DA91A24EC19A}" destId="{831407E6-AEE6-4C14-ADA2-99A5BDA0ACF5}" srcOrd="1" destOrd="0" presId="urn:microsoft.com/office/officeart/2016/7/layout/LinearBlockProcessNumbered"/>
    <dgm:cxn modelId="{763875E1-C472-4AD3-A2DC-145804922F69}" type="presParOf" srcId="{2A9DD16F-BB89-4B9E-B58D-DA91A24EC19A}" destId="{50CA18F4-9F89-4EEF-999A-A06DF6393296}" srcOrd="2" destOrd="0" presId="urn:microsoft.com/office/officeart/2016/7/layout/LinearBlockProcessNumbered"/>
    <dgm:cxn modelId="{ED97F878-8C1A-4D63-A3D2-2273CE97DFD7}" type="presParOf" srcId="{1D74B0BC-7906-4B32-A32A-4C5EC47F3258}" destId="{C9F19E32-D5E8-4AFE-A17C-7903FF51AF27}" srcOrd="5" destOrd="0" presId="urn:microsoft.com/office/officeart/2016/7/layout/LinearBlockProcessNumbered"/>
    <dgm:cxn modelId="{48213B1C-1929-4F61-B5B1-CAC6CAD925D3}" type="presParOf" srcId="{1D74B0BC-7906-4B32-A32A-4C5EC47F3258}" destId="{D76C1C5F-F95A-48D8-9252-8F13DC6CD3F0}" srcOrd="6" destOrd="0" presId="urn:microsoft.com/office/officeart/2016/7/layout/LinearBlockProcessNumbered"/>
    <dgm:cxn modelId="{FB39EE62-41D9-444A-BD33-B0BB0DFD5FAB}" type="presParOf" srcId="{D76C1C5F-F95A-48D8-9252-8F13DC6CD3F0}" destId="{AEF41095-E268-477F-BCD7-BFE078D49DD7}" srcOrd="0" destOrd="0" presId="urn:microsoft.com/office/officeart/2016/7/layout/LinearBlockProcessNumbered"/>
    <dgm:cxn modelId="{1DAAA907-E9CE-4519-9901-D6C5F38790B9}" type="presParOf" srcId="{D76C1C5F-F95A-48D8-9252-8F13DC6CD3F0}" destId="{FABD1F98-CF72-44F5-A838-7B82D562B772}" srcOrd="1" destOrd="0" presId="urn:microsoft.com/office/officeart/2016/7/layout/LinearBlockProcessNumbered"/>
    <dgm:cxn modelId="{E70191A2-40F7-4507-A90D-2C7BA096AE0B}" type="presParOf" srcId="{D76C1C5F-F95A-48D8-9252-8F13DC6CD3F0}" destId="{C5B0136C-AF00-41EB-B48E-CC2863F5656D}"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693B4-85EB-41AA-AF9A-C6A4BC47561C}">
      <dsp:nvSpPr>
        <dsp:cNvPr id="0" name=""/>
        <dsp:cNvSpPr/>
      </dsp:nvSpPr>
      <dsp:spPr>
        <a:xfrm>
          <a:off x="-22547" y="6179"/>
          <a:ext cx="11296357" cy="11103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889A6-5420-43B9-8A37-7DACE976B07D}">
      <dsp:nvSpPr>
        <dsp:cNvPr id="0" name=""/>
        <dsp:cNvSpPr/>
      </dsp:nvSpPr>
      <dsp:spPr>
        <a:xfrm>
          <a:off x="313322" y="256000"/>
          <a:ext cx="610674" cy="6106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DFFCA4-DD14-47EC-94FC-7719133E75D9}">
      <dsp:nvSpPr>
        <dsp:cNvPr id="0" name=""/>
        <dsp:cNvSpPr/>
      </dsp:nvSpPr>
      <dsp:spPr>
        <a:xfrm>
          <a:off x="1212263" y="6179"/>
          <a:ext cx="10106641" cy="1110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509" tIns="117509" rIns="117509" bIns="117509" numCol="1" spcCol="1270" anchor="ctr" anchorCtr="0">
          <a:noAutofit/>
        </a:bodyPr>
        <a:lstStyle/>
        <a:p>
          <a:pPr marL="0" lvl="0" indent="0" algn="l" defTabSz="666750">
            <a:lnSpc>
              <a:spcPct val="90000"/>
            </a:lnSpc>
            <a:spcBef>
              <a:spcPct val="0"/>
            </a:spcBef>
            <a:spcAft>
              <a:spcPct val="35000"/>
            </a:spcAft>
            <a:buNone/>
          </a:pPr>
          <a:r>
            <a:rPr lang="en-US" sz="1500" kern="1200" dirty="0">
              <a:solidFill>
                <a:srgbClr val="FF0000"/>
              </a:solidFill>
            </a:rPr>
            <a:t>Background: </a:t>
          </a:r>
          <a:r>
            <a:rPr lang="en-US" sz="1500" kern="1200" dirty="0"/>
            <a:t>The growth of the music industry has led to more music stores selling musical instruments as well as schools and private tutors offering music education as well as websites offering online learning.</a:t>
          </a:r>
        </a:p>
      </dsp:txBody>
      <dsp:txXfrm>
        <a:off x="1212263" y="6179"/>
        <a:ext cx="10106641" cy="1110316"/>
      </dsp:txXfrm>
    </dsp:sp>
    <dsp:sp modelId="{61EA1E6B-11B5-4B18-ABD8-D541E71468FF}">
      <dsp:nvSpPr>
        <dsp:cNvPr id="0" name=""/>
        <dsp:cNvSpPr/>
      </dsp:nvSpPr>
      <dsp:spPr>
        <a:xfrm>
          <a:off x="-22547" y="1394075"/>
          <a:ext cx="11296357" cy="11103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EF629A-94E9-461E-BBFA-29255A8920C0}">
      <dsp:nvSpPr>
        <dsp:cNvPr id="0" name=""/>
        <dsp:cNvSpPr/>
      </dsp:nvSpPr>
      <dsp:spPr>
        <a:xfrm>
          <a:off x="313322" y="1643896"/>
          <a:ext cx="610674" cy="6106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9BBCDD-594B-4DB3-B6F7-34AADED3A344}">
      <dsp:nvSpPr>
        <dsp:cNvPr id="0" name=""/>
        <dsp:cNvSpPr/>
      </dsp:nvSpPr>
      <dsp:spPr>
        <a:xfrm>
          <a:off x="1259867" y="1394075"/>
          <a:ext cx="10011432" cy="1110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509" tIns="117509" rIns="117509" bIns="117509" numCol="1" spcCol="1270" anchor="ctr" anchorCtr="0">
          <a:noAutofit/>
        </a:bodyPr>
        <a:lstStyle/>
        <a:p>
          <a:pPr marL="0" lvl="0" indent="0" algn="l" defTabSz="666750">
            <a:lnSpc>
              <a:spcPct val="90000"/>
            </a:lnSpc>
            <a:spcBef>
              <a:spcPct val="0"/>
            </a:spcBef>
            <a:spcAft>
              <a:spcPct val="35000"/>
            </a:spcAft>
            <a:buNone/>
          </a:pPr>
          <a:r>
            <a:rPr lang="en-US" sz="1500" kern="1200" dirty="0"/>
            <a:t>Problem: These programs suffer from high attrition rates whereby users struggle with commitment, procrastination due to time management and lack of website content literacy, lack of formal feedback leaving them prone to the development of bad technical and practice habits. </a:t>
          </a:r>
        </a:p>
      </dsp:txBody>
      <dsp:txXfrm>
        <a:off x="1259867" y="1394075"/>
        <a:ext cx="10011432" cy="1110316"/>
      </dsp:txXfrm>
    </dsp:sp>
    <dsp:sp modelId="{B2FAF3C0-26DB-4510-850A-D70BFA0E9EB3}">
      <dsp:nvSpPr>
        <dsp:cNvPr id="0" name=""/>
        <dsp:cNvSpPr/>
      </dsp:nvSpPr>
      <dsp:spPr>
        <a:xfrm>
          <a:off x="-22547" y="2781971"/>
          <a:ext cx="11296357" cy="11103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E509F8-08D1-4CFC-B8C1-E9C85382273E}">
      <dsp:nvSpPr>
        <dsp:cNvPr id="0" name=""/>
        <dsp:cNvSpPr/>
      </dsp:nvSpPr>
      <dsp:spPr>
        <a:xfrm>
          <a:off x="313322" y="3031792"/>
          <a:ext cx="610674" cy="6106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AC2E21-33C2-4D2F-A003-27601D427871}">
      <dsp:nvSpPr>
        <dsp:cNvPr id="0" name=""/>
        <dsp:cNvSpPr/>
      </dsp:nvSpPr>
      <dsp:spPr>
        <a:xfrm>
          <a:off x="1259867" y="2781971"/>
          <a:ext cx="10011432" cy="1110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509" tIns="117509" rIns="117509" bIns="117509" numCol="1" spcCol="1270" anchor="ctr" anchorCtr="0">
          <a:noAutofit/>
        </a:bodyPr>
        <a:lstStyle/>
        <a:p>
          <a:pPr marL="0" lvl="0" indent="0" algn="l" defTabSz="666750">
            <a:lnSpc>
              <a:spcPct val="90000"/>
            </a:lnSpc>
            <a:spcBef>
              <a:spcPct val="0"/>
            </a:spcBef>
            <a:spcAft>
              <a:spcPct val="35000"/>
            </a:spcAft>
            <a:buNone/>
          </a:pPr>
          <a:r>
            <a:rPr lang="en-TT" sz="1500" kern="1200" dirty="0"/>
            <a:t>Solution: </a:t>
          </a:r>
          <a:r>
            <a:rPr lang="en-US" sz="1500" kern="1200" dirty="0"/>
            <a:t>This project proposes to increase the success rate in the music industry by designing and developing an online music learning management system that uses learning analytics and machine learning to increase the completion rate while focusing on user experience and design aesthetics to ensure that the system is user-friendly. </a:t>
          </a:r>
        </a:p>
      </dsp:txBody>
      <dsp:txXfrm>
        <a:off x="1259867" y="2781971"/>
        <a:ext cx="10011432" cy="11103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20939C-406E-4200-9BB2-4D0156B05950}">
      <dsp:nvSpPr>
        <dsp:cNvPr id="0" name=""/>
        <dsp:cNvSpPr/>
      </dsp:nvSpPr>
      <dsp:spPr>
        <a:xfrm>
          <a:off x="195832" y="502237"/>
          <a:ext cx="910537" cy="9105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1D34E6-13A8-452F-88EF-64AFD444D290}">
      <dsp:nvSpPr>
        <dsp:cNvPr id="0" name=""/>
        <dsp:cNvSpPr/>
      </dsp:nvSpPr>
      <dsp:spPr>
        <a:xfrm>
          <a:off x="387045" y="693449"/>
          <a:ext cx="528112" cy="5281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923F9C-FB35-4E76-9AD6-A6FBC4848170}">
      <dsp:nvSpPr>
        <dsp:cNvPr id="0" name=""/>
        <dsp:cNvSpPr/>
      </dsp:nvSpPr>
      <dsp:spPr>
        <a:xfrm>
          <a:off x="1301485"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Learning Analytics </a:t>
          </a:r>
        </a:p>
      </dsp:txBody>
      <dsp:txXfrm>
        <a:off x="1301485" y="502237"/>
        <a:ext cx="2146268" cy="910537"/>
      </dsp:txXfrm>
    </dsp:sp>
    <dsp:sp modelId="{6F1EC7C6-422C-4604-99F6-C307172E598B}">
      <dsp:nvSpPr>
        <dsp:cNvPr id="0" name=""/>
        <dsp:cNvSpPr/>
      </dsp:nvSpPr>
      <dsp:spPr>
        <a:xfrm>
          <a:off x="3821724" y="502237"/>
          <a:ext cx="910537" cy="9105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E0A1A9-BA1B-455F-90BE-EF98389AE084}">
      <dsp:nvSpPr>
        <dsp:cNvPr id="0" name=""/>
        <dsp:cNvSpPr/>
      </dsp:nvSpPr>
      <dsp:spPr>
        <a:xfrm>
          <a:off x="4012937" y="693449"/>
          <a:ext cx="528112" cy="5281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2DC2DF-A072-481D-A07B-DFB18D9DCC10}">
      <dsp:nvSpPr>
        <dsp:cNvPr id="0" name=""/>
        <dsp:cNvSpPr/>
      </dsp:nvSpPr>
      <dsp:spPr>
        <a:xfrm>
          <a:off x="4927377"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Gamification</a:t>
          </a:r>
        </a:p>
      </dsp:txBody>
      <dsp:txXfrm>
        <a:off x="4927377" y="502237"/>
        <a:ext cx="2146268" cy="910537"/>
      </dsp:txXfrm>
    </dsp:sp>
    <dsp:sp modelId="{7655BE50-ACB1-47C5-BD0C-5A5B4123A238}">
      <dsp:nvSpPr>
        <dsp:cNvPr id="0" name=""/>
        <dsp:cNvSpPr/>
      </dsp:nvSpPr>
      <dsp:spPr>
        <a:xfrm>
          <a:off x="7447616" y="502237"/>
          <a:ext cx="910537" cy="9105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D5662F-E695-40ED-BA30-E0DF9027AA97}">
      <dsp:nvSpPr>
        <dsp:cNvPr id="0" name=""/>
        <dsp:cNvSpPr/>
      </dsp:nvSpPr>
      <dsp:spPr>
        <a:xfrm>
          <a:off x="7638829" y="693449"/>
          <a:ext cx="528112" cy="5281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F74EAC-3332-47EE-9BF3-8E63D64A156B}">
      <dsp:nvSpPr>
        <dsp:cNvPr id="0" name=""/>
        <dsp:cNvSpPr/>
      </dsp:nvSpPr>
      <dsp:spPr>
        <a:xfrm>
          <a:off x="8553269"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Game-Based Learning </a:t>
          </a:r>
        </a:p>
      </dsp:txBody>
      <dsp:txXfrm>
        <a:off x="8553269" y="502237"/>
        <a:ext cx="2146268" cy="910537"/>
      </dsp:txXfrm>
    </dsp:sp>
    <dsp:sp modelId="{AEBF1DDE-721B-4F07-8789-16E4E7EAB87F}">
      <dsp:nvSpPr>
        <dsp:cNvPr id="0" name=""/>
        <dsp:cNvSpPr/>
      </dsp:nvSpPr>
      <dsp:spPr>
        <a:xfrm>
          <a:off x="195832" y="1991502"/>
          <a:ext cx="910537" cy="9105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A6F491-C1FE-4ECC-BC7D-8F057BC15920}">
      <dsp:nvSpPr>
        <dsp:cNvPr id="0" name=""/>
        <dsp:cNvSpPr/>
      </dsp:nvSpPr>
      <dsp:spPr>
        <a:xfrm>
          <a:off x="387045" y="2182715"/>
          <a:ext cx="528112" cy="5281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EB05FE-093C-4A41-A853-B1B534530F3B}">
      <dsp:nvSpPr>
        <dsp:cNvPr id="0" name=""/>
        <dsp:cNvSpPr/>
      </dsp:nvSpPr>
      <dsp:spPr>
        <a:xfrm>
          <a:off x="1301485" y="1991502"/>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Collaboration</a:t>
          </a:r>
        </a:p>
      </dsp:txBody>
      <dsp:txXfrm>
        <a:off x="1301485" y="1991502"/>
        <a:ext cx="2146268" cy="910537"/>
      </dsp:txXfrm>
    </dsp:sp>
    <dsp:sp modelId="{B3DD119A-0922-4E90-86D8-918A018BB651}">
      <dsp:nvSpPr>
        <dsp:cNvPr id="0" name=""/>
        <dsp:cNvSpPr/>
      </dsp:nvSpPr>
      <dsp:spPr>
        <a:xfrm>
          <a:off x="3821724" y="1991502"/>
          <a:ext cx="910537" cy="91053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E74EB-92AE-4498-BA08-CF1E5BB57B6D}">
      <dsp:nvSpPr>
        <dsp:cNvPr id="0" name=""/>
        <dsp:cNvSpPr/>
      </dsp:nvSpPr>
      <dsp:spPr>
        <a:xfrm>
          <a:off x="4012937" y="2182715"/>
          <a:ext cx="528112" cy="5281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5AD534-C4A6-4C53-BEB2-D2D6DF7E6676}">
      <dsp:nvSpPr>
        <dsp:cNvPr id="0" name=""/>
        <dsp:cNvSpPr/>
      </dsp:nvSpPr>
      <dsp:spPr>
        <a:xfrm>
          <a:off x="4927377" y="1991502"/>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Responsive Design</a:t>
          </a:r>
        </a:p>
      </dsp:txBody>
      <dsp:txXfrm>
        <a:off x="4927377" y="1991502"/>
        <a:ext cx="2146268" cy="910537"/>
      </dsp:txXfrm>
    </dsp:sp>
    <dsp:sp modelId="{349946CC-8A90-4D89-B919-7AD5C72E59F5}">
      <dsp:nvSpPr>
        <dsp:cNvPr id="0" name=""/>
        <dsp:cNvSpPr/>
      </dsp:nvSpPr>
      <dsp:spPr>
        <a:xfrm>
          <a:off x="7447616" y="1991502"/>
          <a:ext cx="910537" cy="9105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F3B8A8-EC25-47D9-9830-F7B927B2267C}">
      <dsp:nvSpPr>
        <dsp:cNvPr id="0" name=""/>
        <dsp:cNvSpPr/>
      </dsp:nvSpPr>
      <dsp:spPr>
        <a:xfrm>
          <a:off x="7638829" y="2182715"/>
          <a:ext cx="528112" cy="52811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66201E-25B9-45D7-A1BD-0F73561BD5A5}">
      <dsp:nvSpPr>
        <dsp:cNvPr id="0" name=""/>
        <dsp:cNvSpPr/>
      </dsp:nvSpPr>
      <dsp:spPr>
        <a:xfrm>
          <a:off x="8553269" y="1991502"/>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Simple Dashboard</a:t>
          </a:r>
        </a:p>
      </dsp:txBody>
      <dsp:txXfrm>
        <a:off x="8553269" y="1991502"/>
        <a:ext cx="2146268" cy="9105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59E6F-8505-4CC4-88A2-0F569B921DF0}">
      <dsp:nvSpPr>
        <dsp:cNvPr id="0" name=""/>
        <dsp:cNvSpPr/>
      </dsp:nvSpPr>
      <dsp:spPr>
        <a:xfrm>
          <a:off x="783617" y="636477"/>
          <a:ext cx="617580" cy="71"/>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0E94B5-A425-42D0-81E1-6581D5C632D8}">
      <dsp:nvSpPr>
        <dsp:cNvPr id="0" name=""/>
        <dsp:cNvSpPr/>
      </dsp:nvSpPr>
      <dsp:spPr>
        <a:xfrm>
          <a:off x="1438253" y="584586"/>
          <a:ext cx="71021" cy="133516"/>
        </a:xfrm>
        <a:prstGeom prst="chevron">
          <a:avLst>
            <a:gd name="adj" fmla="val 90000"/>
          </a:avLst>
        </a:prstGeom>
        <a:solidFill>
          <a:schemeClr val="accent5">
            <a:tint val="40000"/>
            <a:alpha val="90000"/>
            <a:hueOff val="-537024"/>
            <a:satOff val="2413"/>
            <a:lumOff val="166"/>
            <a:alphaOff val="0"/>
          </a:schemeClr>
        </a:solidFill>
        <a:ln w="19050" cap="rnd" cmpd="sng" algn="ctr">
          <a:solidFill>
            <a:schemeClr val="accent5">
              <a:tint val="40000"/>
              <a:alpha val="90000"/>
              <a:hueOff val="-537024"/>
              <a:satOff val="2413"/>
              <a:lumOff val="166"/>
              <a:alphaOff val="0"/>
            </a:schemeClr>
          </a:solidFill>
          <a:prstDash val="solid"/>
        </a:ln>
        <a:effectLst/>
      </dsp:spPr>
      <dsp:style>
        <a:lnRef idx="2">
          <a:scrgbClr r="0" g="0" b="0"/>
        </a:lnRef>
        <a:fillRef idx="1">
          <a:scrgbClr r="0" g="0" b="0"/>
        </a:fillRef>
        <a:effectRef idx="0">
          <a:scrgbClr r="0" g="0" b="0"/>
        </a:effectRef>
        <a:fontRef idx="minor"/>
      </dsp:style>
    </dsp:sp>
    <dsp:sp modelId="{A3E0E059-07C4-436C-8162-11C779751DD5}">
      <dsp:nvSpPr>
        <dsp:cNvPr id="0" name=""/>
        <dsp:cNvSpPr/>
      </dsp:nvSpPr>
      <dsp:spPr>
        <a:xfrm>
          <a:off x="418302" y="348396"/>
          <a:ext cx="576235" cy="576235"/>
        </a:xfrm>
        <a:prstGeom prst="ellips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61" tIns="22361" rIns="22361" bIns="22361" numCol="1" spcCol="1270" anchor="ctr" anchorCtr="0">
          <a:noAutofit/>
        </a:bodyPr>
        <a:lstStyle/>
        <a:p>
          <a:pPr marL="0" lvl="0" indent="0" algn="ctr" defTabSz="1111250">
            <a:lnSpc>
              <a:spcPct val="90000"/>
            </a:lnSpc>
            <a:spcBef>
              <a:spcPct val="0"/>
            </a:spcBef>
            <a:spcAft>
              <a:spcPct val="35000"/>
            </a:spcAft>
            <a:buNone/>
          </a:pPr>
          <a:r>
            <a:rPr lang="en-US" sz="2500" kern="1200"/>
            <a:t>1</a:t>
          </a:r>
          <a:endParaRPr lang="en-US" sz="2500" kern="1200" dirty="0"/>
        </a:p>
      </dsp:txBody>
      <dsp:txXfrm>
        <a:off x="502690" y="432784"/>
        <a:ext cx="407459" cy="407459"/>
      </dsp:txXfrm>
    </dsp:sp>
    <dsp:sp modelId="{8FCA921C-B257-42AB-9BEE-0E380E407A75}">
      <dsp:nvSpPr>
        <dsp:cNvPr id="0" name=""/>
        <dsp:cNvSpPr/>
      </dsp:nvSpPr>
      <dsp:spPr>
        <a:xfrm>
          <a:off x="11641" y="1090217"/>
          <a:ext cx="1389556" cy="1965600"/>
        </a:xfrm>
        <a:prstGeom prst="upArrowCallout">
          <a:avLst>
            <a:gd name="adj1" fmla="val 50000"/>
            <a:gd name="adj2" fmla="val 20000"/>
            <a:gd name="adj3" fmla="val 20000"/>
            <a:gd name="adj4" fmla="val 100000"/>
          </a:avLst>
        </a:prstGeom>
        <a:solidFill>
          <a:schemeClr val="accent5">
            <a:tint val="40000"/>
            <a:alpha val="90000"/>
            <a:hueOff val="-1074048"/>
            <a:satOff val="4825"/>
            <a:lumOff val="332"/>
            <a:alphaOff val="0"/>
          </a:schemeClr>
        </a:solidFill>
        <a:ln w="19050" cap="rnd" cmpd="sng" algn="ctr">
          <a:solidFill>
            <a:schemeClr val="accent5">
              <a:tint val="40000"/>
              <a:alpha val="90000"/>
              <a:hueOff val="-1074048"/>
              <a:satOff val="4825"/>
              <a:lumOff val="3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610" tIns="165100" rIns="109610" bIns="165100" numCol="1" spcCol="1270" anchor="t" anchorCtr="0">
          <a:noAutofit/>
        </a:bodyPr>
        <a:lstStyle/>
        <a:p>
          <a:pPr marL="0" lvl="0" indent="0" algn="l" defTabSz="600075">
            <a:lnSpc>
              <a:spcPct val="90000"/>
            </a:lnSpc>
            <a:spcBef>
              <a:spcPct val="0"/>
            </a:spcBef>
            <a:spcAft>
              <a:spcPct val="35000"/>
            </a:spcAft>
            <a:buNone/>
          </a:pPr>
          <a:r>
            <a:rPr lang="en-TT" sz="1350" b="0" i="0" kern="1200" dirty="0"/>
            <a:t>Background Research –brief research carried out on LMS.</a:t>
          </a:r>
          <a:endParaRPr lang="en-US" sz="1350" kern="1200" dirty="0"/>
        </a:p>
      </dsp:txBody>
      <dsp:txXfrm>
        <a:off x="11641" y="1368128"/>
        <a:ext cx="1389556" cy="1687689"/>
      </dsp:txXfrm>
    </dsp:sp>
    <dsp:sp modelId="{E0D7FE53-0455-4E10-8DE6-85D3D461559A}">
      <dsp:nvSpPr>
        <dsp:cNvPr id="0" name=""/>
        <dsp:cNvSpPr/>
      </dsp:nvSpPr>
      <dsp:spPr>
        <a:xfrm>
          <a:off x="1555593" y="636502"/>
          <a:ext cx="1389556" cy="72"/>
        </a:xfrm>
        <a:prstGeom prst="rect">
          <a:avLst/>
        </a:prstGeom>
        <a:solidFill>
          <a:schemeClr val="accent5">
            <a:tint val="40000"/>
            <a:alpha val="90000"/>
            <a:hueOff val="-1611072"/>
            <a:satOff val="7238"/>
            <a:lumOff val="498"/>
            <a:alphaOff val="0"/>
          </a:schemeClr>
        </a:solidFill>
        <a:ln w="19050" cap="rnd" cmpd="sng" algn="ctr">
          <a:solidFill>
            <a:schemeClr val="accent5">
              <a:tint val="40000"/>
              <a:alpha val="90000"/>
              <a:hueOff val="-1611072"/>
              <a:satOff val="7238"/>
              <a:lumOff val="498"/>
              <a:alphaOff val="0"/>
            </a:schemeClr>
          </a:solidFill>
          <a:prstDash val="solid"/>
        </a:ln>
        <a:effectLst/>
      </dsp:spPr>
      <dsp:style>
        <a:lnRef idx="2">
          <a:scrgbClr r="0" g="0" b="0"/>
        </a:lnRef>
        <a:fillRef idx="1">
          <a:scrgbClr r="0" g="0" b="0"/>
        </a:fillRef>
        <a:effectRef idx="0">
          <a:scrgbClr r="0" g="0" b="0"/>
        </a:effectRef>
        <a:fontRef idx="minor"/>
      </dsp:style>
    </dsp:sp>
    <dsp:sp modelId="{E4CC1050-56B9-47E5-A3BB-D475DCA99797}">
      <dsp:nvSpPr>
        <dsp:cNvPr id="0" name=""/>
        <dsp:cNvSpPr/>
      </dsp:nvSpPr>
      <dsp:spPr>
        <a:xfrm>
          <a:off x="2982205" y="584606"/>
          <a:ext cx="71021" cy="133539"/>
        </a:xfrm>
        <a:prstGeom prst="chevron">
          <a:avLst>
            <a:gd name="adj" fmla="val 90000"/>
          </a:avLst>
        </a:prstGeom>
        <a:solidFill>
          <a:schemeClr val="accent5">
            <a:tint val="40000"/>
            <a:alpha val="90000"/>
            <a:hueOff val="-2148096"/>
            <a:satOff val="9651"/>
            <a:lumOff val="663"/>
            <a:alphaOff val="0"/>
          </a:schemeClr>
        </a:solidFill>
        <a:ln w="19050" cap="rnd" cmpd="sng" algn="ctr">
          <a:solidFill>
            <a:schemeClr val="accent5">
              <a:tint val="40000"/>
              <a:alpha val="90000"/>
              <a:hueOff val="-2148096"/>
              <a:satOff val="9651"/>
              <a:lumOff val="663"/>
              <a:alphaOff val="0"/>
            </a:schemeClr>
          </a:solidFill>
          <a:prstDash val="solid"/>
        </a:ln>
        <a:effectLst/>
      </dsp:spPr>
      <dsp:style>
        <a:lnRef idx="2">
          <a:scrgbClr r="0" g="0" b="0"/>
        </a:lnRef>
        <a:fillRef idx="1">
          <a:scrgbClr r="0" g="0" b="0"/>
        </a:fillRef>
        <a:effectRef idx="0">
          <a:scrgbClr r="0" g="0" b="0"/>
        </a:effectRef>
        <a:fontRef idx="minor"/>
      </dsp:style>
    </dsp:sp>
    <dsp:sp modelId="{64A499B7-C6C1-4F82-A924-74DED6B9FDA5}">
      <dsp:nvSpPr>
        <dsp:cNvPr id="0" name=""/>
        <dsp:cNvSpPr/>
      </dsp:nvSpPr>
      <dsp:spPr>
        <a:xfrm>
          <a:off x="1962254" y="348420"/>
          <a:ext cx="576235" cy="576235"/>
        </a:xfrm>
        <a:prstGeom prst="ellipse">
          <a:avLst/>
        </a:prstGeom>
        <a:solidFill>
          <a:schemeClr val="accent5">
            <a:hueOff val="-1655646"/>
            <a:satOff val="6635"/>
            <a:lumOff val="1438"/>
            <a:alphaOff val="0"/>
          </a:schemeClr>
        </a:solidFill>
        <a:ln w="19050" cap="rnd" cmpd="sng" algn="ctr">
          <a:solidFill>
            <a:schemeClr val="accent5">
              <a:hueOff val="-1655646"/>
              <a:satOff val="6635"/>
              <a:lumOff val="143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61" tIns="22361" rIns="22361" bIns="22361" numCol="1" spcCol="1270" anchor="ctr" anchorCtr="0">
          <a:noAutofit/>
        </a:bodyPr>
        <a:lstStyle/>
        <a:p>
          <a:pPr marL="0" lvl="0" indent="0" algn="ctr" defTabSz="1111250">
            <a:lnSpc>
              <a:spcPct val="90000"/>
            </a:lnSpc>
            <a:spcBef>
              <a:spcPct val="0"/>
            </a:spcBef>
            <a:spcAft>
              <a:spcPct val="35000"/>
            </a:spcAft>
            <a:buNone/>
          </a:pPr>
          <a:r>
            <a:rPr lang="en-US" sz="2500" kern="1200"/>
            <a:t>2</a:t>
          </a:r>
        </a:p>
      </dsp:txBody>
      <dsp:txXfrm>
        <a:off x="2046642" y="432808"/>
        <a:ext cx="407459" cy="407459"/>
      </dsp:txXfrm>
    </dsp:sp>
    <dsp:sp modelId="{440F6665-FEF2-458D-A5EB-F116DB70508D}">
      <dsp:nvSpPr>
        <dsp:cNvPr id="0" name=""/>
        <dsp:cNvSpPr/>
      </dsp:nvSpPr>
      <dsp:spPr>
        <a:xfrm>
          <a:off x="1555593" y="1090280"/>
          <a:ext cx="1389556" cy="1965600"/>
        </a:xfrm>
        <a:prstGeom prst="upArrowCallout">
          <a:avLst>
            <a:gd name="adj1" fmla="val 50000"/>
            <a:gd name="adj2" fmla="val 20000"/>
            <a:gd name="adj3" fmla="val 20000"/>
            <a:gd name="adj4" fmla="val 100000"/>
          </a:avLst>
        </a:prstGeom>
        <a:solidFill>
          <a:schemeClr val="accent5">
            <a:tint val="40000"/>
            <a:alpha val="90000"/>
            <a:hueOff val="-2685120"/>
            <a:satOff val="12063"/>
            <a:lumOff val="829"/>
            <a:alphaOff val="0"/>
          </a:schemeClr>
        </a:solidFill>
        <a:ln w="19050" cap="rnd" cmpd="sng" algn="ctr">
          <a:solidFill>
            <a:schemeClr val="accent5">
              <a:tint val="40000"/>
              <a:alpha val="90000"/>
              <a:hueOff val="-2685120"/>
              <a:satOff val="12063"/>
              <a:lumOff val="8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610" tIns="165100" rIns="109610" bIns="165100" numCol="1" spcCol="1270" anchor="t" anchorCtr="0">
          <a:noAutofit/>
        </a:bodyPr>
        <a:lstStyle/>
        <a:p>
          <a:pPr marL="0" lvl="0" indent="0" algn="l" defTabSz="600075">
            <a:lnSpc>
              <a:spcPct val="90000"/>
            </a:lnSpc>
            <a:spcBef>
              <a:spcPct val="0"/>
            </a:spcBef>
            <a:spcAft>
              <a:spcPct val="35000"/>
            </a:spcAft>
            <a:buNone/>
          </a:pPr>
          <a:r>
            <a:rPr lang="en-TT" sz="1350" b="0" i="0" kern="1200" dirty="0"/>
            <a:t>Requirements Analysis – The </a:t>
          </a:r>
          <a:r>
            <a:rPr lang="en-US" sz="1350" b="0" i="0" kern="1200" dirty="0"/>
            <a:t>Review of specifications for a successful LMS</a:t>
          </a:r>
          <a:endParaRPr lang="en-US" sz="1350" kern="1200" dirty="0"/>
        </a:p>
      </dsp:txBody>
      <dsp:txXfrm>
        <a:off x="1555593" y="1368191"/>
        <a:ext cx="1389556" cy="1687689"/>
      </dsp:txXfrm>
    </dsp:sp>
    <dsp:sp modelId="{8BD82607-360F-4049-8A2A-806BEFCB00B2}">
      <dsp:nvSpPr>
        <dsp:cNvPr id="0" name=""/>
        <dsp:cNvSpPr/>
      </dsp:nvSpPr>
      <dsp:spPr>
        <a:xfrm>
          <a:off x="3099545" y="636502"/>
          <a:ext cx="1389556" cy="72"/>
        </a:xfrm>
        <a:prstGeom prst="rect">
          <a:avLst/>
        </a:prstGeom>
        <a:solidFill>
          <a:schemeClr val="accent5">
            <a:tint val="40000"/>
            <a:alpha val="90000"/>
            <a:hueOff val="-3222145"/>
            <a:satOff val="14476"/>
            <a:lumOff val="995"/>
            <a:alphaOff val="0"/>
          </a:schemeClr>
        </a:solidFill>
        <a:ln w="19050" cap="rnd" cmpd="sng" algn="ctr">
          <a:solidFill>
            <a:schemeClr val="accent5">
              <a:tint val="40000"/>
              <a:alpha val="90000"/>
              <a:hueOff val="-3222145"/>
              <a:satOff val="14476"/>
              <a:lumOff val="995"/>
              <a:alphaOff val="0"/>
            </a:schemeClr>
          </a:solidFill>
          <a:prstDash val="solid"/>
        </a:ln>
        <a:effectLst/>
      </dsp:spPr>
      <dsp:style>
        <a:lnRef idx="2">
          <a:scrgbClr r="0" g="0" b="0"/>
        </a:lnRef>
        <a:fillRef idx="1">
          <a:scrgbClr r="0" g="0" b="0"/>
        </a:fillRef>
        <a:effectRef idx="0">
          <a:scrgbClr r="0" g="0" b="0"/>
        </a:effectRef>
        <a:fontRef idx="minor"/>
      </dsp:style>
    </dsp:sp>
    <dsp:sp modelId="{8F1D2A02-A7B2-4D76-998A-AC5D62DB6070}">
      <dsp:nvSpPr>
        <dsp:cNvPr id="0" name=""/>
        <dsp:cNvSpPr/>
      </dsp:nvSpPr>
      <dsp:spPr>
        <a:xfrm>
          <a:off x="4526157" y="584606"/>
          <a:ext cx="71021" cy="133539"/>
        </a:xfrm>
        <a:prstGeom prst="chevron">
          <a:avLst>
            <a:gd name="adj" fmla="val 90000"/>
          </a:avLst>
        </a:prstGeom>
        <a:solidFill>
          <a:schemeClr val="accent5">
            <a:tint val="40000"/>
            <a:alpha val="90000"/>
            <a:hueOff val="-3759169"/>
            <a:satOff val="16889"/>
            <a:lumOff val="1161"/>
            <a:alphaOff val="0"/>
          </a:schemeClr>
        </a:solidFill>
        <a:ln w="19050" cap="rnd" cmpd="sng" algn="ctr">
          <a:solidFill>
            <a:schemeClr val="accent5">
              <a:tint val="40000"/>
              <a:alpha val="90000"/>
              <a:hueOff val="-3759169"/>
              <a:satOff val="16889"/>
              <a:lumOff val="1161"/>
              <a:alphaOff val="0"/>
            </a:schemeClr>
          </a:solidFill>
          <a:prstDash val="solid"/>
        </a:ln>
        <a:effectLst/>
      </dsp:spPr>
      <dsp:style>
        <a:lnRef idx="2">
          <a:scrgbClr r="0" g="0" b="0"/>
        </a:lnRef>
        <a:fillRef idx="1">
          <a:scrgbClr r="0" g="0" b="0"/>
        </a:fillRef>
        <a:effectRef idx="0">
          <a:scrgbClr r="0" g="0" b="0"/>
        </a:effectRef>
        <a:fontRef idx="minor"/>
      </dsp:style>
    </dsp:sp>
    <dsp:sp modelId="{D28656D4-6152-4195-81D4-DD188156B784}">
      <dsp:nvSpPr>
        <dsp:cNvPr id="0" name=""/>
        <dsp:cNvSpPr/>
      </dsp:nvSpPr>
      <dsp:spPr>
        <a:xfrm>
          <a:off x="3506206" y="348420"/>
          <a:ext cx="576235" cy="576235"/>
        </a:xfrm>
        <a:prstGeom prst="ellipse">
          <a:avLst/>
        </a:prstGeom>
        <a:solidFill>
          <a:schemeClr val="accent5">
            <a:hueOff val="-3311292"/>
            <a:satOff val="13270"/>
            <a:lumOff val="2876"/>
            <a:alphaOff val="0"/>
          </a:schemeClr>
        </a:solidFill>
        <a:ln w="19050" cap="rnd"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61" tIns="22361" rIns="22361" bIns="22361" numCol="1" spcCol="1270" anchor="ctr" anchorCtr="0">
          <a:noAutofit/>
        </a:bodyPr>
        <a:lstStyle/>
        <a:p>
          <a:pPr marL="0" lvl="0" indent="0" algn="ctr" defTabSz="1111250">
            <a:lnSpc>
              <a:spcPct val="90000"/>
            </a:lnSpc>
            <a:spcBef>
              <a:spcPct val="0"/>
            </a:spcBef>
            <a:spcAft>
              <a:spcPct val="35000"/>
            </a:spcAft>
            <a:buNone/>
          </a:pPr>
          <a:r>
            <a:rPr lang="en-US" sz="2500" kern="1200"/>
            <a:t>3</a:t>
          </a:r>
        </a:p>
      </dsp:txBody>
      <dsp:txXfrm>
        <a:off x="3590594" y="432808"/>
        <a:ext cx="407459" cy="407459"/>
      </dsp:txXfrm>
    </dsp:sp>
    <dsp:sp modelId="{AB41A254-735B-45D0-880E-E8CFD3D20A45}">
      <dsp:nvSpPr>
        <dsp:cNvPr id="0" name=""/>
        <dsp:cNvSpPr/>
      </dsp:nvSpPr>
      <dsp:spPr>
        <a:xfrm>
          <a:off x="3099545" y="1090280"/>
          <a:ext cx="1389556" cy="1965600"/>
        </a:xfrm>
        <a:prstGeom prst="upArrowCallout">
          <a:avLst>
            <a:gd name="adj1" fmla="val 50000"/>
            <a:gd name="adj2" fmla="val 20000"/>
            <a:gd name="adj3" fmla="val 20000"/>
            <a:gd name="adj4" fmla="val 100000"/>
          </a:avLst>
        </a:prstGeom>
        <a:solidFill>
          <a:schemeClr val="accent5">
            <a:tint val="40000"/>
            <a:alpha val="90000"/>
            <a:hueOff val="-4296193"/>
            <a:satOff val="19301"/>
            <a:lumOff val="1327"/>
            <a:alphaOff val="0"/>
          </a:schemeClr>
        </a:solidFill>
        <a:ln w="19050" cap="rnd" cmpd="sng" algn="ctr">
          <a:solidFill>
            <a:schemeClr val="accent5">
              <a:tint val="40000"/>
              <a:alpha val="90000"/>
              <a:hueOff val="-4296193"/>
              <a:satOff val="19301"/>
              <a:lumOff val="13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610" tIns="165100" rIns="109610" bIns="165100" numCol="1" spcCol="1270" anchor="t" anchorCtr="0">
          <a:noAutofit/>
        </a:bodyPr>
        <a:lstStyle/>
        <a:p>
          <a:pPr marL="0" lvl="0" indent="0" algn="l" defTabSz="600075">
            <a:lnSpc>
              <a:spcPct val="90000"/>
            </a:lnSpc>
            <a:spcBef>
              <a:spcPct val="0"/>
            </a:spcBef>
            <a:spcAft>
              <a:spcPct val="35000"/>
            </a:spcAft>
            <a:buNone/>
          </a:pPr>
          <a:r>
            <a:rPr lang="en-TT" sz="1350" b="0" i="0" kern="1200"/>
            <a:t>Design – Review of the LMS model and structure.</a:t>
          </a:r>
          <a:endParaRPr lang="en-US" sz="1350" kern="1200"/>
        </a:p>
      </dsp:txBody>
      <dsp:txXfrm>
        <a:off x="3099545" y="1368191"/>
        <a:ext cx="1389556" cy="1687689"/>
      </dsp:txXfrm>
    </dsp:sp>
    <dsp:sp modelId="{1F2A8B2F-6359-4C14-8352-189FF2950CD4}">
      <dsp:nvSpPr>
        <dsp:cNvPr id="0" name=""/>
        <dsp:cNvSpPr/>
      </dsp:nvSpPr>
      <dsp:spPr>
        <a:xfrm>
          <a:off x="4643498" y="636502"/>
          <a:ext cx="1389556" cy="72"/>
        </a:xfrm>
        <a:prstGeom prst="rect">
          <a:avLst/>
        </a:prstGeom>
        <a:solidFill>
          <a:schemeClr val="accent5">
            <a:tint val="40000"/>
            <a:alpha val="90000"/>
            <a:hueOff val="-4833217"/>
            <a:satOff val="21714"/>
            <a:lumOff val="1493"/>
            <a:alphaOff val="0"/>
          </a:schemeClr>
        </a:solidFill>
        <a:ln w="19050" cap="rnd" cmpd="sng" algn="ctr">
          <a:solidFill>
            <a:schemeClr val="accent5">
              <a:tint val="40000"/>
              <a:alpha val="90000"/>
              <a:hueOff val="-4833217"/>
              <a:satOff val="21714"/>
              <a:lumOff val="1493"/>
              <a:alphaOff val="0"/>
            </a:schemeClr>
          </a:solidFill>
          <a:prstDash val="solid"/>
        </a:ln>
        <a:effectLst/>
      </dsp:spPr>
      <dsp:style>
        <a:lnRef idx="2">
          <a:scrgbClr r="0" g="0" b="0"/>
        </a:lnRef>
        <a:fillRef idx="1">
          <a:scrgbClr r="0" g="0" b="0"/>
        </a:fillRef>
        <a:effectRef idx="0">
          <a:scrgbClr r="0" g="0" b="0"/>
        </a:effectRef>
        <a:fontRef idx="minor"/>
      </dsp:style>
    </dsp:sp>
    <dsp:sp modelId="{3DBB9EE7-FC9C-4803-94EA-BA386D3C8B59}">
      <dsp:nvSpPr>
        <dsp:cNvPr id="0" name=""/>
        <dsp:cNvSpPr/>
      </dsp:nvSpPr>
      <dsp:spPr>
        <a:xfrm>
          <a:off x="6070109" y="584606"/>
          <a:ext cx="71021" cy="133539"/>
        </a:xfrm>
        <a:prstGeom prst="chevron">
          <a:avLst>
            <a:gd name="adj" fmla="val 90000"/>
          </a:avLst>
        </a:prstGeom>
        <a:solidFill>
          <a:schemeClr val="accent5">
            <a:tint val="40000"/>
            <a:alpha val="90000"/>
            <a:hueOff val="-5370241"/>
            <a:satOff val="24126"/>
            <a:lumOff val="1658"/>
            <a:alphaOff val="0"/>
          </a:schemeClr>
        </a:solidFill>
        <a:ln w="19050" cap="rnd" cmpd="sng" algn="ctr">
          <a:solidFill>
            <a:schemeClr val="accent5">
              <a:tint val="40000"/>
              <a:alpha val="90000"/>
              <a:hueOff val="-5370241"/>
              <a:satOff val="24126"/>
              <a:lumOff val="1658"/>
              <a:alphaOff val="0"/>
            </a:schemeClr>
          </a:solidFill>
          <a:prstDash val="solid"/>
        </a:ln>
        <a:effectLst/>
      </dsp:spPr>
      <dsp:style>
        <a:lnRef idx="2">
          <a:scrgbClr r="0" g="0" b="0"/>
        </a:lnRef>
        <a:fillRef idx="1">
          <a:scrgbClr r="0" g="0" b="0"/>
        </a:fillRef>
        <a:effectRef idx="0">
          <a:scrgbClr r="0" g="0" b="0"/>
        </a:effectRef>
        <a:fontRef idx="minor"/>
      </dsp:style>
    </dsp:sp>
    <dsp:sp modelId="{8CFAB25F-C63B-4612-9806-C0A26E9CB8F3}">
      <dsp:nvSpPr>
        <dsp:cNvPr id="0" name=""/>
        <dsp:cNvSpPr/>
      </dsp:nvSpPr>
      <dsp:spPr>
        <a:xfrm>
          <a:off x="5050158" y="348420"/>
          <a:ext cx="576235" cy="576235"/>
        </a:xfrm>
        <a:prstGeom prst="ellipse">
          <a:avLst/>
        </a:prstGeom>
        <a:solidFill>
          <a:schemeClr val="accent5">
            <a:hueOff val="-4966938"/>
            <a:satOff val="19906"/>
            <a:lumOff val="4314"/>
            <a:alphaOff val="0"/>
          </a:schemeClr>
        </a:solidFill>
        <a:ln w="19050" cap="rnd"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61" tIns="22361" rIns="22361" bIns="22361" numCol="1" spcCol="1270" anchor="ctr" anchorCtr="0">
          <a:noAutofit/>
        </a:bodyPr>
        <a:lstStyle/>
        <a:p>
          <a:pPr marL="0" lvl="0" indent="0" algn="ctr" defTabSz="1111250">
            <a:lnSpc>
              <a:spcPct val="90000"/>
            </a:lnSpc>
            <a:spcBef>
              <a:spcPct val="0"/>
            </a:spcBef>
            <a:spcAft>
              <a:spcPct val="35000"/>
            </a:spcAft>
            <a:buNone/>
          </a:pPr>
          <a:r>
            <a:rPr lang="en-US" sz="2500" kern="1200"/>
            <a:t>4</a:t>
          </a:r>
        </a:p>
      </dsp:txBody>
      <dsp:txXfrm>
        <a:off x="5134546" y="432808"/>
        <a:ext cx="407459" cy="407459"/>
      </dsp:txXfrm>
    </dsp:sp>
    <dsp:sp modelId="{0D23AD4B-6B15-4680-8295-D1F84D88887A}">
      <dsp:nvSpPr>
        <dsp:cNvPr id="0" name=""/>
        <dsp:cNvSpPr/>
      </dsp:nvSpPr>
      <dsp:spPr>
        <a:xfrm>
          <a:off x="4643498" y="1090280"/>
          <a:ext cx="1389556" cy="1965600"/>
        </a:xfrm>
        <a:prstGeom prst="upArrowCallout">
          <a:avLst>
            <a:gd name="adj1" fmla="val 50000"/>
            <a:gd name="adj2" fmla="val 20000"/>
            <a:gd name="adj3" fmla="val 20000"/>
            <a:gd name="adj4" fmla="val 100000"/>
          </a:avLst>
        </a:prstGeom>
        <a:solidFill>
          <a:schemeClr val="accent5">
            <a:tint val="40000"/>
            <a:alpha val="90000"/>
            <a:hueOff val="-5907265"/>
            <a:satOff val="26539"/>
            <a:lumOff val="1824"/>
            <a:alphaOff val="0"/>
          </a:schemeClr>
        </a:solidFill>
        <a:ln w="19050" cap="rnd" cmpd="sng" algn="ctr">
          <a:solidFill>
            <a:schemeClr val="accent5">
              <a:tint val="40000"/>
              <a:alpha val="90000"/>
              <a:hueOff val="-5907265"/>
              <a:satOff val="26539"/>
              <a:lumOff val="182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610" tIns="165100" rIns="109610" bIns="165100" numCol="1" spcCol="1270" anchor="t" anchorCtr="0">
          <a:noAutofit/>
        </a:bodyPr>
        <a:lstStyle/>
        <a:p>
          <a:pPr marL="0" lvl="0" indent="0" algn="l" defTabSz="600075">
            <a:lnSpc>
              <a:spcPct val="90000"/>
            </a:lnSpc>
            <a:spcBef>
              <a:spcPct val="0"/>
            </a:spcBef>
            <a:spcAft>
              <a:spcPct val="35000"/>
            </a:spcAft>
            <a:buNone/>
          </a:pPr>
          <a:r>
            <a:rPr lang="en-TT" sz="1350" b="0" i="0" kern="1200"/>
            <a:t>Implementation – the </a:t>
          </a:r>
          <a:r>
            <a:rPr lang="en-US" sz="1350" b="0" i="0" kern="1200"/>
            <a:t>development of the LMS</a:t>
          </a:r>
          <a:endParaRPr lang="en-US" sz="1350" kern="1200"/>
        </a:p>
      </dsp:txBody>
      <dsp:txXfrm>
        <a:off x="4643498" y="1368191"/>
        <a:ext cx="1389556" cy="1687689"/>
      </dsp:txXfrm>
    </dsp:sp>
    <dsp:sp modelId="{B987DDF6-BA73-45D4-910D-CAC8758DF6FD}">
      <dsp:nvSpPr>
        <dsp:cNvPr id="0" name=""/>
        <dsp:cNvSpPr/>
      </dsp:nvSpPr>
      <dsp:spPr>
        <a:xfrm>
          <a:off x="6187450" y="636502"/>
          <a:ext cx="1389556" cy="72"/>
        </a:xfrm>
        <a:prstGeom prst="rect">
          <a:avLst/>
        </a:prstGeom>
        <a:solidFill>
          <a:schemeClr val="accent5">
            <a:tint val="40000"/>
            <a:alpha val="90000"/>
            <a:hueOff val="-6444289"/>
            <a:satOff val="28952"/>
            <a:lumOff val="1990"/>
            <a:alphaOff val="0"/>
          </a:schemeClr>
        </a:solidFill>
        <a:ln w="19050" cap="rnd" cmpd="sng" algn="ctr">
          <a:solidFill>
            <a:schemeClr val="accent5">
              <a:tint val="40000"/>
              <a:alpha val="90000"/>
              <a:hueOff val="-6444289"/>
              <a:satOff val="28952"/>
              <a:lumOff val="1990"/>
              <a:alphaOff val="0"/>
            </a:schemeClr>
          </a:solidFill>
          <a:prstDash val="solid"/>
        </a:ln>
        <a:effectLst/>
      </dsp:spPr>
      <dsp:style>
        <a:lnRef idx="2">
          <a:scrgbClr r="0" g="0" b="0"/>
        </a:lnRef>
        <a:fillRef idx="1">
          <a:scrgbClr r="0" g="0" b="0"/>
        </a:fillRef>
        <a:effectRef idx="0">
          <a:scrgbClr r="0" g="0" b="0"/>
        </a:effectRef>
        <a:fontRef idx="minor"/>
      </dsp:style>
    </dsp:sp>
    <dsp:sp modelId="{C813C37B-7DEF-4E88-BC34-97F1ED4EFC95}">
      <dsp:nvSpPr>
        <dsp:cNvPr id="0" name=""/>
        <dsp:cNvSpPr/>
      </dsp:nvSpPr>
      <dsp:spPr>
        <a:xfrm>
          <a:off x="7614062" y="584606"/>
          <a:ext cx="71021" cy="133539"/>
        </a:xfrm>
        <a:prstGeom prst="chevron">
          <a:avLst>
            <a:gd name="adj" fmla="val 90000"/>
          </a:avLst>
        </a:prstGeom>
        <a:solidFill>
          <a:schemeClr val="accent5">
            <a:tint val="40000"/>
            <a:alpha val="90000"/>
            <a:hueOff val="-6981313"/>
            <a:satOff val="31364"/>
            <a:lumOff val="2156"/>
            <a:alphaOff val="0"/>
          </a:schemeClr>
        </a:solidFill>
        <a:ln w="19050" cap="rnd" cmpd="sng" algn="ctr">
          <a:solidFill>
            <a:schemeClr val="accent5">
              <a:tint val="40000"/>
              <a:alpha val="90000"/>
              <a:hueOff val="-6981313"/>
              <a:satOff val="31364"/>
              <a:lumOff val="2156"/>
              <a:alphaOff val="0"/>
            </a:schemeClr>
          </a:solidFill>
          <a:prstDash val="solid"/>
        </a:ln>
        <a:effectLst/>
      </dsp:spPr>
      <dsp:style>
        <a:lnRef idx="2">
          <a:scrgbClr r="0" g="0" b="0"/>
        </a:lnRef>
        <a:fillRef idx="1">
          <a:scrgbClr r="0" g="0" b="0"/>
        </a:fillRef>
        <a:effectRef idx="0">
          <a:scrgbClr r="0" g="0" b="0"/>
        </a:effectRef>
        <a:fontRef idx="minor"/>
      </dsp:style>
    </dsp:sp>
    <dsp:sp modelId="{E7B33CF2-AC5D-4306-B65E-176E801FEEB5}">
      <dsp:nvSpPr>
        <dsp:cNvPr id="0" name=""/>
        <dsp:cNvSpPr/>
      </dsp:nvSpPr>
      <dsp:spPr>
        <a:xfrm>
          <a:off x="6594110" y="348420"/>
          <a:ext cx="576235" cy="576235"/>
        </a:xfrm>
        <a:prstGeom prst="ellipse">
          <a:avLst/>
        </a:prstGeom>
        <a:solidFill>
          <a:schemeClr val="accent5">
            <a:hueOff val="-6622584"/>
            <a:satOff val="26541"/>
            <a:lumOff val="5752"/>
            <a:alphaOff val="0"/>
          </a:schemeClr>
        </a:solidFill>
        <a:ln w="19050" cap="rnd"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61" tIns="22361" rIns="22361" bIns="22361" numCol="1" spcCol="1270" anchor="ctr" anchorCtr="0">
          <a:noAutofit/>
        </a:bodyPr>
        <a:lstStyle/>
        <a:p>
          <a:pPr marL="0" lvl="0" indent="0" algn="ctr" defTabSz="1111250">
            <a:lnSpc>
              <a:spcPct val="90000"/>
            </a:lnSpc>
            <a:spcBef>
              <a:spcPct val="0"/>
            </a:spcBef>
            <a:spcAft>
              <a:spcPct val="35000"/>
            </a:spcAft>
            <a:buNone/>
          </a:pPr>
          <a:r>
            <a:rPr lang="en-US" sz="2500" kern="1200"/>
            <a:t>5</a:t>
          </a:r>
        </a:p>
      </dsp:txBody>
      <dsp:txXfrm>
        <a:off x="6678498" y="432808"/>
        <a:ext cx="407459" cy="407459"/>
      </dsp:txXfrm>
    </dsp:sp>
    <dsp:sp modelId="{816B221E-F542-43CE-A257-292FF131656B}">
      <dsp:nvSpPr>
        <dsp:cNvPr id="0" name=""/>
        <dsp:cNvSpPr/>
      </dsp:nvSpPr>
      <dsp:spPr>
        <a:xfrm>
          <a:off x="6187450" y="1090280"/>
          <a:ext cx="1389556" cy="1965600"/>
        </a:xfrm>
        <a:prstGeom prst="upArrowCallout">
          <a:avLst>
            <a:gd name="adj1" fmla="val 50000"/>
            <a:gd name="adj2" fmla="val 20000"/>
            <a:gd name="adj3" fmla="val 20000"/>
            <a:gd name="adj4" fmla="val 100000"/>
          </a:avLst>
        </a:prstGeom>
        <a:solidFill>
          <a:schemeClr val="accent5">
            <a:tint val="40000"/>
            <a:alpha val="90000"/>
            <a:hueOff val="-7518337"/>
            <a:satOff val="33777"/>
            <a:lumOff val="2322"/>
            <a:alphaOff val="0"/>
          </a:schemeClr>
        </a:solidFill>
        <a:ln w="19050" cap="rnd" cmpd="sng" algn="ctr">
          <a:solidFill>
            <a:schemeClr val="accent5">
              <a:tint val="40000"/>
              <a:alpha val="90000"/>
              <a:hueOff val="-7518337"/>
              <a:satOff val="33777"/>
              <a:lumOff val="23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610" tIns="165100" rIns="109610" bIns="165100" numCol="1" spcCol="1270" anchor="t" anchorCtr="0">
          <a:noAutofit/>
        </a:bodyPr>
        <a:lstStyle/>
        <a:p>
          <a:pPr marL="0" lvl="0" indent="0" algn="l" defTabSz="600075">
            <a:lnSpc>
              <a:spcPct val="90000"/>
            </a:lnSpc>
            <a:spcBef>
              <a:spcPct val="0"/>
            </a:spcBef>
            <a:spcAft>
              <a:spcPct val="35000"/>
            </a:spcAft>
            <a:buNone/>
          </a:pPr>
          <a:r>
            <a:rPr lang="en-TT" sz="1350" b="0" i="0" kern="1200" dirty="0"/>
            <a:t>Testing – System is tested to ensure proper working functions.</a:t>
          </a:r>
          <a:endParaRPr lang="en-US" sz="1350" kern="1200" dirty="0"/>
        </a:p>
      </dsp:txBody>
      <dsp:txXfrm>
        <a:off x="6187450" y="1368191"/>
        <a:ext cx="1389556" cy="1687689"/>
      </dsp:txXfrm>
    </dsp:sp>
    <dsp:sp modelId="{5ECD27AC-0A98-4745-AD68-9A9C55A0951F}">
      <dsp:nvSpPr>
        <dsp:cNvPr id="0" name=""/>
        <dsp:cNvSpPr/>
      </dsp:nvSpPr>
      <dsp:spPr>
        <a:xfrm>
          <a:off x="7731402" y="636502"/>
          <a:ext cx="1389556" cy="72"/>
        </a:xfrm>
        <a:prstGeom prst="rect">
          <a:avLst/>
        </a:prstGeom>
        <a:solidFill>
          <a:schemeClr val="accent5">
            <a:tint val="40000"/>
            <a:alpha val="90000"/>
            <a:hueOff val="-8055361"/>
            <a:satOff val="36190"/>
            <a:lumOff val="2488"/>
            <a:alphaOff val="0"/>
          </a:schemeClr>
        </a:solidFill>
        <a:ln w="19050" cap="rnd" cmpd="sng" algn="ctr">
          <a:solidFill>
            <a:schemeClr val="accent5">
              <a:tint val="40000"/>
              <a:alpha val="90000"/>
              <a:hueOff val="-8055361"/>
              <a:satOff val="36190"/>
              <a:lumOff val="2488"/>
              <a:alphaOff val="0"/>
            </a:schemeClr>
          </a:solidFill>
          <a:prstDash val="solid"/>
        </a:ln>
        <a:effectLst/>
      </dsp:spPr>
      <dsp:style>
        <a:lnRef idx="2">
          <a:scrgbClr r="0" g="0" b="0"/>
        </a:lnRef>
        <a:fillRef idx="1">
          <a:scrgbClr r="0" g="0" b="0"/>
        </a:fillRef>
        <a:effectRef idx="0">
          <a:scrgbClr r="0" g="0" b="0"/>
        </a:effectRef>
        <a:fontRef idx="minor"/>
      </dsp:style>
    </dsp:sp>
    <dsp:sp modelId="{C5D01F5A-82D9-422B-BA23-B9214B038B6F}">
      <dsp:nvSpPr>
        <dsp:cNvPr id="0" name=""/>
        <dsp:cNvSpPr/>
      </dsp:nvSpPr>
      <dsp:spPr>
        <a:xfrm>
          <a:off x="9158014" y="584606"/>
          <a:ext cx="71021" cy="133539"/>
        </a:xfrm>
        <a:prstGeom prst="chevron">
          <a:avLst>
            <a:gd name="adj" fmla="val 90000"/>
          </a:avLst>
        </a:prstGeom>
        <a:solidFill>
          <a:schemeClr val="accent5">
            <a:tint val="40000"/>
            <a:alpha val="90000"/>
            <a:hueOff val="-8592385"/>
            <a:satOff val="38602"/>
            <a:lumOff val="2654"/>
            <a:alphaOff val="0"/>
          </a:schemeClr>
        </a:solidFill>
        <a:ln w="19050" cap="rnd" cmpd="sng" algn="ctr">
          <a:solidFill>
            <a:schemeClr val="accent5">
              <a:tint val="40000"/>
              <a:alpha val="90000"/>
              <a:hueOff val="-8592385"/>
              <a:satOff val="38602"/>
              <a:lumOff val="2654"/>
              <a:alphaOff val="0"/>
            </a:schemeClr>
          </a:solidFill>
          <a:prstDash val="solid"/>
        </a:ln>
        <a:effectLst/>
      </dsp:spPr>
      <dsp:style>
        <a:lnRef idx="2">
          <a:scrgbClr r="0" g="0" b="0"/>
        </a:lnRef>
        <a:fillRef idx="1">
          <a:scrgbClr r="0" g="0" b="0"/>
        </a:fillRef>
        <a:effectRef idx="0">
          <a:scrgbClr r="0" g="0" b="0"/>
        </a:effectRef>
        <a:fontRef idx="minor"/>
      </dsp:style>
    </dsp:sp>
    <dsp:sp modelId="{62D5EED9-5895-4A23-BAAC-17559F824909}">
      <dsp:nvSpPr>
        <dsp:cNvPr id="0" name=""/>
        <dsp:cNvSpPr/>
      </dsp:nvSpPr>
      <dsp:spPr>
        <a:xfrm>
          <a:off x="8138063" y="348420"/>
          <a:ext cx="576235" cy="576235"/>
        </a:xfrm>
        <a:prstGeom prst="ellipse">
          <a:avLst/>
        </a:prstGeom>
        <a:solidFill>
          <a:schemeClr val="accent5">
            <a:hueOff val="-8278230"/>
            <a:satOff val="33176"/>
            <a:lumOff val="7190"/>
            <a:alphaOff val="0"/>
          </a:schemeClr>
        </a:solidFill>
        <a:ln w="19050" cap="rnd" cmpd="sng" algn="ctr">
          <a:solidFill>
            <a:schemeClr val="accent5">
              <a:hueOff val="-8278230"/>
              <a:satOff val="33176"/>
              <a:lumOff val="719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61" tIns="22361" rIns="22361" bIns="22361" numCol="1" spcCol="1270" anchor="ctr" anchorCtr="0">
          <a:noAutofit/>
        </a:bodyPr>
        <a:lstStyle/>
        <a:p>
          <a:pPr marL="0" lvl="0" indent="0" algn="ctr" defTabSz="1111250">
            <a:lnSpc>
              <a:spcPct val="90000"/>
            </a:lnSpc>
            <a:spcBef>
              <a:spcPct val="0"/>
            </a:spcBef>
            <a:spcAft>
              <a:spcPct val="35000"/>
            </a:spcAft>
            <a:buNone/>
          </a:pPr>
          <a:r>
            <a:rPr lang="en-US" sz="2500" kern="1200"/>
            <a:t>6</a:t>
          </a:r>
        </a:p>
      </dsp:txBody>
      <dsp:txXfrm>
        <a:off x="8222451" y="432808"/>
        <a:ext cx="407459" cy="407459"/>
      </dsp:txXfrm>
    </dsp:sp>
    <dsp:sp modelId="{74A7CD14-7D6F-4480-8471-707DD665AD8A}">
      <dsp:nvSpPr>
        <dsp:cNvPr id="0" name=""/>
        <dsp:cNvSpPr/>
      </dsp:nvSpPr>
      <dsp:spPr>
        <a:xfrm>
          <a:off x="7731402" y="1090280"/>
          <a:ext cx="1389556" cy="1965600"/>
        </a:xfrm>
        <a:prstGeom prst="upArrowCallout">
          <a:avLst>
            <a:gd name="adj1" fmla="val 50000"/>
            <a:gd name="adj2" fmla="val 20000"/>
            <a:gd name="adj3" fmla="val 20000"/>
            <a:gd name="adj4" fmla="val 100000"/>
          </a:avLst>
        </a:prstGeom>
        <a:solidFill>
          <a:schemeClr val="accent5">
            <a:tint val="40000"/>
            <a:alpha val="90000"/>
            <a:hueOff val="-9129410"/>
            <a:satOff val="41015"/>
            <a:lumOff val="2819"/>
            <a:alphaOff val="0"/>
          </a:schemeClr>
        </a:solidFill>
        <a:ln w="19050" cap="rnd" cmpd="sng" algn="ctr">
          <a:solidFill>
            <a:schemeClr val="accent5">
              <a:tint val="40000"/>
              <a:alpha val="90000"/>
              <a:hueOff val="-9129410"/>
              <a:satOff val="41015"/>
              <a:lumOff val="28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610" tIns="165100" rIns="109610" bIns="165100" numCol="1" spcCol="1270" anchor="t" anchorCtr="0">
          <a:noAutofit/>
        </a:bodyPr>
        <a:lstStyle/>
        <a:p>
          <a:pPr marL="0" lvl="0" indent="0" algn="l" defTabSz="600075">
            <a:lnSpc>
              <a:spcPct val="90000"/>
            </a:lnSpc>
            <a:spcBef>
              <a:spcPct val="0"/>
            </a:spcBef>
            <a:spcAft>
              <a:spcPct val="35000"/>
            </a:spcAft>
            <a:buNone/>
          </a:pPr>
          <a:r>
            <a:rPr lang="en-TT" sz="1350" b="0" i="0" kern="1200" dirty="0"/>
            <a:t>Evaluation – system </a:t>
          </a:r>
          <a:r>
            <a:rPr lang="en-US" sz="1350" b="0" i="0" kern="1200" dirty="0"/>
            <a:t>reviewed to ensure it is in line with expectations</a:t>
          </a:r>
          <a:r>
            <a:rPr lang="en-TT" sz="1350" b="0" i="0" kern="1200" dirty="0"/>
            <a:t> </a:t>
          </a:r>
          <a:endParaRPr lang="en-US" sz="1350" kern="1200" dirty="0"/>
        </a:p>
      </dsp:txBody>
      <dsp:txXfrm>
        <a:off x="7731402" y="1368191"/>
        <a:ext cx="1389556" cy="1687689"/>
      </dsp:txXfrm>
    </dsp:sp>
    <dsp:sp modelId="{C3FFEFAF-D6B4-4219-96B9-263783AAF430}">
      <dsp:nvSpPr>
        <dsp:cNvPr id="0" name=""/>
        <dsp:cNvSpPr/>
      </dsp:nvSpPr>
      <dsp:spPr>
        <a:xfrm>
          <a:off x="9275354" y="636502"/>
          <a:ext cx="695457" cy="72"/>
        </a:xfrm>
        <a:prstGeom prst="rect">
          <a:avLst/>
        </a:prstGeom>
        <a:solidFill>
          <a:schemeClr val="accent5">
            <a:tint val="40000"/>
            <a:alpha val="90000"/>
            <a:hueOff val="-9666433"/>
            <a:satOff val="43428"/>
            <a:lumOff val="2985"/>
            <a:alphaOff val="0"/>
          </a:schemeClr>
        </a:solidFill>
        <a:ln w="19050" cap="rnd" cmpd="sng" algn="ctr">
          <a:solidFill>
            <a:schemeClr val="accent5">
              <a:tint val="40000"/>
              <a:alpha val="90000"/>
              <a:hueOff val="-9666433"/>
              <a:satOff val="43428"/>
              <a:lumOff val="2985"/>
              <a:alphaOff val="0"/>
            </a:schemeClr>
          </a:solidFill>
          <a:prstDash val="solid"/>
        </a:ln>
        <a:effectLst/>
      </dsp:spPr>
      <dsp:style>
        <a:lnRef idx="2">
          <a:scrgbClr r="0" g="0" b="0"/>
        </a:lnRef>
        <a:fillRef idx="1">
          <a:scrgbClr r="0" g="0" b="0"/>
        </a:fillRef>
        <a:effectRef idx="0">
          <a:scrgbClr r="0" g="0" b="0"/>
        </a:effectRef>
        <a:fontRef idx="minor"/>
      </dsp:style>
    </dsp:sp>
    <dsp:sp modelId="{6C008F04-AF5A-42D9-AA78-F35CE0341EBE}">
      <dsp:nvSpPr>
        <dsp:cNvPr id="0" name=""/>
        <dsp:cNvSpPr/>
      </dsp:nvSpPr>
      <dsp:spPr>
        <a:xfrm>
          <a:off x="9682694" y="348420"/>
          <a:ext cx="576235" cy="576235"/>
        </a:xfrm>
        <a:prstGeom prst="ellipse">
          <a:avLst/>
        </a:prstGeom>
        <a:solidFill>
          <a:schemeClr val="accent5">
            <a:hueOff val="-9933876"/>
            <a:satOff val="39811"/>
            <a:lumOff val="8628"/>
            <a:alphaOff val="0"/>
          </a:schemeClr>
        </a:solidFill>
        <a:ln w="19050" cap="rnd"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61" tIns="22361" rIns="22361" bIns="22361" numCol="1" spcCol="1270" anchor="ctr" anchorCtr="0">
          <a:noAutofit/>
        </a:bodyPr>
        <a:lstStyle/>
        <a:p>
          <a:pPr marL="0" lvl="0" indent="0" algn="ctr" defTabSz="1111250">
            <a:lnSpc>
              <a:spcPct val="90000"/>
            </a:lnSpc>
            <a:spcBef>
              <a:spcPct val="0"/>
            </a:spcBef>
            <a:spcAft>
              <a:spcPct val="35000"/>
            </a:spcAft>
            <a:buNone/>
          </a:pPr>
          <a:r>
            <a:rPr lang="en-US" sz="2500" kern="1200"/>
            <a:t>7</a:t>
          </a:r>
          <a:endParaRPr lang="en-US" sz="2500" kern="1200" dirty="0"/>
        </a:p>
      </dsp:txBody>
      <dsp:txXfrm>
        <a:off x="9767082" y="432808"/>
        <a:ext cx="407459" cy="407459"/>
      </dsp:txXfrm>
    </dsp:sp>
    <dsp:sp modelId="{6E109BFC-6FBB-4B04-99B6-F016263908E6}">
      <dsp:nvSpPr>
        <dsp:cNvPr id="0" name=""/>
        <dsp:cNvSpPr/>
      </dsp:nvSpPr>
      <dsp:spPr>
        <a:xfrm>
          <a:off x="9275354" y="1090280"/>
          <a:ext cx="1447536" cy="1965600"/>
        </a:xfrm>
        <a:prstGeom prst="upArrowCallout">
          <a:avLst>
            <a:gd name="adj1" fmla="val 50000"/>
            <a:gd name="adj2" fmla="val 20000"/>
            <a:gd name="adj3" fmla="val 20000"/>
            <a:gd name="adj4" fmla="val 100000"/>
          </a:avLst>
        </a:prstGeom>
        <a:solidFill>
          <a:schemeClr val="accent5">
            <a:tint val="40000"/>
            <a:alpha val="90000"/>
            <a:hueOff val="-10740482"/>
            <a:satOff val="48253"/>
            <a:lumOff val="3317"/>
            <a:alphaOff val="0"/>
          </a:schemeClr>
        </a:solidFill>
        <a:ln w="19050" cap="rnd"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183" tIns="165100" rIns="114183" bIns="165100" numCol="1" spcCol="1270" anchor="t" anchorCtr="0">
          <a:noAutofit/>
        </a:bodyPr>
        <a:lstStyle/>
        <a:p>
          <a:pPr marL="0" lvl="0" indent="0" algn="l" defTabSz="600075">
            <a:lnSpc>
              <a:spcPct val="90000"/>
            </a:lnSpc>
            <a:spcBef>
              <a:spcPct val="0"/>
            </a:spcBef>
            <a:spcAft>
              <a:spcPct val="35000"/>
            </a:spcAft>
            <a:buNone/>
          </a:pPr>
          <a:r>
            <a:rPr lang="en-TT" sz="1350" b="0" i="0" kern="1200" dirty="0"/>
            <a:t>Final Report - </a:t>
          </a:r>
          <a:r>
            <a:rPr lang="en-US" sz="1350" b="0" i="0" kern="1200" dirty="0"/>
            <a:t>Document experience and goals that have been successful or unsuccessful</a:t>
          </a:r>
          <a:endParaRPr lang="en-US" sz="1350" kern="1200" dirty="0"/>
        </a:p>
      </dsp:txBody>
      <dsp:txXfrm>
        <a:off x="9275354" y="1379787"/>
        <a:ext cx="1447536" cy="16760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BAFE1-A792-4ADF-A7EA-B2B91B1CF975}">
      <dsp:nvSpPr>
        <dsp:cNvPr id="0" name=""/>
        <dsp:cNvSpPr/>
      </dsp:nvSpPr>
      <dsp:spPr>
        <a:xfrm>
          <a:off x="0" y="567487"/>
          <a:ext cx="3064322" cy="1945844"/>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CC5DB3-A923-4AC2-B79C-711EC657F8F0}">
      <dsp:nvSpPr>
        <dsp:cNvPr id="0" name=""/>
        <dsp:cNvSpPr/>
      </dsp:nvSpPr>
      <dsp:spPr>
        <a:xfrm>
          <a:off x="340480" y="890944"/>
          <a:ext cx="3064322" cy="1945844"/>
        </a:xfrm>
        <a:prstGeom prst="roundRect">
          <a:avLst>
            <a:gd name="adj" fmla="val 10000"/>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Literature review- research scope</a:t>
          </a:r>
        </a:p>
      </dsp:txBody>
      <dsp:txXfrm>
        <a:off x="397472" y="947936"/>
        <a:ext cx="2950338" cy="1831860"/>
      </dsp:txXfrm>
    </dsp:sp>
    <dsp:sp modelId="{4E7BEAB1-24A7-4B75-8FE4-AB6FF02B9C89}">
      <dsp:nvSpPr>
        <dsp:cNvPr id="0" name=""/>
        <dsp:cNvSpPr/>
      </dsp:nvSpPr>
      <dsp:spPr>
        <a:xfrm>
          <a:off x="3745283" y="567487"/>
          <a:ext cx="3064322" cy="1945844"/>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0095C8-3BE4-4AEB-87B1-1BEE588F72B4}">
      <dsp:nvSpPr>
        <dsp:cNvPr id="0" name=""/>
        <dsp:cNvSpPr/>
      </dsp:nvSpPr>
      <dsp:spPr>
        <a:xfrm>
          <a:off x="4085763" y="890944"/>
          <a:ext cx="3064322" cy="1945844"/>
        </a:xfrm>
        <a:prstGeom prst="roundRect">
          <a:avLst>
            <a:gd name="adj" fmla="val 10000"/>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Software Development Lifecycle (SDLC) – Planning strategies available</a:t>
          </a:r>
        </a:p>
      </dsp:txBody>
      <dsp:txXfrm>
        <a:off x="4142755" y="947936"/>
        <a:ext cx="2950338" cy="1831860"/>
      </dsp:txXfrm>
    </dsp:sp>
    <dsp:sp modelId="{EED8FB5B-8B7F-4D95-BFC8-B0AF306E47B1}">
      <dsp:nvSpPr>
        <dsp:cNvPr id="0" name=""/>
        <dsp:cNvSpPr/>
      </dsp:nvSpPr>
      <dsp:spPr>
        <a:xfrm>
          <a:off x="7490566" y="567487"/>
          <a:ext cx="3064322" cy="1945844"/>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269A17-E309-4430-AE87-29C1A53917F4}">
      <dsp:nvSpPr>
        <dsp:cNvPr id="0" name=""/>
        <dsp:cNvSpPr/>
      </dsp:nvSpPr>
      <dsp:spPr>
        <a:xfrm>
          <a:off x="7831047" y="890944"/>
          <a:ext cx="3064322" cy="1945844"/>
        </a:xfrm>
        <a:prstGeom prst="roundRect">
          <a:avLst>
            <a:gd name="adj" fmla="val 10000"/>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Rapid Application Development (RAD) Methodology –plan method for project</a:t>
          </a:r>
        </a:p>
      </dsp:txBody>
      <dsp:txXfrm>
        <a:off x="7888039" y="947936"/>
        <a:ext cx="2950338" cy="18318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17BBD-7CCB-4DCC-94CA-60E5CA6069EE}">
      <dsp:nvSpPr>
        <dsp:cNvPr id="0" name=""/>
        <dsp:cNvSpPr/>
      </dsp:nvSpPr>
      <dsp:spPr>
        <a:xfrm>
          <a:off x="212" y="149065"/>
          <a:ext cx="2570975" cy="3085170"/>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53955" tIns="0" rIns="253955" bIns="330200" numCol="1" spcCol="1270" anchor="t" anchorCtr="0">
          <a:noAutofit/>
        </a:bodyPr>
        <a:lstStyle/>
        <a:p>
          <a:pPr marL="0" lvl="0" indent="0" algn="l" defTabSz="711200">
            <a:lnSpc>
              <a:spcPct val="90000"/>
            </a:lnSpc>
            <a:spcBef>
              <a:spcPct val="0"/>
            </a:spcBef>
            <a:spcAft>
              <a:spcPct val="35000"/>
            </a:spcAft>
            <a:buNone/>
          </a:pPr>
          <a:r>
            <a:rPr lang="en-US" sz="1600" kern="1200" dirty="0"/>
            <a:t>This LMS ensures private information is secure and computer misuse acts are not violated. primary research may be conducted later.</a:t>
          </a:r>
        </a:p>
      </dsp:txBody>
      <dsp:txXfrm>
        <a:off x="212" y="1383133"/>
        <a:ext cx="2570975" cy="1851102"/>
      </dsp:txXfrm>
    </dsp:sp>
    <dsp:sp modelId="{2DB6D226-E961-4A39-81E1-08D653A6E9DC}">
      <dsp:nvSpPr>
        <dsp:cNvPr id="0" name=""/>
        <dsp:cNvSpPr/>
      </dsp:nvSpPr>
      <dsp:spPr>
        <a:xfrm>
          <a:off x="212" y="149065"/>
          <a:ext cx="2570975" cy="1234068"/>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53955" tIns="165100" rIns="253955" bIns="165100" numCol="1" spcCol="1270" anchor="ctr" anchorCtr="0">
          <a:noAutofit/>
        </a:bodyPr>
        <a:lstStyle/>
        <a:p>
          <a:pPr marL="0" lvl="0" indent="0" algn="l" defTabSz="1244600">
            <a:lnSpc>
              <a:spcPct val="90000"/>
            </a:lnSpc>
            <a:spcBef>
              <a:spcPct val="0"/>
            </a:spcBef>
            <a:spcAft>
              <a:spcPct val="35000"/>
            </a:spcAft>
            <a:buNone/>
          </a:pPr>
          <a:r>
            <a:rPr lang="en-US" sz="2800" kern="1200" dirty="0"/>
            <a:t>Legal</a:t>
          </a:r>
        </a:p>
      </dsp:txBody>
      <dsp:txXfrm>
        <a:off x="212" y="149065"/>
        <a:ext cx="2570975" cy="1234068"/>
      </dsp:txXfrm>
    </dsp:sp>
    <dsp:sp modelId="{3FE59F7C-8C0A-4546-8413-84C742B12003}">
      <dsp:nvSpPr>
        <dsp:cNvPr id="0" name=""/>
        <dsp:cNvSpPr/>
      </dsp:nvSpPr>
      <dsp:spPr>
        <a:xfrm>
          <a:off x="2776866" y="149065"/>
          <a:ext cx="2570975" cy="3085170"/>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53955" tIns="0" rIns="253955" bIns="330200" numCol="1" spcCol="1270" anchor="t" anchorCtr="0">
          <a:noAutofit/>
        </a:bodyPr>
        <a:lstStyle/>
        <a:p>
          <a:pPr marL="0" lvl="0" indent="0" algn="l" defTabSz="711200">
            <a:lnSpc>
              <a:spcPct val="90000"/>
            </a:lnSpc>
            <a:spcBef>
              <a:spcPct val="0"/>
            </a:spcBef>
            <a:spcAft>
              <a:spcPct val="35000"/>
            </a:spcAft>
            <a:buNone/>
          </a:pPr>
          <a:r>
            <a:rPr lang="en-US" sz="1600" kern="1200" dirty="0"/>
            <a:t>keeping all data protection laws, addressing copyright and content privacy</a:t>
          </a:r>
        </a:p>
      </dsp:txBody>
      <dsp:txXfrm>
        <a:off x="2776866" y="1383133"/>
        <a:ext cx="2570975" cy="1851102"/>
      </dsp:txXfrm>
    </dsp:sp>
    <dsp:sp modelId="{26A7479C-687B-4232-95E3-695ED936194E}">
      <dsp:nvSpPr>
        <dsp:cNvPr id="0" name=""/>
        <dsp:cNvSpPr/>
      </dsp:nvSpPr>
      <dsp:spPr>
        <a:xfrm>
          <a:off x="2776866" y="149065"/>
          <a:ext cx="2570975" cy="1234068"/>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53955" tIns="165100" rIns="253955" bIns="165100" numCol="1" spcCol="1270" anchor="ctr" anchorCtr="0">
          <a:noAutofit/>
        </a:bodyPr>
        <a:lstStyle/>
        <a:p>
          <a:pPr marL="0" lvl="0" indent="0" algn="l" defTabSz="1244600">
            <a:lnSpc>
              <a:spcPct val="90000"/>
            </a:lnSpc>
            <a:spcBef>
              <a:spcPct val="0"/>
            </a:spcBef>
            <a:spcAft>
              <a:spcPct val="35000"/>
            </a:spcAft>
            <a:buNone/>
          </a:pPr>
          <a:r>
            <a:rPr lang="en-US" sz="2800" kern="1200" dirty="0"/>
            <a:t>Social</a:t>
          </a:r>
        </a:p>
      </dsp:txBody>
      <dsp:txXfrm>
        <a:off x="2776866" y="149065"/>
        <a:ext cx="2570975" cy="1234068"/>
      </dsp:txXfrm>
    </dsp:sp>
    <dsp:sp modelId="{C22E8D7E-D619-4A61-A1B5-A1131B8E9ACE}">
      <dsp:nvSpPr>
        <dsp:cNvPr id="0" name=""/>
        <dsp:cNvSpPr/>
      </dsp:nvSpPr>
      <dsp:spPr>
        <a:xfrm>
          <a:off x="5553520" y="149065"/>
          <a:ext cx="2570975" cy="3085170"/>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53955" tIns="0" rIns="253955" bIns="330200" numCol="1" spcCol="1270" anchor="t" anchorCtr="0">
          <a:noAutofit/>
        </a:bodyPr>
        <a:lstStyle/>
        <a:p>
          <a:pPr marL="0" lvl="0" indent="0" algn="l" defTabSz="711200">
            <a:lnSpc>
              <a:spcPct val="90000"/>
            </a:lnSpc>
            <a:spcBef>
              <a:spcPct val="0"/>
            </a:spcBef>
            <a:spcAft>
              <a:spcPct val="35000"/>
            </a:spcAft>
            <a:buNone/>
          </a:pPr>
          <a:r>
            <a:rPr lang="en-US" sz="1600" kern="1200" dirty="0"/>
            <a:t>LMS does  primary research authorization, data protection, user consent and identity are considered</a:t>
          </a:r>
        </a:p>
      </dsp:txBody>
      <dsp:txXfrm>
        <a:off x="5553520" y="1383133"/>
        <a:ext cx="2570975" cy="1851102"/>
      </dsp:txXfrm>
    </dsp:sp>
    <dsp:sp modelId="{831407E6-AEE6-4C14-ADA2-99A5BDA0ACF5}">
      <dsp:nvSpPr>
        <dsp:cNvPr id="0" name=""/>
        <dsp:cNvSpPr/>
      </dsp:nvSpPr>
      <dsp:spPr>
        <a:xfrm>
          <a:off x="5553520" y="149065"/>
          <a:ext cx="2570975" cy="1234068"/>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53955" tIns="165100" rIns="253955" bIns="165100" numCol="1" spcCol="1270" anchor="ctr" anchorCtr="0">
          <a:noAutofit/>
        </a:bodyPr>
        <a:lstStyle/>
        <a:p>
          <a:pPr marL="0" lvl="0" indent="0" algn="l" defTabSz="1244600">
            <a:lnSpc>
              <a:spcPct val="90000"/>
            </a:lnSpc>
            <a:spcBef>
              <a:spcPct val="0"/>
            </a:spcBef>
            <a:spcAft>
              <a:spcPct val="35000"/>
            </a:spcAft>
            <a:buNone/>
          </a:pPr>
          <a:r>
            <a:rPr lang="en-US" sz="2800" kern="1200" dirty="0"/>
            <a:t>Ethical</a:t>
          </a:r>
        </a:p>
      </dsp:txBody>
      <dsp:txXfrm>
        <a:off x="5553520" y="149065"/>
        <a:ext cx="2570975" cy="1234068"/>
      </dsp:txXfrm>
    </dsp:sp>
    <dsp:sp modelId="{AEF41095-E268-477F-BCD7-BFE078D49DD7}">
      <dsp:nvSpPr>
        <dsp:cNvPr id="0" name=""/>
        <dsp:cNvSpPr/>
      </dsp:nvSpPr>
      <dsp:spPr>
        <a:xfrm>
          <a:off x="8330173" y="149065"/>
          <a:ext cx="2570975" cy="3085170"/>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53955" tIns="0" rIns="253955" bIns="330200" numCol="1" spcCol="1270" anchor="t" anchorCtr="0">
          <a:noAutofit/>
        </a:bodyPr>
        <a:lstStyle/>
        <a:p>
          <a:pPr marL="0" lvl="0" indent="0" algn="l" defTabSz="711200">
            <a:lnSpc>
              <a:spcPct val="90000"/>
            </a:lnSpc>
            <a:spcBef>
              <a:spcPct val="0"/>
            </a:spcBef>
            <a:spcAft>
              <a:spcPct val="35000"/>
            </a:spcAft>
            <a:buNone/>
          </a:pPr>
          <a:r>
            <a:rPr lang="en-US" sz="1600" kern="1200" dirty="0"/>
            <a:t>products content will be created for this LMS and software used for development are produced from legitimate sources.</a:t>
          </a:r>
        </a:p>
      </dsp:txBody>
      <dsp:txXfrm>
        <a:off x="8330173" y="1383133"/>
        <a:ext cx="2570975" cy="1851102"/>
      </dsp:txXfrm>
    </dsp:sp>
    <dsp:sp modelId="{FABD1F98-CF72-44F5-A838-7B82D562B772}">
      <dsp:nvSpPr>
        <dsp:cNvPr id="0" name=""/>
        <dsp:cNvSpPr/>
      </dsp:nvSpPr>
      <dsp:spPr>
        <a:xfrm>
          <a:off x="8330173" y="149065"/>
          <a:ext cx="2570975" cy="1234068"/>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53955" tIns="165100" rIns="253955" bIns="165100" numCol="1" spcCol="1270" anchor="ctr" anchorCtr="0">
          <a:noAutofit/>
        </a:bodyPr>
        <a:lstStyle/>
        <a:p>
          <a:pPr marL="0" lvl="0" indent="0" algn="l" defTabSz="1244600">
            <a:lnSpc>
              <a:spcPct val="90000"/>
            </a:lnSpc>
            <a:spcBef>
              <a:spcPct val="0"/>
            </a:spcBef>
            <a:spcAft>
              <a:spcPct val="35000"/>
            </a:spcAft>
            <a:buNone/>
          </a:pPr>
          <a:r>
            <a:rPr lang="en-US" sz="2800" kern="1200" dirty="0"/>
            <a:t>Professional</a:t>
          </a:r>
        </a:p>
      </dsp:txBody>
      <dsp:txXfrm>
        <a:off x="8330173" y="149065"/>
        <a:ext cx="2570975" cy="12340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65C15-7E4B-4381-84D7-D0DE89C16576}" type="datetimeFigureOut">
              <a:rPr lang="en-US" smtClean="0"/>
              <a:t>3/14/2020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D04E8-75DC-4C72-ADFF-58259BD7EFFC}" type="slidenum">
              <a:rPr lang="en-US" smtClean="0"/>
              <a:t>‹#›</a:t>
            </a:fld>
            <a:endParaRPr lang="en-US"/>
          </a:p>
        </p:txBody>
      </p:sp>
    </p:spTree>
    <p:extLst>
      <p:ext uri="{BB962C8B-B14F-4D97-AF65-F5344CB8AC3E}">
        <p14:creationId xmlns:p14="http://schemas.microsoft.com/office/powerpoint/2010/main" val="2565729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10074"/>
            <a:ext cx="5486400" cy="4867275"/>
          </a:xfrm>
        </p:spPr>
        <p:txBody>
          <a:bodyPr/>
          <a:lstStyle/>
          <a:p>
            <a:pPr algn="ctr">
              <a:lnSpc>
                <a:spcPct val="200000"/>
              </a:lnSpc>
            </a:pPr>
            <a:endParaRPr lang="en-US" sz="1300" dirty="0"/>
          </a:p>
          <a:p>
            <a:pPr algn="ctr">
              <a:lnSpc>
                <a:spcPct val="200000"/>
              </a:lnSpc>
            </a:pPr>
            <a:r>
              <a:rPr lang="en-US" sz="1300" dirty="0"/>
              <a:t>University of Hertfordshire</a:t>
            </a:r>
          </a:p>
          <a:p>
            <a:pPr algn="ctr">
              <a:lnSpc>
                <a:spcPct val="200000"/>
              </a:lnSpc>
            </a:pPr>
            <a:r>
              <a:rPr lang="en-US" sz="1300" dirty="0"/>
              <a:t>School of Computer Science</a:t>
            </a:r>
          </a:p>
          <a:p>
            <a:pPr algn="ctr">
              <a:lnSpc>
                <a:spcPct val="200000"/>
              </a:lnSpc>
            </a:pPr>
            <a:r>
              <a:rPr lang="en-US" sz="1300" dirty="0"/>
              <a:t>CTS College of Business &amp; Computer Science.</a:t>
            </a:r>
          </a:p>
          <a:p>
            <a:pPr algn="ctr">
              <a:lnSpc>
                <a:spcPct val="200000"/>
              </a:lnSpc>
            </a:pPr>
            <a:r>
              <a:rPr lang="en-US" sz="1300" dirty="0"/>
              <a:t>BSc Information Technology</a:t>
            </a:r>
          </a:p>
          <a:p>
            <a:pPr algn="ctr">
              <a:lnSpc>
                <a:spcPct val="200000"/>
              </a:lnSpc>
            </a:pPr>
            <a:endParaRPr lang="en-US" sz="1300" dirty="0"/>
          </a:p>
          <a:p>
            <a:pPr algn="ctr">
              <a:lnSpc>
                <a:spcPct val="200000"/>
              </a:lnSpc>
            </a:pPr>
            <a:r>
              <a:rPr lang="en-US" sz="1300" dirty="0"/>
              <a:t>Student ID: 18050879 </a:t>
            </a:r>
          </a:p>
          <a:p>
            <a:pPr algn="ctr">
              <a:lnSpc>
                <a:spcPct val="200000"/>
              </a:lnSpc>
            </a:pPr>
            <a:r>
              <a:rPr lang="en-US" sz="1300" dirty="0"/>
              <a:t>Module: Project Planning</a:t>
            </a:r>
          </a:p>
          <a:p>
            <a:pPr algn="ctr">
              <a:lnSpc>
                <a:spcPct val="200000"/>
              </a:lnSpc>
            </a:pPr>
            <a:r>
              <a:rPr lang="en-US" sz="1300" dirty="0"/>
              <a:t>Level: 6</a:t>
            </a:r>
          </a:p>
          <a:p>
            <a:pPr algn="ctr">
              <a:lnSpc>
                <a:spcPct val="200000"/>
              </a:lnSpc>
            </a:pPr>
            <a:r>
              <a:rPr lang="en-US" sz="1300" dirty="0"/>
              <a:t>Academic Year: 2019-20</a:t>
            </a:r>
          </a:p>
          <a:p>
            <a:endParaRPr lang="en-US" dirty="0"/>
          </a:p>
          <a:p>
            <a:endParaRPr lang="en-US" dirty="0"/>
          </a:p>
        </p:txBody>
      </p:sp>
    </p:spTree>
    <p:extLst>
      <p:ext uri="{BB962C8B-B14F-4D97-AF65-F5344CB8AC3E}">
        <p14:creationId xmlns:p14="http://schemas.microsoft.com/office/powerpoint/2010/main" val="1928191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933951"/>
          </a:xfrm>
        </p:spPr>
        <p:txBody>
          <a:bodyPr/>
          <a:lstStyle/>
          <a:p>
            <a:r>
              <a:rPr lang="en-US" sz="1200" kern="1200" dirty="0">
                <a:solidFill>
                  <a:schemeClr val="tx1"/>
                </a:solidFill>
                <a:effectLst/>
                <a:latin typeface="+mn-lt"/>
                <a:ea typeface="+mn-ea"/>
                <a:cs typeface="+mn-cs"/>
              </a:rPr>
              <a:t>The music industry is an ever-evolving, billion-dollar industry (Gheorghe, 2015). There are more music stores selling musical instruments as well as schools and private tutors offering music education. Online services such as </a:t>
            </a:r>
            <a:r>
              <a:rPr lang="en-US" sz="1200" kern="1200" dirty="0" err="1">
                <a:solidFill>
                  <a:schemeClr val="tx1"/>
                </a:solidFill>
                <a:effectLst/>
                <a:latin typeface="+mn-lt"/>
                <a:ea typeface="+mn-ea"/>
                <a:cs typeface="+mn-cs"/>
              </a:rPr>
              <a:t>GuitarHero</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Rocksmith</a:t>
            </a:r>
            <a:r>
              <a:rPr lang="en-US" sz="1200" kern="1200" dirty="0">
                <a:solidFill>
                  <a:schemeClr val="tx1"/>
                </a:solidFill>
                <a:effectLst/>
                <a:latin typeface="+mn-lt"/>
                <a:ea typeface="+mn-ea"/>
                <a:cs typeface="+mn-cs"/>
              </a:rPr>
              <a:t> use game-based learning to improve learning in the music industry (Robertson, 2012). Additionally, websites such as truefire.com and fretjam.com deliver blended learning to improve education. According to Forbes (2019), while there is a steady increase in enrolment in online music programs, there is also a high attrition rate. This is as a result of some demographic variables such as users’ age, marital status and employment. Additionally, users struggle with commitment, procrastination due to time management and lack of website content literacy, lack of formal feedback leaving them prone to the development of bad technical and practice habits. This project proposes to increase the success rate in the music industry by designing and developing an online music learning management system that uses learning analytics and machine learning to increase the completion rate while focusing on user experience and design aesthetics to ensure that the system is user-friendly. Game-based learning is used to help students build and seek informal feedback to better playing habits. Blended learning along with gamification strategies will be used to keep students involved and to increase learning motivation. Depending on the availability of codes and feasibility, sound analysis Library will be explored to allow students to play games with their musical instruments, as this can help students in their rhythm and allow for tuning of musical instruments like their guitars.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[Words: xxx]</a:t>
            </a:r>
            <a:endParaRPr lang="en-TT"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6ED04E8-75DC-4C72-ADFF-58259BD7EFFC}" type="slidenum">
              <a:rPr lang="en-US" smtClean="0"/>
              <a:t>2</a:t>
            </a:fld>
            <a:endParaRPr lang="en-US" dirty="0"/>
          </a:p>
        </p:txBody>
      </p:sp>
    </p:spTree>
    <p:extLst>
      <p:ext uri="{BB962C8B-B14F-4D97-AF65-F5344CB8AC3E}">
        <p14:creationId xmlns:p14="http://schemas.microsoft.com/office/powerpoint/2010/main" val="4168933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572000"/>
          </a:xfrm>
        </p:spPr>
        <p:txBody>
          <a:bodyPr/>
          <a:lstStyle/>
          <a:p>
            <a:r>
              <a:rPr lang="en-US" b="1" dirty="0"/>
              <a:t>Learning Analytics: </a:t>
            </a:r>
            <a:r>
              <a:rPr lang="en-US" dirty="0"/>
              <a:t>The information accumulated is used to help create an accurate understanding of the needs of regular users Also to monitor significant relationships with academic achievement and display analyzed results and make recommendations for success, to maximize user abilities and minimize attrition.</a:t>
            </a:r>
          </a:p>
          <a:p>
            <a:r>
              <a:rPr lang="en-US" b="1" dirty="0"/>
              <a:t>Gamification: </a:t>
            </a:r>
            <a:r>
              <a:rPr lang="en-US" dirty="0"/>
              <a:t>Students collect points, prizes and scores for completed assignments that unlock levels or units. This strategy allows learners to engage more actively in education and practical exercises, decreasing retention and increasing motivation.</a:t>
            </a:r>
          </a:p>
          <a:p>
            <a:r>
              <a:rPr lang="en-US" b="1" dirty="0"/>
              <a:t>Game-based learning: </a:t>
            </a:r>
            <a:r>
              <a:rPr lang="en-US" dirty="0"/>
              <a:t>Using video games, quizzes or instrument rhythm games additional feature; users can play using their computer or mobile microphone to capture sound frequencies from a musical instrument to play live feedback learning games, metronome or educational game, to help with their rhythm and raise the level of confidence.</a:t>
            </a:r>
          </a:p>
          <a:p>
            <a:r>
              <a:rPr lang="en-US" b="1" dirty="0"/>
              <a:t>Collaboration:</a:t>
            </a:r>
            <a:r>
              <a:rPr lang="en-US" dirty="0"/>
              <a:t> Includes forums or blogs which empower users to share ideas and knowledge and to engage social learning. The program uses a social networking site to facilitate communication between regular users by using a discussion forum.</a:t>
            </a:r>
          </a:p>
          <a:p>
            <a:r>
              <a:rPr lang="en-US" b="1" dirty="0"/>
              <a:t>Responsive</a:t>
            </a:r>
            <a:r>
              <a:rPr lang="en-US" dirty="0"/>
              <a:t> </a:t>
            </a:r>
            <a:r>
              <a:rPr lang="en-US" b="1" dirty="0"/>
              <a:t>Design:</a:t>
            </a:r>
            <a:r>
              <a:rPr lang="en-US" dirty="0"/>
              <a:t> Enables user experience on multiple devices, creating a responsive website that makes web pages render well on a variety of devices. Students can play their musical instruments using mobile devices to reduce straining and increase mobility. Also providing easy-to-read instructions and formats to function on any device.</a:t>
            </a:r>
          </a:p>
          <a:p>
            <a:r>
              <a:rPr lang="en-US" b="1" dirty="0"/>
              <a:t>Simple Dashboard</a:t>
            </a:r>
            <a:r>
              <a:rPr lang="en-US" dirty="0"/>
              <a:t>: This functionality allows users to monitor warnings, schedules, analysis reports and reminders using bar graphs, maps of user analysis, etc. Arranging everything on a single dashboard, to make searching for resources easier and enable better learning management.</a:t>
            </a:r>
          </a:p>
          <a:p>
            <a:pPr marL="171450" indent="-171450" algn="just">
              <a:spcAft>
                <a:spcPts val="300"/>
              </a:spcAft>
              <a:buFont typeface="Wingdings" panose="05000000000000000000" pitchFamily="2" charset="2"/>
              <a:buChar char="Ø"/>
            </a:pPr>
            <a:r>
              <a:rPr lang="en-US" dirty="0">
                <a:highlight>
                  <a:srgbClr val="FFFF00"/>
                </a:highlight>
                <a:latin typeface="Times New Roman" panose="02020603050405020304" pitchFamily="18" charset="0"/>
                <a:ea typeface="Cambria" panose="02040503050406030204" pitchFamily="18" charset="0"/>
                <a:cs typeface="Times New Roman" panose="02020603050405020304" pitchFamily="18" charset="0"/>
              </a:rPr>
              <a:t>Words(250)</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6ED04E8-75DC-4C72-ADFF-58259BD7EFFC}" type="slidenum">
              <a:rPr lang="en-US" smtClean="0"/>
              <a:t>3</a:t>
            </a:fld>
            <a:endParaRPr lang="en-US"/>
          </a:p>
        </p:txBody>
      </p:sp>
    </p:spTree>
    <p:extLst>
      <p:ext uri="{BB962C8B-B14F-4D97-AF65-F5344CB8AC3E}">
        <p14:creationId xmlns:p14="http://schemas.microsoft.com/office/powerpoint/2010/main" val="2362754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91024"/>
            <a:ext cx="5486400" cy="5067301"/>
          </a:xfrm>
        </p:spPr>
        <p:txBody>
          <a:bodyPr/>
          <a:lstStyle/>
          <a:p>
            <a:pPr lvl="0"/>
            <a:r>
              <a:rPr lang="en-US" sz="1200" kern="1200" dirty="0">
                <a:solidFill>
                  <a:schemeClr val="tx1"/>
                </a:solidFill>
                <a:effectLst/>
                <a:latin typeface="+mn-lt"/>
                <a:ea typeface="+mn-ea"/>
                <a:cs typeface="+mn-cs"/>
              </a:rPr>
              <a:t>Complete </a:t>
            </a:r>
            <a:r>
              <a:rPr lang="en-US" sz="1200" b="1" kern="1200" dirty="0">
                <a:solidFill>
                  <a:schemeClr val="tx1"/>
                </a:solidFill>
                <a:effectLst/>
                <a:latin typeface="+mn-lt"/>
                <a:ea typeface="+mn-ea"/>
                <a:cs typeface="+mn-cs"/>
              </a:rPr>
              <a:t>requirements analysis</a:t>
            </a:r>
            <a:r>
              <a:rPr lang="en-US" sz="1200" kern="1200" dirty="0">
                <a:solidFill>
                  <a:schemeClr val="tx1"/>
                </a:solidFill>
                <a:effectLst/>
                <a:latin typeface="+mn-lt"/>
                <a:ea typeface="+mn-ea"/>
                <a:cs typeface="+mn-cs"/>
              </a:rPr>
              <a:t> which lists the functional and non-functional requirements for the LMS which will be used to design, develop and evaluate the completed system, by 18 November 2019.</a:t>
            </a:r>
            <a:endParaRPr lang="en-TT"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Use secondary information from published books and articles to conduct </a:t>
            </a:r>
            <a:r>
              <a:rPr lang="en-US" sz="1200" b="1" kern="1200" dirty="0">
                <a:solidFill>
                  <a:schemeClr val="tx1"/>
                </a:solidFill>
                <a:effectLst/>
                <a:latin typeface="+mn-lt"/>
                <a:ea typeface="+mn-ea"/>
                <a:cs typeface="+mn-cs"/>
              </a:rPr>
              <a:t>background research </a:t>
            </a:r>
            <a:r>
              <a:rPr lang="en-US" sz="1200" kern="1200" dirty="0">
                <a:solidFill>
                  <a:schemeClr val="tx1"/>
                </a:solidFill>
                <a:effectLst/>
                <a:latin typeface="+mn-lt"/>
                <a:ea typeface="+mn-ea"/>
                <a:cs typeface="+mn-cs"/>
              </a:rPr>
              <a:t>on sound recognition online and other technical features to understand how it works in a learning management system and create a Gantt diagram to prepare the project by 6 January 2020.</a:t>
            </a:r>
            <a:endParaRPr lang="en-TT"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Design </a:t>
            </a:r>
            <a:r>
              <a:rPr lang="en-US" sz="1200" kern="1200" dirty="0">
                <a:solidFill>
                  <a:schemeClr val="tx1"/>
                </a:solidFill>
                <a:effectLst/>
                <a:latin typeface="+mn-lt"/>
                <a:ea typeface="+mn-ea"/>
                <a:cs typeface="+mn-cs"/>
              </a:rPr>
              <a:t>the front end with all the functionalities using a low-fidelity model with an ERD sketch including the use of back-end database tables to ensure that the application will fulfill all the requirements by 20 January 2020</a:t>
            </a:r>
            <a:endParaRPr lang="en-TT"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Implement</a:t>
            </a:r>
            <a:r>
              <a:rPr lang="en-US" sz="1200" kern="1200" dirty="0">
                <a:solidFill>
                  <a:schemeClr val="tx1"/>
                </a:solidFill>
                <a:effectLst/>
                <a:latin typeface="+mn-lt"/>
                <a:ea typeface="+mn-ea"/>
                <a:cs typeface="+mn-cs"/>
              </a:rPr>
              <a:t> a front end of the learning management system by assessing open source software and integrating existing codes and advance functionality in ASP.NET to ensure that the system is tailored to music learning by 28 March 2020.</a:t>
            </a:r>
            <a:endParaRPr lang="en-TT"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Test </a:t>
            </a:r>
            <a:r>
              <a:rPr lang="en-US" sz="1200" kern="1200" dirty="0">
                <a:solidFill>
                  <a:schemeClr val="tx1"/>
                </a:solidFill>
                <a:effectLst/>
                <a:latin typeface="+mn-lt"/>
                <a:ea typeface="+mn-ea"/>
                <a:cs typeface="+mn-cs"/>
              </a:rPr>
              <a:t>the online system by performing supervised tests and ensure that the system is thoroughly tested based on online standards to ensure that the application works as intended by 4 April 2020.</a:t>
            </a:r>
            <a:endParaRPr lang="en-TT"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Using heuristic analysis to </a:t>
            </a:r>
            <a:r>
              <a:rPr lang="en-US" sz="1200" b="1" kern="1200" dirty="0">
                <a:solidFill>
                  <a:schemeClr val="tx1"/>
                </a:solidFill>
                <a:effectLst/>
                <a:latin typeface="+mn-lt"/>
                <a:ea typeface="+mn-ea"/>
                <a:cs typeface="+mn-cs"/>
              </a:rPr>
              <a:t>evaluate</a:t>
            </a:r>
            <a:r>
              <a:rPr lang="en-US" sz="1200" kern="1200" dirty="0">
                <a:solidFill>
                  <a:schemeClr val="tx1"/>
                </a:solidFill>
                <a:effectLst/>
                <a:latin typeface="+mn-lt"/>
                <a:ea typeface="+mn-ea"/>
                <a:cs typeface="+mn-cs"/>
              </a:rPr>
              <a:t> the application's functionality to assess how well the system operates, by 14 April 2020.</a:t>
            </a:r>
            <a:endParaRPr lang="en-TT"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Complete the writing of the final report </a:t>
            </a:r>
            <a:r>
              <a:rPr lang="en-US" sz="1200" kern="1200" dirty="0">
                <a:solidFill>
                  <a:schemeClr val="tx1"/>
                </a:solidFill>
                <a:effectLst/>
                <a:latin typeface="+mn-lt"/>
                <a:ea typeface="+mn-ea"/>
                <a:cs typeface="+mn-cs"/>
              </a:rPr>
              <a:t>along with all the appendices to document the work done in the project to satisfy the module assessments, by 25 April 2020</a:t>
            </a:r>
            <a:endParaRPr lang="en-TT" sz="1200" kern="1200" dirty="0">
              <a:solidFill>
                <a:schemeClr val="tx1"/>
              </a:solidFill>
              <a:effectLst/>
              <a:latin typeface="+mn-lt"/>
              <a:ea typeface="+mn-ea"/>
              <a:cs typeface="+mn-cs"/>
            </a:endParaRPr>
          </a:p>
          <a:p>
            <a:endParaRPr lang="en-TT" dirty="0">
              <a:highlight>
                <a:srgbClr val="FFFF00"/>
              </a:highlight>
              <a:latin typeface="Times New Roman" panose="02020603050405020304" pitchFamily="18" charset="0"/>
              <a:cs typeface="Times New Roman" panose="02020603050405020304" pitchFamily="18" charset="0"/>
            </a:endParaRPr>
          </a:p>
          <a:p>
            <a:r>
              <a:rPr lang="en-TT" dirty="0">
                <a:highlight>
                  <a:srgbClr val="FFFF00"/>
                </a:highlight>
                <a:latin typeface="Times New Roman" panose="02020603050405020304" pitchFamily="18" charset="0"/>
                <a:cs typeface="Times New Roman" panose="02020603050405020304" pitchFamily="18" charset="0"/>
              </a:rPr>
              <a:t>[Words: xxx]</a:t>
            </a:r>
          </a:p>
          <a:p>
            <a:endParaRPr lang="en-TT" dirty="0">
              <a:latin typeface="Times New Roman" panose="02020603050405020304" pitchFamily="18" charset="0"/>
              <a:cs typeface="Times New Roman" panose="02020603050405020304" pitchFamily="18" charset="0"/>
            </a:endParaRPr>
          </a:p>
          <a:p>
            <a:pPr marL="342900" lvl="0" indent="-342900">
              <a:spcAft>
                <a:spcPts val="600"/>
              </a:spcAft>
              <a:buFont typeface="+mj-lt"/>
              <a:buAutoNum type="arabicPeriod"/>
            </a:pPr>
            <a:endParaRPr lang="en-TT" dirty="0">
              <a:latin typeface="Times New Roman" panose="02020603050405020304" pitchFamily="18" charset="0"/>
              <a:cs typeface="Times New Roman" panose="02020603050405020304" pitchFamily="18" charset="0"/>
            </a:endParaRPr>
          </a:p>
          <a:p>
            <a:endParaRPr lang="en-TT" dirty="0">
              <a:latin typeface="Times New Roman" panose="02020603050405020304" pitchFamily="18" charset="0"/>
              <a:cs typeface="Times New Roman" panose="02020603050405020304" pitchFamily="18" charset="0"/>
            </a:endParaRPr>
          </a:p>
          <a:p>
            <a:endParaRPr lang="en-TT" dirty="0">
              <a:highlight>
                <a:srgbClr val="00FF00"/>
              </a:highlight>
              <a:latin typeface="Times New Roman" panose="02020603050405020304" pitchFamily="18" charset="0"/>
              <a:cs typeface="Times New Roman" panose="02020603050405020304" pitchFamily="18" charset="0"/>
            </a:endParaRPr>
          </a:p>
          <a:p>
            <a:endParaRPr lang="en-TT" dirty="0">
              <a:highlight>
                <a:srgbClr val="00FF00"/>
              </a:highlight>
              <a:latin typeface="Times New Roman" panose="02020603050405020304" pitchFamily="18" charset="0"/>
              <a:cs typeface="Times New Roman" panose="02020603050405020304" pitchFamily="18" charset="0"/>
            </a:endParaRPr>
          </a:p>
          <a:p>
            <a:endParaRPr lang="en-TT" dirty="0">
              <a:highlight>
                <a:srgbClr val="00FF00"/>
              </a:highligh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6ED04E8-75DC-4C72-ADFF-58259BD7EFFC}" type="slidenum">
              <a:rPr lang="en-US" smtClean="0"/>
              <a:t>4</a:t>
            </a:fld>
            <a:endParaRPr lang="en-US" dirty="0"/>
          </a:p>
        </p:txBody>
      </p:sp>
    </p:spTree>
    <p:extLst>
      <p:ext uri="{BB962C8B-B14F-4D97-AF65-F5344CB8AC3E}">
        <p14:creationId xmlns:p14="http://schemas.microsoft.com/office/powerpoint/2010/main" val="2120987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literature review of this paper will focus on secondary research using already published materials and peer-reviewed materials for learning management systems’ features and functionality. A quick review of existing learning management systems downfalls and successes. Further research will be conducted via books, articles and trusted sources on the use of learning analytics which will assist in identifying how users interact with course content, learning activities and with each other. This will help in developing an accurate understanding of users’ needs which can be used to enhance the LMS. Additionally, research will be done on gamification and game-based learning with blended learning to enhance the user experience and boost learning. Software Development Life Cycle (SDLC) framework will be used to structure this project. The Waterfall, Spiral, and Rapid Applications Development (RAD) methodologies’ strengths and weaknesses were reviewed to choose the best for this project. The RAD was considered the most suitable for this LMS due to time constraints and lower risks, it is flexible and adaptable to changes as it incorporates short development cycles (Mishra, 2013). A literature review paper will be reviewed later to identify and document the relationship between the last phases of the project and initial research.</a:t>
            </a:r>
          </a:p>
          <a:p>
            <a:endParaRPr lang="en-US" dirty="0"/>
          </a:p>
          <a:p>
            <a:r>
              <a:rPr lang="en-US" dirty="0">
                <a:highlight>
                  <a:srgbClr val="FFFF00"/>
                </a:highlight>
              </a:rPr>
              <a:t>Words(200)</a:t>
            </a:r>
          </a:p>
        </p:txBody>
      </p:sp>
      <p:sp>
        <p:nvSpPr>
          <p:cNvPr id="4" name="Slide Number Placeholder 3"/>
          <p:cNvSpPr>
            <a:spLocks noGrp="1"/>
          </p:cNvSpPr>
          <p:nvPr>
            <p:ph type="sldNum" sz="quarter" idx="5"/>
          </p:nvPr>
        </p:nvSpPr>
        <p:spPr/>
        <p:txBody>
          <a:bodyPr/>
          <a:lstStyle/>
          <a:p>
            <a:fld id="{B6ED04E8-75DC-4C72-ADFF-58259BD7EFFC}" type="slidenum">
              <a:rPr lang="en-US" smtClean="0"/>
              <a:t>5</a:t>
            </a:fld>
            <a:endParaRPr lang="en-US"/>
          </a:p>
        </p:txBody>
      </p:sp>
    </p:spTree>
    <p:extLst>
      <p:ext uri="{BB962C8B-B14F-4D97-AF65-F5344CB8AC3E}">
        <p14:creationId xmlns:p14="http://schemas.microsoft.com/office/powerpoint/2010/main" val="320034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pPr marL="171450" indent="-171450">
              <a:buFont typeface="Wingdings" panose="05000000000000000000" pitchFamily="2" charset="2"/>
              <a:buChar char="Ø"/>
            </a:pPr>
            <a:r>
              <a:rPr lang="en-US" dirty="0"/>
              <a:t>This LMS may include primary information-gathering, following the criteria of the UH-Ethics-Approval-Utilizing-Structure-EC1A to conduct primary. No unauthorized or compromised software will be used, open-source, free or monthly trials to prevent infringing Computer Misuse Act 1990. </a:t>
            </a:r>
          </a:p>
          <a:p>
            <a:endParaRPr lang="en-US" dirty="0"/>
          </a:p>
          <a:p>
            <a:pPr marL="171450" indent="-171450">
              <a:buFont typeface="Wingdings" panose="05000000000000000000" pitchFamily="2" charset="2"/>
              <a:buChar char="Ø"/>
            </a:pPr>
            <a:r>
              <a:rPr lang="en-US" dirty="0"/>
              <a:t>The Safeguarding Vulnerable Group Act 2006 and the Disclosure and Barring Service (DBS) will not be necessary. Known measures will be put in place to protect users’ data and comply with all laws including GDPR and Data Protection Act, 2109.</a:t>
            </a:r>
          </a:p>
          <a:p>
            <a:endParaRPr lang="en-US" dirty="0"/>
          </a:p>
          <a:p>
            <a:pPr marL="171450" indent="-171450">
              <a:buFont typeface="Wingdings" panose="05000000000000000000" pitchFamily="2" charset="2"/>
              <a:buChar char="Ø"/>
            </a:pPr>
            <a:r>
              <a:rPr lang="en-US" dirty="0"/>
              <a:t>This LMS is not indented to go beyond this Project module, hence there should not be any violation of Data Management Policy (IM16) or Copyright, Designs and Patents Act 1988.</a:t>
            </a:r>
          </a:p>
          <a:p>
            <a:endParaRPr lang="en-US" dirty="0"/>
          </a:p>
          <a:p>
            <a:pPr marL="171450" indent="-171450">
              <a:buFont typeface="Wingdings" panose="05000000000000000000" pitchFamily="2" charset="2"/>
              <a:buChar char="Ø"/>
            </a:pPr>
            <a:r>
              <a:rPr lang="en-US" dirty="0"/>
              <a:t>Videos, pictures and games will be created for this LMS and the software's being used to produce the LMS are legitimate from Microsoft Library in the UH library. As this is an academic project the choice of language, abbreviations, content, layout, and customs are considered.</a:t>
            </a:r>
          </a:p>
          <a:p>
            <a:pPr marL="171450" indent="-171450">
              <a:buFont typeface="Wingdings" panose="05000000000000000000" pitchFamily="2" charset="2"/>
              <a:buChar char="Ø"/>
            </a:pPr>
            <a:endParaRPr lang="en-US" dirty="0"/>
          </a:p>
          <a:p>
            <a:r>
              <a:rPr lang="en-US" dirty="0">
                <a:highlight>
                  <a:srgbClr val="FFFF00"/>
                </a:highlight>
              </a:rPr>
              <a:t>Words(150)</a:t>
            </a:r>
          </a:p>
        </p:txBody>
      </p:sp>
      <p:sp>
        <p:nvSpPr>
          <p:cNvPr id="4" name="Slide Number Placeholder 3"/>
          <p:cNvSpPr>
            <a:spLocks noGrp="1"/>
          </p:cNvSpPr>
          <p:nvPr>
            <p:ph type="sldNum" sz="quarter" idx="5"/>
          </p:nvPr>
        </p:nvSpPr>
        <p:spPr/>
        <p:txBody>
          <a:bodyPr/>
          <a:lstStyle/>
          <a:p>
            <a:fld id="{B6ED04E8-75DC-4C72-ADFF-58259BD7EFFC}" type="slidenum">
              <a:rPr lang="en-US" smtClean="0"/>
              <a:t>6</a:t>
            </a:fld>
            <a:endParaRPr lang="en-US"/>
          </a:p>
        </p:txBody>
      </p:sp>
    </p:spTree>
    <p:extLst>
      <p:ext uri="{BB962C8B-B14F-4D97-AF65-F5344CB8AC3E}">
        <p14:creationId xmlns:p14="http://schemas.microsoft.com/office/powerpoint/2010/main" val="2813762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kern="1200" dirty="0">
                <a:solidFill>
                  <a:schemeClr val="tx1"/>
                </a:solidFill>
                <a:effectLst/>
                <a:latin typeface="+mn-lt"/>
                <a:ea typeface="+mn-ea"/>
                <a:cs typeface="+mn-cs"/>
              </a:rPr>
              <a:t>This is a critique of the following objective “Design, develop and evaluate an online learning management (LMS) system for the improvement of adult literacy that uses gamification techniques and learning analytics to enhance the user experience” by Barry Moniquette. LMS illustrates two complex functionalities; gamification and learning analytics. The gamification technique is an excellent choice as it will gratify the customer and stimulate motivation for student learning however the LMS was overly focused on improving learning and lacked development of the actual user interface and simple content based on the user’s illiteracy level. While Learning Analytics is a good choice, it could be incorporated together with other tools to determine the user’s degree of literacy by providing the appropriate user interface and content for their level of knowledge using landing pages. This can be included in user sign up as well, to maximize user experience. The students use of responsive design, assessment and course authoring are excellent functionalities since they adjust to increase user experience. Overall the project is great however more effort can be applied to complex user experience functionalities, e.g. entering audio transcripts and concentrating on graphical design and short sentence explanation to allow for ease of use.</a:t>
            </a:r>
          </a:p>
          <a:p>
            <a:r>
              <a:rPr lang="en-US" sz="1200" kern="1200" dirty="0">
                <a:solidFill>
                  <a:schemeClr val="tx1"/>
                </a:solidFill>
                <a:effectLst/>
                <a:latin typeface="+mn-lt"/>
                <a:ea typeface="+mn-ea"/>
                <a:cs typeface="+mn-cs"/>
              </a:rPr>
              <a:t> </a:t>
            </a:r>
          </a:p>
          <a:p>
            <a:r>
              <a:rPr lang="en-US" dirty="0">
                <a:highlight>
                  <a:srgbClr val="FFFF00"/>
                </a:highlight>
              </a:rPr>
              <a:t>(200)words</a:t>
            </a:r>
            <a:endParaRPr lang="en-US" sz="1200" kern="1200" dirty="0">
              <a:solidFill>
                <a:schemeClr val="tx1"/>
              </a:solidFill>
              <a:effectLst/>
              <a:highlight>
                <a:srgbClr val="FFFF00"/>
              </a:highlight>
              <a:latin typeface="+mn-lt"/>
              <a:ea typeface="+mn-ea"/>
              <a:cs typeface="+mn-cs"/>
            </a:endParaRPr>
          </a:p>
        </p:txBody>
      </p:sp>
      <p:sp>
        <p:nvSpPr>
          <p:cNvPr id="4" name="Slide Number Placeholder 3"/>
          <p:cNvSpPr>
            <a:spLocks noGrp="1"/>
          </p:cNvSpPr>
          <p:nvPr>
            <p:ph type="sldNum" sz="quarter" idx="5"/>
          </p:nvPr>
        </p:nvSpPr>
        <p:spPr/>
        <p:txBody>
          <a:bodyPr/>
          <a:lstStyle/>
          <a:p>
            <a:fld id="{B6ED04E8-75DC-4C72-ADFF-58259BD7EFFC}" type="slidenum">
              <a:rPr lang="en-US" smtClean="0"/>
              <a:t>7</a:t>
            </a:fld>
            <a:endParaRPr lang="en-US" dirty="0"/>
          </a:p>
        </p:txBody>
      </p:sp>
    </p:spTree>
    <p:extLst>
      <p:ext uri="{BB962C8B-B14F-4D97-AF65-F5344CB8AC3E}">
        <p14:creationId xmlns:p14="http://schemas.microsoft.com/office/powerpoint/2010/main" val="383787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284663"/>
          </a:xfrm>
        </p:spPr>
        <p:txBody>
          <a:bodyPr/>
          <a:lstStyle/>
          <a:p>
            <a:pPr marR="0" lvl="0" defTabSz="914400" rtl="0" eaLnBrk="1" fontAlgn="auto" latinLnBrk="0" hangingPunct="1">
              <a:lnSpc>
                <a:spcPct val="100000"/>
              </a:lnSpc>
              <a:spcBef>
                <a:spcPts val="0"/>
              </a:spcBef>
              <a:spcAft>
                <a:spcPts val="600"/>
              </a:spcAft>
              <a:buClrTx/>
              <a:buSzTx/>
              <a:tabLst/>
              <a:defRPr/>
            </a:pPr>
            <a:r>
              <a:rPr lang="en-US" sz="1200" b="1" i="0" kern="1200" dirty="0">
                <a:solidFill>
                  <a:schemeClr val="tx1"/>
                </a:solidFill>
                <a:effectLst/>
                <a:latin typeface="+mn-lt"/>
                <a:ea typeface="+mn-ea"/>
                <a:cs typeface="+mn-cs"/>
              </a:rPr>
              <a:t>References </a:t>
            </a:r>
          </a:p>
          <a:p>
            <a:pPr>
              <a:spcAft>
                <a:spcPts val="600"/>
              </a:spcAft>
            </a:pPr>
            <a:r>
              <a:rPr lang="en-US" dirty="0"/>
              <a:t>Dawson, C.W. 2009, Projects in computing and information systems: a student's guide, 2nd </a:t>
            </a:r>
            <a:r>
              <a:rPr lang="en-US" dirty="0" err="1"/>
              <a:t>edn</a:t>
            </a:r>
            <a:r>
              <a:rPr lang="en-US" dirty="0"/>
              <a:t>,    Addison-Wesley, Harlow.</a:t>
            </a:r>
          </a:p>
          <a:p>
            <a:pPr>
              <a:spcAft>
                <a:spcPts val="600"/>
              </a:spcAft>
            </a:pPr>
            <a:r>
              <a:rPr lang="en-US" dirty="0"/>
              <a:t>Kauffman, J., </a:t>
            </a:r>
            <a:r>
              <a:rPr lang="en-US" dirty="0" err="1"/>
              <a:t>Thangarathinam</a:t>
            </a:r>
            <a:r>
              <a:rPr lang="en-US" dirty="0"/>
              <a:t>, T. &amp; Books24x7, I. 2005, Beginning ASP.NET 2.0 databases beta preview, Wiley, Indianapolis, Ind.</a:t>
            </a:r>
          </a:p>
          <a:p>
            <a:pPr>
              <a:spcAft>
                <a:spcPts val="600"/>
              </a:spcAft>
            </a:pPr>
            <a:r>
              <a:rPr lang="en-US" dirty="0" err="1"/>
              <a:t>Lonn</a:t>
            </a:r>
            <a:r>
              <a:rPr lang="en-US" dirty="0"/>
              <a:t>, S. &amp; Teasley, S.D. 2009, "Saving time or innovating practice: Investigating perceptions and uses of Learning Management Systems", Computers &amp; Education, vol. 53, no. 3, pp. 686-694.</a:t>
            </a:r>
          </a:p>
          <a:p>
            <a:pPr>
              <a:spcAft>
                <a:spcPts val="600"/>
              </a:spcAft>
            </a:pPr>
            <a:r>
              <a:rPr lang="en-US" dirty="0" err="1"/>
              <a:t>McWherter</a:t>
            </a:r>
            <a:r>
              <a:rPr lang="en-US" dirty="0"/>
              <a:t>, J., Hall, B. &amp; Books24x7, I. 2009;2010;, Testing ASP.NET Web applications, 1. Aufl.;1st; </a:t>
            </a:r>
            <a:r>
              <a:rPr lang="en-US" dirty="0" err="1"/>
              <a:t>edn</a:t>
            </a:r>
            <a:r>
              <a:rPr lang="en-US" dirty="0"/>
              <a:t>, Wiley, </a:t>
            </a:r>
            <a:r>
              <a:rPr lang="en-US" dirty="0" err="1"/>
              <a:t>Chichester;Hoboken</a:t>
            </a:r>
            <a:r>
              <a:rPr lang="en-US" dirty="0"/>
              <a:t>, N.J;.</a:t>
            </a:r>
          </a:p>
          <a:p>
            <a:pPr>
              <a:spcAft>
                <a:spcPts val="600"/>
              </a:spcAft>
            </a:pPr>
            <a:r>
              <a:rPr lang="en-US" dirty="0"/>
              <a:t>Mitchell, S. 2002, ASP.NET: tips, tutorials, and code, </a:t>
            </a:r>
            <a:r>
              <a:rPr lang="en-US" dirty="0" err="1"/>
              <a:t>Sams</a:t>
            </a:r>
            <a:r>
              <a:rPr lang="en-US" dirty="0"/>
              <a:t>, Great </a:t>
            </a:r>
            <a:r>
              <a:rPr lang="en-US" dirty="0" err="1"/>
              <a:t>Britain;Indianapolis</a:t>
            </a:r>
            <a:r>
              <a:rPr lang="en-US" dirty="0"/>
              <a:t>, Ind;</a:t>
            </a:r>
          </a:p>
          <a:p>
            <a:pPr>
              <a:spcAft>
                <a:spcPts val="600"/>
              </a:spcAft>
            </a:pPr>
            <a:r>
              <a:rPr lang="en-US" dirty="0"/>
              <a:t>Popova, Y.B. 2019, "Learning Management System CATS", </a:t>
            </a:r>
            <a:r>
              <a:rPr lang="en-US" dirty="0" err="1"/>
              <a:t>Nauka</a:t>
            </a:r>
            <a:r>
              <a:rPr lang="en-US" dirty="0"/>
              <a:t> </a:t>
            </a:r>
            <a:r>
              <a:rPr lang="en-US" dirty="0" err="1"/>
              <a:t>i</a:t>
            </a:r>
            <a:r>
              <a:rPr lang="en-US" dirty="0"/>
              <a:t> </a:t>
            </a:r>
            <a:r>
              <a:rPr lang="en-US" dirty="0" err="1"/>
              <a:t>Tehnika</a:t>
            </a:r>
            <a:r>
              <a:rPr lang="en-US" dirty="0"/>
              <a:t>, vol. 18, no. 4, pp. 339-349.</a:t>
            </a:r>
          </a:p>
          <a:p>
            <a:pPr>
              <a:spcAft>
                <a:spcPts val="600"/>
              </a:spcAft>
            </a:pPr>
            <a:r>
              <a:rPr lang="en-US" dirty="0" err="1"/>
              <a:t>Spaanjaars</a:t>
            </a:r>
            <a:r>
              <a:rPr lang="en-US" dirty="0"/>
              <a:t>, I. &amp; Books24x7, I. 2010, Beginning ASP.NET 4: in C# and VB, 1. </a:t>
            </a:r>
            <a:r>
              <a:rPr lang="en-US" dirty="0" err="1"/>
              <a:t>Aufl</a:t>
            </a:r>
            <a:r>
              <a:rPr lang="en-US" dirty="0"/>
              <a:t>. </a:t>
            </a:r>
            <a:r>
              <a:rPr lang="en-US" dirty="0" err="1"/>
              <a:t>edn</a:t>
            </a:r>
            <a:r>
              <a:rPr lang="en-US" dirty="0"/>
              <a:t>, John Wiley &amp; Sons, Inc, Hoboken.</a:t>
            </a:r>
          </a:p>
          <a:p>
            <a:pPr>
              <a:spcAft>
                <a:spcPts val="600"/>
              </a:spcAft>
            </a:pPr>
            <a:r>
              <a:rPr lang="en-US" dirty="0"/>
              <a:t>Young, T.L. &amp; Industrial Society 1993, Planning projects: 20 steps to effective project planning, Industrial Society, London.</a:t>
            </a:r>
          </a:p>
          <a:p>
            <a:pPr>
              <a:spcAft>
                <a:spcPts val="600"/>
              </a:spcAft>
            </a:pPr>
            <a:endParaRPr lang="en-US" dirty="0"/>
          </a:p>
          <a:p>
            <a:pPr>
              <a:spcAft>
                <a:spcPts val="600"/>
              </a:spcAft>
            </a:pPr>
            <a:r>
              <a:rPr lang="en-US" dirty="0">
                <a:highlight>
                  <a:srgbClr val="FFFF00"/>
                </a:highlight>
              </a:rPr>
              <a:t>Total words(1291)</a:t>
            </a:r>
            <a:br>
              <a:rPr lang="en-US" dirty="0"/>
            </a:br>
            <a:endParaRPr lang="en-US" sz="1200" b="0" i="0" kern="1200" dirty="0">
              <a:solidFill>
                <a:schemeClr val="tx1"/>
              </a:solidFill>
              <a:effectLst/>
              <a:latin typeface="+mn-lt"/>
              <a:ea typeface="+mn-ea"/>
              <a:cs typeface="+mn-cs"/>
            </a:endParaRPr>
          </a:p>
          <a:p>
            <a:pPr marL="171450" indent="-171450">
              <a:spcAft>
                <a:spcPts val="600"/>
              </a:spcAft>
              <a:buFont typeface="Wingdings" panose="05000000000000000000" pitchFamily="2" charset="2"/>
              <a:buChar char="Ø"/>
            </a:pPr>
            <a:endParaRPr lang="en-TT" dirty="0">
              <a:solidFill>
                <a:srgbClr val="00B0F0"/>
              </a:solidFill>
            </a:endParaRPr>
          </a:p>
          <a:p>
            <a:pPr marL="171450" indent="-171450">
              <a:spcAft>
                <a:spcPts val="600"/>
              </a:spcAft>
              <a:buFont typeface="Wingdings" panose="05000000000000000000" pitchFamily="2" charset="2"/>
              <a:buChar char="Ø"/>
            </a:pPr>
            <a:endParaRPr lang="en-TT" dirty="0">
              <a:solidFill>
                <a:srgbClr val="00B0F0"/>
              </a:solidFill>
            </a:endParaRPr>
          </a:p>
          <a:p>
            <a:pPr marL="171450" indent="-171450">
              <a:spcAft>
                <a:spcPts val="600"/>
              </a:spcAft>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B6ED04E8-75DC-4C72-ADFF-58259BD7EFFC}" type="slidenum">
              <a:rPr lang="en-US" smtClean="0"/>
              <a:t>8</a:t>
            </a:fld>
            <a:endParaRPr lang="en-US"/>
          </a:p>
        </p:txBody>
      </p:sp>
    </p:spTree>
    <p:extLst>
      <p:ext uri="{BB962C8B-B14F-4D97-AF65-F5344CB8AC3E}">
        <p14:creationId xmlns:p14="http://schemas.microsoft.com/office/powerpoint/2010/main" val="3579278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316535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0013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4348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82050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1340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3/14/2020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913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3/14/2020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357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022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424058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3"/>
        <p:cNvGrpSpPr/>
        <p:nvPr/>
      </p:nvGrpSpPr>
      <p:grpSpPr>
        <a:xfrm>
          <a:off x="0" y="0"/>
          <a:ext cx="0" cy="0"/>
          <a:chOff x="0" y="0"/>
          <a:chExt cx="0" cy="0"/>
        </a:xfrm>
      </p:grpSpPr>
      <p:sp>
        <p:nvSpPr>
          <p:cNvPr id="65" name="Shape 65"/>
          <p:cNvSpPr txBox="1">
            <a:spLocks noGrp="1"/>
          </p:cNvSpPr>
          <p:nvPr>
            <p:ph type="title"/>
          </p:nvPr>
        </p:nvSpPr>
        <p:spPr>
          <a:xfrm>
            <a:off x="415601" y="593367"/>
            <a:ext cx="11360799" cy="7635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6" name="Shape 66"/>
          <p:cNvSpPr txBox="1">
            <a:spLocks noGrp="1"/>
          </p:cNvSpPr>
          <p:nvPr>
            <p:ph type="body" idx="1"/>
          </p:nvPr>
        </p:nvSpPr>
        <p:spPr>
          <a:xfrm>
            <a:off x="415601" y="1536633"/>
            <a:ext cx="11360799" cy="4555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7" name="Shape 67"/>
          <p:cNvSpPr txBox="1">
            <a:spLocks noGrp="1"/>
          </p:cNvSpPr>
          <p:nvPr>
            <p:ph type="sldNum" idx="12"/>
          </p:nvPr>
        </p:nvSpPr>
        <p:spPr>
          <a:xfrm>
            <a:off x="11296610" y="6217621"/>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795790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3/14/2020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807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3/14/2020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037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957946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2913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3713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3/14/2020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745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3/14/2020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26892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3/14/2020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4879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68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3/14/2020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191581"/>
      </p:ext>
    </p:extLst>
  </p:cSld>
  <p:clrMap bg1="dk1" tx1="lt1" bg2="dk2" tx2="lt2" accent1="accent1" accent2="accent2" accent3="accent3" accent4="accent4" accent5="accent5" accent6="accent6" hlink="hlink" folHlink="folHlink"/>
  <p:sldLayoutIdLst>
    <p:sldLayoutId id="2147484657" r:id="rId1"/>
    <p:sldLayoutId id="2147484658" r:id="rId2"/>
    <p:sldLayoutId id="2147484659" r:id="rId3"/>
    <p:sldLayoutId id="2147484660" r:id="rId4"/>
    <p:sldLayoutId id="2147484661" r:id="rId5"/>
    <p:sldLayoutId id="2147484662" r:id="rId6"/>
    <p:sldLayoutId id="2147484663" r:id="rId7"/>
    <p:sldLayoutId id="2147484664" r:id="rId8"/>
    <p:sldLayoutId id="2147484665" r:id="rId9"/>
    <p:sldLayoutId id="2147484666" r:id="rId10"/>
    <p:sldLayoutId id="2147484667" r:id="rId11"/>
    <p:sldLayoutId id="2147484668" r:id="rId12"/>
    <p:sldLayoutId id="2147484669" r:id="rId13"/>
    <p:sldLayoutId id="2147484670" r:id="rId14"/>
    <p:sldLayoutId id="2147484671" r:id="rId15"/>
    <p:sldLayoutId id="2147484672" r:id="rId16"/>
    <p:sldLayoutId id="2147484673" r:id="rId17"/>
    <p:sldLayoutId id="2147484674" r:id="rId18"/>
    <p:sldLayoutId id="2147484675"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5.png"/><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openxmlformats.org/officeDocument/2006/relationships/image" Target="../media/image3.png"/><Relationship Id="rId9"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2.png"/><Relationship Id="rId7" Type="http://schemas.openxmlformats.org/officeDocument/2006/relationships/diagramData" Target="../diagrams/data2.xml"/><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5.png"/><Relationship Id="rId11" Type="http://schemas.microsoft.com/office/2007/relationships/diagramDrawing" Target="../diagrams/drawing2.xml"/><Relationship Id="rId5" Type="http://schemas.openxmlformats.org/officeDocument/2006/relationships/image" Target="../media/image4.png"/><Relationship Id="rId10" Type="http://schemas.openxmlformats.org/officeDocument/2006/relationships/diagramColors" Target="../diagrams/colors2.xml"/><Relationship Id="rId4" Type="http://schemas.openxmlformats.org/officeDocument/2006/relationships/image" Target="../media/image3.png"/><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2.png"/><Relationship Id="rId7" Type="http://schemas.openxmlformats.org/officeDocument/2006/relationships/diagramData" Target="../diagrams/data3.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11" Type="http://schemas.microsoft.com/office/2007/relationships/diagramDrawing" Target="../diagrams/drawing3.xml"/><Relationship Id="rId5" Type="http://schemas.openxmlformats.org/officeDocument/2006/relationships/image" Target="../media/image4.png"/><Relationship Id="rId10" Type="http://schemas.openxmlformats.org/officeDocument/2006/relationships/diagramColors" Target="../diagrams/colors3.xml"/><Relationship Id="rId4" Type="http://schemas.openxmlformats.org/officeDocument/2006/relationships/image" Target="../media/image3.png"/><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9" name="Picture 18" descr="A screenshot of a social media post&#10;&#10;Description automatically generated">
            <a:extLst>
              <a:ext uri="{FF2B5EF4-FFF2-40B4-BE49-F238E27FC236}">
                <a16:creationId xmlns:a16="http://schemas.microsoft.com/office/drawing/2014/main" id="{6C549C35-F7E2-4D1F-954F-36FE6297415B}"/>
              </a:ext>
            </a:extLst>
          </p:cNvPr>
          <p:cNvPicPr>
            <a:picLocks noChangeAspect="1"/>
          </p:cNvPicPr>
          <p:nvPr/>
        </p:nvPicPr>
        <p:blipFill rotWithShape="1">
          <a:blip r:embed="rId4">
            <a:duotone>
              <a:prstClr val="black"/>
              <a:schemeClr val="accent5">
                <a:tint val="45000"/>
                <a:satMod val="400000"/>
              </a:schemeClr>
            </a:duotone>
            <a:alphaModFix amt="25000"/>
          </a:blip>
          <a:srcRect t="15730"/>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73D0FF81-BE35-4D6B-BD68-87470509A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56616" y="0"/>
            <a:ext cx="5866995"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74DF3C6-6DE2-4492-8C94-D6CB3C7128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256164" y="1295400"/>
            <a:ext cx="5869035" cy="5562600"/>
          </a:xfrm>
          <a:prstGeom prst="rect">
            <a:avLst/>
          </a:prstGeom>
          <a:solidFill>
            <a:schemeClr val="bg1">
              <a:alpha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73F51BA-6E1E-4071-BFF2-6A68104569B3}"/>
              </a:ext>
            </a:extLst>
          </p:cNvPr>
          <p:cNvSpPr>
            <a:spLocks noGrp="1"/>
          </p:cNvSpPr>
          <p:nvPr>
            <p:ph type="subTitle" idx="1"/>
          </p:nvPr>
        </p:nvSpPr>
        <p:spPr>
          <a:xfrm>
            <a:off x="5254576" y="3699803"/>
            <a:ext cx="5869035" cy="2469211"/>
          </a:xfrm>
        </p:spPr>
        <p:txBody>
          <a:bodyPr>
            <a:noAutofit/>
          </a:bodyPr>
          <a:lstStyle/>
          <a:p>
            <a:pPr algn="ctr">
              <a:lnSpc>
                <a:spcPct val="90000"/>
              </a:lnSpc>
            </a:pPr>
            <a:r>
              <a:rPr lang="en-US" sz="2400" dirty="0"/>
              <a:t>Develop and Design an online music learning management system (LMS) that uses </a:t>
            </a:r>
            <a:r>
              <a:rPr lang="en-US" sz="2400" b="1" dirty="0"/>
              <a:t>learning analytics</a:t>
            </a:r>
            <a:r>
              <a:rPr lang="en-US" sz="2400" dirty="0"/>
              <a:t> and </a:t>
            </a:r>
            <a:r>
              <a:rPr lang="en-US" sz="2400" b="1" dirty="0"/>
              <a:t>Gamification technique</a:t>
            </a:r>
            <a:r>
              <a:rPr lang="en-US" sz="2400" dirty="0"/>
              <a:t> to increase student success.</a:t>
            </a:r>
          </a:p>
        </p:txBody>
      </p:sp>
      <p:pic>
        <p:nvPicPr>
          <p:cNvPr id="15" name="Picture 14">
            <a:extLst>
              <a:ext uri="{FF2B5EF4-FFF2-40B4-BE49-F238E27FC236}">
                <a16:creationId xmlns:a16="http://schemas.microsoft.com/office/drawing/2014/main" id="{0626FDDE-CB0E-4433-84B6-EA3FBFDB2051}"/>
              </a:ext>
            </a:extLst>
          </p:cNvPr>
          <p:cNvPicPr>
            <a:picLocks noChangeAspect="1"/>
          </p:cNvPicPr>
          <p:nvPr/>
        </p:nvPicPr>
        <p:blipFill rotWithShape="1">
          <a:blip r:embed="rId5">
            <a:alphaModFix/>
          </a:blip>
          <a:srcRect l="10587" r="14379" b="-6"/>
          <a:stretch/>
        </p:blipFill>
        <p:spPr>
          <a:xfrm>
            <a:off x="5411734" y="1447804"/>
            <a:ext cx="2709581" cy="1913723"/>
          </a:xfrm>
          <a:prstGeom prst="rect">
            <a:avLst/>
          </a:prstGeom>
        </p:spPr>
      </p:pic>
      <p:pic>
        <p:nvPicPr>
          <p:cNvPr id="17" name="Picture 16" descr="A person holding a guitar&#10;&#10;Description automatically generated">
            <a:extLst>
              <a:ext uri="{FF2B5EF4-FFF2-40B4-BE49-F238E27FC236}">
                <a16:creationId xmlns:a16="http://schemas.microsoft.com/office/drawing/2014/main" id="{63AA4A32-6046-4953-B00E-2C814A8CBA97}"/>
              </a:ext>
            </a:extLst>
          </p:cNvPr>
          <p:cNvPicPr>
            <a:picLocks noChangeAspect="1"/>
          </p:cNvPicPr>
          <p:nvPr/>
        </p:nvPicPr>
        <p:blipFill rotWithShape="1">
          <a:blip r:embed="rId6">
            <a:alphaModFix/>
          </a:blip>
          <a:srcRect l="2871" r="20085" b="7"/>
          <a:stretch/>
        </p:blipFill>
        <p:spPr>
          <a:xfrm>
            <a:off x="8276885" y="1447803"/>
            <a:ext cx="2653380" cy="1913723"/>
          </a:xfrm>
          <a:prstGeom prst="rect">
            <a:avLst/>
          </a:prstGeom>
        </p:spPr>
      </p:pic>
      <p:sp>
        <p:nvSpPr>
          <p:cNvPr id="20" name="TextBox 19">
            <a:extLst>
              <a:ext uri="{FF2B5EF4-FFF2-40B4-BE49-F238E27FC236}">
                <a16:creationId xmlns:a16="http://schemas.microsoft.com/office/drawing/2014/main" id="{4F98A570-C13B-4325-8F75-F347DD233E84}"/>
              </a:ext>
            </a:extLst>
          </p:cNvPr>
          <p:cNvSpPr txBox="1"/>
          <p:nvPr/>
        </p:nvSpPr>
        <p:spPr>
          <a:xfrm>
            <a:off x="6703124" y="312821"/>
            <a:ext cx="2923673" cy="376165"/>
          </a:xfrm>
          <a:prstGeom prst="rect">
            <a:avLst/>
          </a:prstGeom>
          <a:noFill/>
        </p:spPr>
        <p:txBody>
          <a:bodyPr wrap="square" rtlCol="0">
            <a:spAutoFit/>
          </a:bodyPr>
          <a:lstStyle/>
          <a:p>
            <a:r>
              <a:rPr lang="en-US" dirty="0"/>
              <a:t>Project Planning: Task 1</a:t>
            </a:r>
          </a:p>
        </p:txBody>
      </p:sp>
    </p:spTree>
    <p:extLst>
      <p:ext uri="{BB962C8B-B14F-4D97-AF65-F5344CB8AC3E}">
        <p14:creationId xmlns:p14="http://schemas.microsoft.com/office/powerpoint/2010/main" val="474900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5"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1185240" y="998559"/>
            <a:ext cx="9252154" cy="601642"/>
          </a:xfrm>
        </p:spPr>
        <p:txBody>
          <a:bodyPr vert="horz" lIns="91440" tIns="45720" rIns="91440" bIns="45720" rtlCol="0" anchor="t">
            <a:normAutofit/>
          </a:bodyPr>
          <a:lstStyle/>
          <a:p>
            <a:pPr algn="ctr">
              <a:lnSpc>
                <a:spcPct val="90000"/>
              </a:lnSpc>
              <a:spcBef>
                <a:spcPct val="0"/>
              </a:spcBef>
            </a:pPr>
            <a:r>
              <a:rPr lang="en-US" sz="3000" dirty="0">
                <a:solidFill>
                  <a:srgbClr val="EBEBEB"/>
                </a:solidFill>
              </a:rPr>
              <a:t>LMS and The Music Education Industry </a:t>
            </a:r>
            <a:endParaRPr lang="en-US" sz="3000" i="1" dirty="0">
              <a:solidFill>
                <a:srgbClr val="EBEBEB"/>
              </a:solidFill>
            </a:endParaRPr>
          </a:p>
        </p:txBody>
      </p:sp>
      <p:sp>
        <p:nvSpPr>
          <p:cNvPr id="87" name="Rectangle 86">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9" name="Freeform: Shape 88">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Text Placeholder 2">
            <a:extLst>
              <a:ext uri="{FF2B5EF4-FFF2-40B4-BE49-F238E27FC236}">
                <a16:creationId xmlns:a16="http://schemas.microsoft.com/office/drawing/2014/main" id="{EB0E0051-872A-43CA-9205-D228BB807F85}"/>
              </a:ext>
            </a:extLst>
          </p:cNvPr>
          <p:cNvGraphicFramePr/>
          <p:nvPr>
            <p:extLst>
              <p:ext uri="{D42A27DB-BD31-4B8C-83A1-F6EECF244321}">
                <p14:modId xmlns:p14="http://schemas.microsoft.com/office/powerpoint/2010/main" val="3628962531"/>
              </p:ext>
            </p:extLst>
          </p:nvPr>
        </p:nvGraphicFramePr>
        <p:xfrm>
          <a:off x="407963" y="2502332"/>
          <a:ext cx="11296357" cy="38984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12183749"/>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F49889A6-5420-43B9-8A37-7DACE976B07D}"/>
                                            </p:graphicEl>
                                          </p:spTgt>
                                        </p:tgtEl>
                                        <p:attrNameLst>
                                          <p:attrName>style.visibility</p:attrName>
                                        </p:attrNameLst>
                                      </p:cBhvr>
                                      <p:to>
                                        <p:strVal val="visible"/>
                                      </p:to>
                                    </p:set>
                                    <p:anim calcmode="lin" valueType="num">
                                      <p:cBhvr additive="base">
                                        <p:cTn id="7" dur="500" fill="hold"/>
                                        <p:tgtEl>
                                          <p:spTgt spid="5">
                                            <p:graphicEl>
                                              <a:dgm id="{F49889A6-5420-43B9-8A37-7DACE976B07D}"/>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F49889A6-5420-43B9-8A37-7DACE976B07D}"/>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B6B693B4-85EB-41AA-AF9A-C6A4BC47561C}"/>
                                            </p:graphicEl>
                                          </p:spTgt>
                                        </p:tgtEl>
                                        <p:attrNameLst>
                                          <p:attrName>style.visibility</p:attrName>
                                        </p:attrNameLst>
                                      </p:cBhvr>
                                      <p:to>
                                        <p:strVal val="visible"/>
                                      </p:to>
                                    </p:set>
                                    <p:anim calcmode="lin" valueType="num">
                                      <p:cBhvr additive="base">
                                        <p:cTn id="11" dur="500" fill="hold"/>
                                        <p:tgtEl>
                                          <p:spTgt spid="5">
                                            <p:graphicEl>
                                              <a:dgm id="{B6B693B4-85EB-41AA-AF9A-C6A4BC47561C}"/>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B6B693B4-85EB-41AA-AF9A-C6A4BC47561C}"/>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graphicEl>
                                              <a:dgm id="{2FDFFCA4-DD14-47EC-94FC-7719133E75D9}"/>
                                            </p:graphicEl>
                                          </p:spTgt>
                                        </p:tgtEl>
                                        <p:attrNameLst>
                                          <p:attrName>style.visibility</p:attrName>
                                        </p:attrNameLst>
                                      </p:cBhvr>
                                      <p:to>
                                        <p:strVal val="visible"/>
                                      </p:to>
                                    </p:set>
                                    <p:anim calcmode="lin" valueType="num">
                                      <p:cBhvr additive="base">
                                        <p:cTn id="15" dur="500" fill="hold"/>
                                        <p:tgtEl>
                                          <p:spTgt spid="5">
                                            <p:graphicEl>
                                              <a:dgm id="{2FDFFCA4-DD14-47EC-94FC-7719133E75D9}"/>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graphicEl>
                                              <a:dgm id="{2FDFFCA4-DD14-47EC-94FC-7719133E75D9}"/>
                                            </p:graphic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graphicEl>
                                              <a:dgm id="{61EA1E6B-11B5-4B18-ABD8-D541E71468FF}"/>
                                            </p:graphicEl>
                                          </p:spTgt>
                                        </p:tgtEl>
                                        <p:attrNameLst>
                                          <p:attrName>style.visibility</p:attrName>
                                        </p:attrNameLst>
                                      </p:cBhvr>
                                      <p:to>
                                        <p:strVal val="visible"/>
                                      </p:to>
                                    </p:set>
                                    <p:anim calcmode="lin" valueType="num">
                                      <p:cBhvr additive="base">
                                        <p:cTn id="21" dur="500" fill="hold"/>
                                        <p:tgtEl>
                                          <p:spTgt spid="5">
                                            <p:graphicEl>
                                              <a:dgm id="{61EA1E6B-11B5-4B18-ABD8-D541E71468FF}"/>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61EA1E6B-11B5-4B18-ABD8-D541E71468FF}"/>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graphicEl>
                                              <a:dgm id="{F1EF629A-94E9-461E-BBFA-29255A8920C0}"/>
                                            </p:graphicEl>
                                          </p:spTgt>
                                        </p:tgtEl>
                                        <p:attrNameLst>
                                          <p:attrName>style.visibility</p:attrName>
                                        </p:attrNameLst>
                                      </p:cBhvr>
                                      <p:to>
                                        <p:strVal val="visible"/>
                                      </p:to>
                                    </p:set>
                                    <p:anim calcmode="lin" valueType="num">
                                      <p:cBhvr additive="base">
                                        <p:cTn id="25" dur="500" fill="hold"/>
                                        <p:tgtEl>
                                          <p:spTgt spid="5">
                                            <p:graphicEl>
                                              <a:dgm id="{F1EF629A-94E9-461E-BBFA-29255A8920C0}"/>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F1EF629A-94E9-461E-BBFA-29255A8920C0}"/>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graphicEl>
                                              <a:dgm id="{209BBCDD-594B-4DB3-B6F7-34AADED3A344}"/>
                                            </p:graphicEl>
                                          </p:spTgt>
                                        </p:tgtEl>
                                        <p:attrNameLst>
                                          <p:attrName>style.visibility</p:attrName>
                                        </p:attrNameLst>
                                      </p:cBhvr>
                                      <p:to>
                                        <p:strVal val="visible"/>
                                      </p:to>
                                    </p:set>
                                    <p:anim calcmode="lin" valueType="num">
                                      <p:cBhvr additive="base">
                                        <p:cTn id="29" dur="500" fill="hold"/>
                                        <p:tgtEl>
                                          <p:spTgt spid="5">
                                            <p:graphicEl>
                                              <a:dgm id="{209BBCDD-594B-4DB3-B6F7-34AADED3A344}"/>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graphicEl>
                                              <a:dgm id="{209BBCDD-594B-4DB3-B6F7-34AADED3A344}"/>
                                            </p:graphic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
                                            <p:graphicEl>
                                              <a:dgm id="{4EE509F8-08D1-4CFC-B8C1-E9C85382273E}"/>
                                            </p:graphicEl>
                                          </p:spTgt>
                                        </p:tgtEl>
                                        <p:attrNameLst>
                                          <p:attrName>style.visibility</p:attrName>
                                        </p:attrNameLst>
                                      </p:cBhvr>
                                      <p:to>
                                        <p:strVal val="visible"/>
                                      </p:to>
                                    </p:set>
                                    <p:anim calcmode="lin" valueType="num">
                                      <p:cBhvr additive="base">
                                        <p:cTn id="35" dur="500" fill="hold"/>
                                        <p:tgtEl>
                                          <p:spTgt spid="5">
                                            <p:graphicEl>
                                              <a:dgm id="{4EE509F8-08D1-4CFC-B8C1-E9C85382273E}"/>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graphicEl>
                                              <a:dgm id="{4EE509F8-08D1-4CFC-B8C1-E9C85382273E}"/>
                                            </p:graphic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graphicEl>
                                              <a:dgm id="{B2FAF3C0-26DB-4510-850A-D70BFA0E9EB3}"/>
                                            </p:graphicEl>
                                          </p:spTgt>
                                        </p:tgtEl>
                                        <p:attrNameLst>
                                          <p:attrName>style.visibility</p:attrName>
                                        </p:attrNameLst>
                                      </p:cBhvr>
                                      <p:to>
                                        <p:strVal val="visible"/>
                                      </p:to>
                                    </p:set>
                                    <p:anim calcmode="lin" valueType="num">
                                      <p:cBhvr additive="base">
                                        <p:cTn id="39" dur="500" fill="hold"/>
                                        <p:tgtEl>
                                          <p:spTgt spid="5">
                                            <p:graphicEl>
                                              <a:dgm id="{B2FAF3C0-26DB-4510-850A-D70BFA0E9EB3}"/>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graphicEl>
                                              <a:dgm id="{B2FAF3C0-26DB-4510-850A-D70BFA0E9EB3}"/>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graphicEl>
                                              <a:dgm id="{23AC2E21-33C2-4D2F-A003-27601D427871}"/>
                                            </p:graphicEl>
                                          </p:spTgt>
                                        </p:tgtEl>
                                        <p:attrNameLst>
                                          <p:attrName>style.visibility</p:attrName>
                                        </p:attrNameLst>
                                      </p:cBhvr>
                                      <p:to>
                                        <p:strVal val="visible"/>
                                      </p:to>
                                    </p:set>
                                    <p:anim calcmode="lin" valueType="num">
                                      <p:cBhvr additive="base">
                                        <p:cTn id="43" dur="500" fill="hold"/>
                                        <p:tgtEl>
                                          <p:spTgt spid="5">
                                            <p:graphicEl>
                                              <a:dgm id="{23AC2E21-33C2-4D2F-A003-27601D427871}"/>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graphicEl>
                                              <a:dgm id="{23AC2E21-33C2-4D2F-A003-27601D427871}"/>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7" name="Picture 106">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9" name="Oval 108">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11" name="Picture 110">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3" name="Picture 112">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5" name="Rectangle 114">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7" name="Rectangle 116">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9"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8DFEA22-3A6C-4488-A6F8-8038A6F51534}"/>
              </a:ext>
            </a:extLst>
          </p:cNvPr>
          <p:cNvSpPr>
            <a:spLocks noGrp="1"/>
          </p:cNvSpPr>
          <p:nvPr>
            <p:ph type="title"/>
          </p:nvPr>
        </p:nvSpPr>
        <p:spPr>
          <a:xfrm>
            <a:off x="1130195" y="957080"/>
            <a:ext cx="9252154" cy="501557"/>
          </a:xfrm>
        </p:spPr>
        <p:txBody>
          <a:bodyPr vert="horz" lIns="91440" tIns="45720" rIns="91440" bIns="45720" rtlCol="0" anchor="t">
            <a:noAutofit/>
          </a:bodyPr>
          <a:lstStyle/>
          <a:p>
            <a:pPr algn="ctr">
              <a:lnSpc>
                <a:spcPct val="90000"/>
              </a:lnSpc>
            </a:pPr>
            <a:r>
              <a:rPr lang="en-US" sz="3000" dirty="0">
                <a:solidFill>
                  <a:srgbClr val="EBEBEB"/>
                </a:solidFill>
              </a:rPr>
              <a:t>Analysis of LMS functional requirements</a:t>
            </a:r>
            <a:br>
              <a:rPr lang="en-US" sz="3000" dirty="0">
                <a:solidFill>
                  <a:srgbClr val="EBEBEB"/>
                </a:solidFill>
              </a:rPr>
            </a:br>
            <a:endParaRPr lang="en-US" sz="3000" dirty="0">
              <a:solidFill>
                <a:srgbClr val="EBEBEB"/>
              </a:solidFill>
            </a:endParaRPr>
          </a:p>
        </p:txBody>
      </p:sp>
      <p:sp>
        <p:nvSpPr>
          <p:cNvPr id="121" name="Rectangle 120">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3" name="Freeform: Shape 122">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8" name="Content Placeholder 2">
            <a:extLst>
              <a:ext uri="{FF2B5EF4-FFF2-40B4-BE49-F238E27FC236}">
                <a16:creationId xmlns:a16="http://schemas.microsoft.com/office/drawing/2014/main" id="{D80C6ED9-4F1A-4226-80C6-E482CFA91735}"/>
              </a:ext>
            </a:extLst>
          </p:cNvPr>
          <p:cNvGraphicFramePr/>
          <p:nvPr>
            <p:extLst>
              <p:ext uri="{D42A27DB-BD31-4B8C-83A1-F6EECF244321}">
                <p14:modId xmlns:p14="http://schemas.microsoft.com/office/powerpoint/2010/main" val="360758238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94312513"/>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4" name="Picture 103">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6" name="Oval 10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8" name="Picture 10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0" name="Picture 10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2" name="Rectangle 11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4" name="Rectangle 11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4" name="Title 3">
            <a:extLst>
              <a:ext uri="{FF2B5EF4-FFF2-40B4-BE49-F238E27FC236}">
                <a16:creationId xmlns:a16="http://schemas.microsoft.com/office/drawing/2014/main" id="{F8E797FB-9FAB-4B42-B36B-3EE1B3894E7F}"/>
              </a:ext>
            </a:extLst>
          </p:cNvPr>
          <p:cNvSpPr>
            <a:spLocks noGrp="1"/>
          </p:cNvSpPr>
          <p:nvPr>
            <p:ph type="title"/>
          </p:nvPr>
        </p:nvSpPr>
        <p:spPr>
          <a:xfrm>
            <a:off x="1185658" y="1067182"/>
            <a:ext cx="9252154" cy="580789"/>
          </a:xfrm>
        </p:spPr>
        <p:txBody>
          <a:bodyPr vert="horz" lIns="91440" tIns="45720" rIns="91440" bIns="45720" rtlCol="0" anchor="t">
            <a:normAutofit/>
          </a:bodyPr>
          <a:lstStyle/>
          <a:p>
            <a:pPr algn="ctr"/>
            <a:r>
              <a:rPr lang="en-US" sz="3000" dirty="0">
                <a:solidFill>
                  <a:srgbClr val="EBEBEB"/>
                </a:solidFill>
              </a:rPr>
              <a:t>Reviewed Objectives</a:t>
            </a:r>
          </a:p>
        </p:txBody>
      </p:sp>
      <p:sp>
        <p:nvSpPr>
          <p:cNvPr id="118" name="Rectangle 11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0" name="Freeform: Shape 11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9" name="Content Placeholder 2">
            <a:extLst>
              <a:ext uri="{FF2B5EF4-FFF2-40B4-BE49-F238E27FC236}">
                <a16:creationId xmlns:a16="http://schemas.microsoft.com/office/drawing/2014/main" id="{E2FA2370-8C31-4759-9732-B3F7CB7CC4F8}"/>
              </a:ext>
            </a:extLst>
          </p:cNvPr>
          <p:cNvGraphicFramePr>
            <a:graphicFrameLocks noGrp="1"/>
          </p:cNvGraphicFramePr>
          <p:nvPr>
            <p:ph idx="4294967295"/>
            <p:extLst>
              <p:ext uri="{D42A27DB-BD31-4B8C-83A1-F6EECF244321}">
                <p14:modId xmlns:p14="http://schemas.microsoft.com/office/powerpoint/2010/main" val="2398010976"/>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76891453"/>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3"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2AE5F17-989C-42AF-9CDB-9B1E3741F232}"/>
              </a:ext>
            </a:extLst>
          </p:cNvPr>
          <p:cNvSpPr>
            <a:spLocks noGrp="1"/>
          </p:cNvSpPr>
          <p:nvPr>
            <p:ph type="title"/>
          </p:nvPr>
        </p:nvSpPr>
        <p:spPr>
          <a:xfrm>
            <a:off x="1068388" y="956918"/>
            <a:ext cx="9252154" cy="513733"/>
          </a:xfrm>
        </p:spPr>
        <p:txBody>
          <a:bodyPr>
            <a:normAutofit fontScale="90000"/>
          </a:bodyPr>
          <a:lstStyle/>
          <a:p>
            <a:pPr algn="ctr">
              <a:lnSpc>
                <a:spcPct val="90000"/>
              </a:lnSpc>
            </a:pPr>
            <a:r>
              <a:rPr lang="en-US" sz="3000" dirty="0">
                <a:solidFill>
                  <a:srgbClr val="EBEBEB"/>
                </a:solidFill>
              </a:rPr>
              <a:t>Literature Review of LMS Methodology</a:t>
            </a:r>
            <a:br>
              <a:rPr lang="en-US" sz="3000" dirty="0">
                <a:solidFill>
                  <a:srgbClr val="EBEBEB"/>
                </a:solidFill>
              </a:rPr>
            </a:br>
            <a:endParaRPr lang="en-US" sz="3000" i="1" dirty="0">
              <a:solidFill>
                <a:srgbClr val="EBEBEB"/>
              </a:solidFill>
            </a:endParaRPr>
          </a:p>
        </p:txBody>
      </p:sp>
      <p:sp>
        <p:nvSpPr>
          <p:cNvPr id="45" name="Rectangle 44">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7" name="Freeform: Shape 46">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FE44E05F-0DF5-4893-BBD2-9E20E3915B2C}"/>
              </a:ext>
            </a:extLst>
          </p:cNvPr>
          <p:cNvGraphicFramePr>
            <a:graphicFrameLocks noGrp="1"/>
          </p:cNvGraphicFramePr>
          <p:nvPr>
            <p:ph idx="1"/>
            <p:extLst>
              <p:ext uri="{D42A27DB-BD31-4B8C-83A1-F6EECF244321}">
                <p14:modId xmlns:p14="http://schemas.microsoft.com/office/powerpoint/2010/main" val="321274600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877901"/>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B5541CD5-D7AC-4686-8783-CF5D1D4F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
            <a:ext cx="12191695" cy="685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16">
            <a:extLst>
              <a:ext uri="{FF2B5EF4-FFF2-40B4-BE49-F238E27FC236}">
                <a16:creationId xmlns:a16="http://schemas.microsoft.com/office/drawing/2014/main" id="{0420923D-0C6E-4656-9A01-EE9FB6345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87058"/>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86" name="Freeform 5">
            <a:extLst>
              <a:ext uri="{FF2B5EF4-FFF2-40B4-BE49-F238E27FC236}">
                <a16:creationId xmlns:a16="http://schemas.microsoft.com/office/drawing/2014/main" id="{904D0A95-DEAA-4B8D-A340-BEC3A5DBC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305" y="4065581"/>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tyle>
          <a:lnRef idx="0">
            <a:scrgbClr r="0" g="0" b="0"/>
          </a:lnRef>
          <a:fillRef idx="1003">
            <a:schemeClr val="dk2"/>
          </a:fillRef>
          <a:effectRef idx="0">
            <a:scrgbClr r="0" g="0" b="0"/>
          </a:effectRef>
          <a:fontRef idx="major"/>
        </p:style>
      </p:sp>
      <p:sp>
        <p:nvSpPr>
          <p:cNvPr id="2" name="Title 1">
            <a:extLst>
              <a:ext uri="{FF2B5EF4-FFF2-40B4-BE49-F238E27FC236}">
                <a16:creationId xmlns:a16="http://schemas.microsoft.com/office/drawing/2014/main" id="{5B197EFE-E6F7-4A4A-9AED-FBD67E17E5DF}"/>
              </a:ext>
            </a:extLst>
          </p:cNvPr>
          <p:cNvSpPr>
            <a:spLocks noGrp="1"/>
          </p:cNvSpPr>
          <p:nvPr>
            <p:ph type="title"/>
          </p:nvPr>
        </p:nvSpPr>
        <p:spPr>
          <a:xfrm>
            <a:off x="611700" y="5159249"/>
            <a:ext cx="10968294" cy="615129"/>
          </a:xfrm>
        </p:spPr>
        <p:txBody>
          <a:bodyPr>
            <a:normAutofit/>
          </a:bodyPr>
          <a:lstStyle/>
          <a:p>
            <a:pPr algn="ctr"/>
            <a:r>
              <a:rPr lang="en-US" sz="3000" dirty="0">
                <a:solidFill>
                  <a:srgbClr val="EBEBEB"/>
                </a:solidFill>
              </a:rPr>
              <a:t>Learning Management System issues </a:t>
            </a:r>
          </a:p>
        </p:txBody>
      </p:sp>
      <p:graphicFrame>
        <p:nvGraphicFramePr>
          <p:cNvPr id="59" name="Content Placeholder 2">
            <a:extLst>
              <a:ext uri="{FF2B5EF4-FFF2-40B4-BE49-F238E27FC236}">
                <a16:creationId xmlns:a16="http://schemas.microsoft.com/office/drawing/2014/main" id="{620CAB97-FCCF-4FA4-8EE7-701C4434ABAD}"/>
              </a:ext>
            </a:extLst>
          </p:cNvPr>
          <p:cNvGraphicFramePr>
            <a:graphicFrameLocks noGrp="1"/>
          </p:cNvGraphicFramePr>
          <p:nvPr>
            <p:ph idx="1"/>
            <p:extLst>
              <p:ext uri="{D42A27DB-BD31-4B8C-83A1-F6EECF244321}">
                <p14:modId xmlns:p14="http://schemas.microsoft.com/office/powerpoint/2010/main" val="3514708777"/>
              </p:ext>
            </p:extLst>
          </p:nvPr>
        </p:nvGraphicFramePr>
        <p:xfrm>
          <a:off x="646113" y="593387"/>
          <a:ext cx="10901362" cy="33833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6908003"/>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9">
                                            <p:graphicEl>
                                              <a:dgm id="{F2B17BBD-7CCB-4DCC-94CA-60E5CA6069EE}"/>
                                            </p:graphicEl>
                                          </p:spTgt>
                                        </p:tgtEl>
                                        <p:attrNameLst>
                                          <p:attrName>style.visibility</p:attrName>
                                        </p:attrNameLst>
                                      </p:cBhvr>
                                      <p:to>
                                        <p:strVal val="visible"/>
                                      </p:to>
                                    </p:set>
                                    <p:anim calcmode="lin" valueType="num">
                                      <p:cBhvr additive="base">
                                        <p:cTn id="7" dur="500" fill="hold"/>
                                        <p:tgtEl>
                                          <p:spTgt spid="59">
                                            <p:graphicEl>
                                              <a:dgm id="{F2B17BBD-7CCB-4DCC-94CA-60E5CA6069EE}"/>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9">
                                            <p:graphicEl>
                                              <a:dgm id="{F2B17BBD-7CCB-4DCC-94CA-60E5CA6069EE}"/>
                                            </p:graphic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9">
                                            <p:graphicEl>
                                              <a:dgm id="{2DB6D226-E961-4A39-81E1-08D653A6E9DC}"/>
                                            </p:graphicEl>
                                          </p:spTgt>
                                        </p:tgtEl>
                                        <p:attrNameLst>
                                          <p:attrName>style.visibility</p:attrName>
                                        </p:attrNameLst>
                                      </p:cBhvr>
                                      <p:to>
                                        <p:strVal val="visible"/>
                                      </p:to>
                                    </p:set>
                                    <p:anim calcmode="lin" valueType="num">
                                      <p:cBhvr additive="base">
                                        <p:cTn id="11" dur="500" fill="hold"/>
                                        <p:tgtEl>
                                          <p:spTgt spid="59">
                                            <p:graphicEl>
                                              <a:dgm id="{2DB6D226-E961-4A39-81E1-08D653A6E9DC}"/>
                                            </p:graphic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9">
                                            <p:graphicEl>
                                              <a:dgm id="{2DB6D226-E961-4A39-81E1-08D653A6E9DC}"/>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9">
                                            <p:graphicEl>
                                              <a:dgm id="{3FE59F7C-8C0A-4546-8413-84C742B12003}"/>
                                            </p:graphicEl>
                                          </p:spTgt>
                                        </p:tgtEl>
                                        <p:attrNameLst>
                                          <p:attrName>style.visibility</p:attrName>
                                        </p:attrNameLst>
                                      </p:cBhvr>
                                      <p:to>
                                        <p:strVal val="visible"/>
                                      </p:to>
                                    </p:set>
                                    <p:anim calcmode="lin" valueType="num">
                                      <p:cBhvr additive="base">
                                        <p:cTn id="17" dur="500" fill="hold"/>
                                        <p:tgtEl>
                                          <p:spTgt spid="59">
                                            <p:graphicEl>
                                              <a:dgm id="{3FE59F7C-8C0A-4546-8413-84C742B12003}"/>
                                            </p:graphic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9">
                                            <p:graphicEl>
                                              <a:dgm id="{3FE59F7C-8C0A-4546-8413-84C742B12003}"/>
                                            </p:graphic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59">
                                            <p:graphicEl>
                                              <a:dgm id="{26A7479C-687B-4232-95E3-695ED936194E}"/>
                                            </p:graphicEl>
                                          </p:spTgt>
                                        </p:tgtEl>
                                        <p:attrNameLst>
                                          <p:attrName>style.visibility</p:attrName>
                                        </p:attrNameLst>
                                      </p:cBhvr>
                                      <p:to>
                                        <p:strVal val="visible"/>
                                      </p:to>
                                    </p:set>
                                    <p:anim calcmode="lin" valueType="num">
                                      <p:cBhvr additive="base">
                                        <p:cTn id="21" dur="500" fill="hold"/>
                                        <p:tgtEl>
                                          <p:spTgt spid="59">
                                            <p:graphicEl>
                                              <a:dgm id="{26A7479C-687B-4232-95E3-695ED936194E}"/>
                                            </p:graphic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9">
                                            <p:graphicEl>
                                              <a:dgm id="{26A7479C-687B-4232-95E3-695ED936194E}"/>
                                            </p:graphic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59">
                                            <p:graphicEl>
                                              <a:dgm id="{C22E8D7E-D619-4A61-A1B5-A1131B8E9ACE}"/>
                                            </p:graphicEl>
                                          </p:spTgt>
                                        </p:tgtEl>
                                        <p:attrNameLst>
                                          <p:attrName>style.visibility</p:attrName>
                                        </p:attrNameLst>
                                      </p:cBhvr>
                                      <p:to>
                                        <p:strVal val="visible"/>
                                      </p:to>
                                    </p:set>
                                    <p:anim calcmode="lin" valueType="num">
                                      <p:cBhvr additive="base">
                                        <p:cTn id="27" dur="500" fill="hold"/>
                                        <p:tgtEl>
                                          <p:spTgt spid="59">
                                            <p:graphicEl>
                                              <a:dgm id="{C22E8D7E-D619-4A61-A1B5-A1131B8E9ACE}"/>
                                            </p:graphic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9">
                                            <p:graphicEl>
                                              <a:dgm id="{C22E8D7E-D619-4A61-A1B5-A1131B8E9ACE}"/>
                                            </p:graphic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9">
                                            <p:graphicEl>
                                              <a:dgm id="{831407E6-AEE6-4C14-ADA2-99A5BDA0ACF5}"/>
                                            </p:graphicEl>
                                          </p:spTgt>
                                        </p:tgtEl>
                                        <p:attrNameLst>
                                          <p:attrName>style.visibility</p:attrName>
                                        </p:attrNameLst>
                                      </p:cBhvr>
                                      <p:to>
                                        <p:strVal val="visible"/>
                                      </p:to>
                                    </p:set>
                                    <p:anim calcmode="lin" valueType="num">
                                      <p:cBhvr additive="base">
                                        <p:cTn id="31" dur="500" fill="hold"/>
                                        <p:tgtEl>
                                          <p:spTgt spid="59">
                                            <p:graphicEl>
                                              <a:dgm id="{831407E6-AEE6-4C14-ADA2-99A5BDA0ACF5}"/>
                                            </p:graphic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9">
                                            <p:graphicEl>
                                              <a:dgm id="{831407E6-AEE6-4C14-ADA2-99A5BDA0ACF5}"/>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9">
                                            <p:graphicEl>
                                              <a:dgm id="{AEF41095-E268-477F-BCD7-BFE078D49DD7}"/>
                                            </p:graphicEl>
                                          </p:spTgt>
                                        </p:tgtEl>
                                        <p:attrNameLst>
                                          <p:attrName>style.visibility</p:attrName>
                                        </p:attrNameLst>
                                      </p:cBhvr>
                                      <p:to>
                                        <p:strVal val="visible"/>
                                      </p:to>
                                    </p:set>
                                    <p:anim calcmode="lin" valueType="num">
                                      <p:cBhvr additive="base">
                                        <p:cTn id="37" dur="500" fill="hold"/>
                                        <p:tgtEl>
                                          <p:spTgt spid="59">
                                            <p:graphicEl>
                                              <a:dgm id="{AEF41095-E268-477F-BCD7-BFE078D49DD7}"/>
                                            </p:graphic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9">
                                            <p:graphicEl>
                                              <a:dgm id="{AEF41095-E268-477F-BCD7-BFE078D49DD7}"/>
                                            </p:graphic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59">
                                            <p:graphicEl>
                                              <a:dgm id="{FABD1F98-CF72-44F5-A838-7B82D562B772}"/>
                                            </p:graphicEl>
                                          </p:spTgt>
                                        </p:tgtEl>
                                        <p:attrNameLst>
                                          <p:attrName>style.visibility</p:attrName>
                                        </p:attrNameLst>
                                      </p:cBhvr>
                                      <p:to>
                                        <p:strVal val="visible"/>
                                      </p:to>
                                    </p:set>
                                    <p:anim calcmode="lin" valueType="num">
                                      <p:cBhvr additive="base">
                                        <p:cTn id="41" dur="500" fill="hold"/>
                                        <p:tgtEl>
                                          <p:spTgt spid="59">
                                            <p:graphicEl>
                                              <a:dgm id="{FABD1F98-CF72-44F5-A838-7B82D562B772}"/>
                                            </p:graphic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59">
                                            <p:graphicEl>
                                              <a:dgm id="{FABD1F98-CF72-44F5-A838-7B82D562B772}"/>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9" grpId="0" uiExpand="1">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E83BC7-1C40-4E61-88D8-AF4D749A10BD}"/>
              </a:ext>
            </a:extLst>
          </p:cNvPr>
          <p:cNvSpPr>
            <a:spLocks noGrp="1"/>
          </p:cNvSpPr>
          <p:nvPr>
            <p:ph idx="1"/>
          </p:nvPr>
        </p:nvSpPr>
        <p:spPr>
          <a:xfrm>
            <a:off x="982754" y="1148862"/>
            <a:ext cx="9404723" cy="4560276"/>
          </a:xfrm>
        </p:spPr>
        <p:txBody>
          <a:bodyPr>
            <a:normAutofit lnSpcReduction="10000"/>
          </a:bodyPr>
          <a:lstStyle/>
          <a:p>
            <a:pPr marL="0" indent="0">
              <a:buNone/>
            </a:pPr>
            <a:endParaRPr lang="en-US" b="1" dirty="0"/>
          </a:p>
          <a:p>
            <a:pPr marL="0" indent="0">
              <a:lnSpc>
                <a:spcPct val="150000"/>
              </a:lnSpc>
              <a:buNone/>
            </a:pPr>
            <a:r>
              <a:rPr lang="en-US" b="1" dirty="0"/>
              <a:t>Project Objective: </a:t>
            </a:r>
            <a:r>
              <a:rPr lang="en-US" dirty="0"/>
              <a:t>“Design, develop and evaluate an online learning management system for the improvement of adult literacy that uses gamification techniques and learning analytics to enhance the user experience” </a:t>
            </a:r>
          </a:p>
          <a:p>
            <a:pPr marL="0" indent="0">
              <a:lnSpc>
                <a:spcPct val="150000"/>
              </a:lnSpc>
              <a:buNone/>
            </a:pPr>
            <a:r>
              <a:rPr lang="en-US" b="1" dirty="0"/>
              <a:t>Critique: </a:t>
            </a:r>
            <a:r>
              <a:rPr lang="en-US" dirty="0"/>
              <a:t>to focus more on usability and considering users level of literacy.</a:t>
            </a:r>
          </a:p>
          <a:p>
            <a:pPr marL="0" indent="0">
              <a:lnSpc>
                <a:spcPct val="150000"/>
              </a:lnSpc>
              <a:buNone/>
            </a:pPr>
            <a:r>
              <a:rPr lang="en-US" b="1" dirty="0">
                <a:latin typeface="+mn-lt"/>
              </a:rPr>
              <a:t>Name: </a:t>
            </a:r>
            <a:r>
              <a:rPr lang="en-US" dirty="0"/>
              <a:t>Barry Moniquette</a:t>
            </a:r>
          </a:p>
          <a:p>
            <a:pPr marL="0" indent="0">
              <a:lnSpc>
                <a:spcPct val="150000"/>
              </a:lnSpc>
              <a:buNone/>
            </a:pPr>
            <a:r>
              <a:rPr lang="en-US" b="1" dirty="0"/>
              <a:t>School: </a:t>
            </a:r>
            <a:r>
              <a:rPr lang="en-US" dirty="0"/>
              <a:t>CTS College of Business and Computer Science Ltd</a:t>
            </a:r>
          </a:p>
          <a:p>
            <a:pPr marL="0" indent="0">
              <a:lnSpc>
                <a:spcPct val="150000"/>
              </a:lnSpc>
              <a:buNone/>
            </a:pPr>
            <a:r>
              <a:rPr lang="en-US" b="1" dirty="0"/>
              <a:t>Year: </a:t>
            </a:r>
            <a:r>
              <a:rPr lang="en-US" dirty="0"/>
              <a:t>2019</a:t>
            </a:r>
          </a:p>
          <a:p>
            <a:pPr marL="0" indent="0">
              <a:lnSpc>
                <a:spcPct val="150000"/>
              </a:lnSpc>
              <a:buNone/>
            </a:pPr>
            <a:endParaRPr lang="en-US" dirty="0"/>
          </a:p>
          <a:p>
            <a:pPr marL="0" indent="0">
              <a:buNone/>
            </a:pPr>
            <a:endParaRPr lang="en-US" dirty="0"/>
          </a:p>
          <a:p>
            <a:pPr marL="0" indent="0">
              <a:buNone/>
            </a:pPr>
            <a:endParaRPr lang="en-US" dirty="0">
              <a:latin typeface="+mn-lt"/>
            </a:endParaRPr>
          </a:p>
        </p:txBody>
      </p:sp>
      <p:sp>
        <p:nvSpPr>
          <p:cNvPr id="6" name="Title 1">
            <a:extLst>
              <a:ext uri="{FF2B5EF4-FFF2-40B4-BE49-F238E27FC236}">
                <a16:creationId xmlns:a16="http://schemas.microsoft.com/office/drawing/2014/main" id="{405FA722-A0F6-4006-B1A9-8C49456AEC29}"/>
              </a:ext>
            </a:extLst>
          </p:cNvPr>
          <p:cNvSpPr>
            <a:spLocks noGrp="1"/>
          </p:cNvSpPr>
          <p:nvPr>
            <p:ph type="title"/>
          </p:nvPr>
        </p:nvSpPr>
        <p:spPr>
          <a:xfrm>
            <a:off x="646111" y="452718"/>
            <a:ext cx="9404723" cy="1094728"/>
          </a:xfrm>
        </p:spPr>
        <p:txBody>
          <a:bodyPr/>
          <a:lstStyle/>
          <a:p>
            <a:r>
              <a:rPr lang="en-US" dirty="0"/>
              <a:t>Students Project Critique</a:t>
            </a:r>
          </a:p>
        </p:txBody>
      </p:sp>
    </p:spTree>
    <p:extLst>
      <p:ext uri="{BB962C8B-B14F-4D97-AF65-F5344CB8AC3E}">
        <p14:creationId xmlns:p14="http://schemas.microsoft.com/office/powerpoint/2010/main" val="32431353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23776-7F95-4B70-BA8B-381A65EEDE9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D54EDEB-EB74-43A1-A481-00F16A65FFE0}"/>
              </a:ext>
            </a:extLst>
          </p:cNvPr>
          <p:cNvSpPr>
            <a:spLocks noGrp="1"/>
          </p:cNvSpPr>
          <p:nvPr>
            <p:ph idx="1"/>
          </p:nvPr>
        </p:nvSpPr>
        <p:spPr/>
        <p:txBody>
          <a:bodyPr>
            <a:normAutofit/>
          </a:bodyPr>
          <a:lstStyle/>
          <a:p>
            <a:pPr marL="0" indent="0" algn="just">
              <a:lnSpc>
                <a:spcPct val="150000"/>
              </a:lnSpc>
              <a:buNone/>
            </a:pPr>
            <a:r>
              <a:rPr lang="en-US" dirty="0"/>
              <a:t>This project may be discontinued after completion; however a project proposal will be documented or passed over to an interested developer. The experience and knowledge acquired from this project will be used to implement other projects. To understand the programming knowledge required to complete this task, Some of the books listed in the references in the notes will be read in advance. Strategies for project planning and evaluation will be thoroughly researched to improve planning skills.</a:t>
            </a:r>
          </a:p>
          <a:p>
            <a:pPr marL="0" indent="0" algn="just">
              <a:lnSpc>
                <a:spcPct val="150000"/>
              </a:lnSpc>
              <a:buNone/>
            </a:pPr>
            <a:endParaRPr lang="en-US" dirty="0"/>
          </a:p>
          <a:p>
            <a:pPr marL="0" indent="0">
              <a:buNone/>
            </a:pPr>
            <a:endParaRPr lang="en-US" dirty="0"/>
          </a:p>
        </p:txBody>
      </p:sp>
    </p:spTree>
    <p:extLst>
      <p:ext uri="{BB962C8B-B14F-4D97-AF65-F5344CB8AC3E}">
        <p14:creationId xmlns:p14="http://schemas.microsoft.com/office/powerpoint/2010/main" val="2729631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TotalTime>
  <Words>1714</Words>
  <Application>Microsoft Office PowerPoint</Application>
  <PresentationFormat>Widescreen</PresentationFormat>
  <Paragraphs>118</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Times New Roman</vt:lpstr>
      <vt:lpstr>Wingdings</vt:lpstr>
      <vt:lpstr>Wingdings 3</vt:lpstr>
      <vt:lpstr>Ion</vt:lpstr>
      <vt:lpstr>PowerPoint Presentation</vt:lpstr>
      <vt:lpstr>LMS and The Music Education Industry </vt:lpstr>
      <vt:lpstr>Analysis of LMS functional requirements </vt:lpstr>
      <vt:lpstr>Reviewed Objectives</vt:lpstr>
      <vt:lpstr>Literature Review of LMS Methodology </vt:lpstr>
      <vt:lpstr>Learning Management System issues </vt:lpstr>
      <vt:lpstr>Students Project Critique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Travo Edward</dc:creator>
  <cp:lastModifiedBy>Travo Edward</cp:lastModifiedBy>
  <cp:revision>46</cp:revision>
  <dcterms:created xsi:type="dcterms:W3CDTF">2019-10-18T19:30:04Z</dcterms:created>
  <dcterms:modified xsi:type="dcterms:W3CDTF">2020-03-14T18:32:54Z</dcterms:modified>
</cp:coreProperties>
</file>