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98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6BB1-4F4D-F07E-869A-ADA66F4F4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509D5-368F-5CE6-2740-0D2526D6E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7E539-2137-2E40-7E03-D21761C9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42CB-F213-434B-B42A-8D961705B49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03E6A-8613-2D7E-5570-9F9A48D6A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D76AB-0A34-58F8-09FC-D313EB54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55B-3711-49B4-83C2-7B5239171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6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86AF-205D-5EF0-3A57-1644CE55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C1BB5-CA8A-E027-8F4A-04CD8D8B4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00A4A-B2F5-BB91-D94F-96004514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42CB-F213-434B-B42A-8D961705B49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0B40A-259E-08D5-47B2-965CC10E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CE475-2D57-32B6-3DB6-041B7D89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55B-3711-49B4-83C2-7B5239171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3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103FA-0D17-711E-6280-C1E911DF0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D5FD9-851B-8EC4-E466-0BD495DB3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4F53F-F6E1-333D-49B3-E6C061E4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42CB-F213-434B-B42A-8D961705B49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5E9A5-F67A-16A0-5F62-01EA5BBD2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62A1-3EC2-DD58-E447-1B65D6FA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55B-3711-49B4-83C2-7B5239171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8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B201-9409-B68F-266A-49C14CDCF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861E2-CADE-CF1C-6761-CF0C5E1B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D6693-B7DA-E049-7075-49A56DBF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42CB-F213-434B-B42A-8D961705B49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1B3D2-B5AA-9554-CEFA-5417B360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6442-3F11-5834-0428-7762BADD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55B-3711-49B4-83C2-7B5239171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0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055C-AB17-0271-F484-573A0EFAE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F8589-096E-0A79-D60C-F2E627EBF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127DA-8AA0-5315-D734-F0AC69EE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42CB-F213-434B-B42A-8D961705B49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5819D-1FB9-BAF3-CEEF-246832D2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7779D-9D40-5A14-B1AA-8EFB7EF9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55B-3711-49B4-83C2-7B5239171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5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794E-5623-A645-DF8B-77E1487B9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3FF4-C567-7B8D-9AA8-19F78724C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D4190-21ED-A095-23A7-6E0B80C62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74435-8D51-4E44-FC6D-C03BF9A7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42CB-F213-434B-B42A-8D961705B49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FC7FF-A871-4C67-66DD-A23B0ABC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A9ADA-69EE-22F5-EE8A-7162BB3B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55B-3711-49B4-83C2-7B5239171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3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033E-6057-CE6E-4557-A6C86BEB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F7C92-6C53-215C-91B0-15A7E9DD4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984BD-A44E-2506-3C0E-C44F9A21B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9E3AE-23AA-E012-91CA-BE9E5D0B0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F8C51-1692-6C39-AD6C-FAF5C5D7FC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A62612-F6B7-5280-A325-60423FD1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42CB-F213-434B-B42A-8D961705B49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E16889-DCC8-5BE9-84CC-74A0D065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4770F-678A-7C52-8BB3-8625DCC8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55B-3711-49B4-83C2-7B5239171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7FC8-A000-2EEA-3BDA-A9D68B51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3F676-8715-A694-8144-042F53C87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42CB-F213-434B-B42A-8D961705B49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B1110-A005-BD53-AB9B-85663E1C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CC400-19D0-D0C7-8A66-38A8D0B2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55B-3711-49B4-83C2-7B5239171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76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DBB7E-360D-1CAB-98C1-29453CA8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42CB-F213-434B-B42A-8D961705B49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C04EC-015C-8167-8A74-639539FC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19854-FB1F-E539-B80A-30291814F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55B-3711-49B4-83C2-7B5239171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5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3772-76BF-8F64-A94C-E7544B57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532F-97AA-1DCC-2603-A12056A10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1BF61-20C0-962D-2931-9B048327B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7B847-48B1-0EE9-4029-363145374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42CB-F213-434B-B42A-8D961705B49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39FA9-724F-9832-802A-FEB1E2E6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787D7-7E69-46B0-83BF-A4BAEEB2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55B-3711-49B4-83C2-7B5239171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7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6E9D-D799-2658-0DFC-DCEF42011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C5E83-4629-BA22-2CFD-CCCE34B3B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9CA45-800A-A6EC-252E-DE7825FF2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2DEF2-CE1E-4D36-02C3-F3FBF7CE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42CB-F213-434B-B42A-8D961705B49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87A60-9D38-5F47-2ED9-CEC26901C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02687-C4DE-6858-F657-44E75C44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AB55B-3711-49B4-83C2-7B5239171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6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BAAA1-4100-8420-D892-12B4A1D7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AEDEF-FED7-70B7-9286-169998656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B5FA6-EF53-363E-2655-712AF8591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FA42CB-F213-434B-B42A-8D961705B49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83B69-3E6A-E88F-89E0-2DD455D99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5FAE0-69D8-F522-3BEB-9844319966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DAB55B-3711-49B4-83C2-7B5239171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904E-6D96-85F1-1916-0096B10E8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 Design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4FEB34-CEBB-E7AE-84A4-5F69D9D58D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5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DF36F3-F779-0E6F-177F-7F2938AE7DB8}"/>
              </a:ext>
            </a:extLst>
          </p:cNvPr>
          <p:cNvSpPr/>
          <p:nvPr/>
        </p:nvSpPr>
        <p:spPr>
          <a:xfrm>
            <a:off x="357352" y="478221"/>
            <a:ext cx="11535103" cy="6074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40F83C-E1E2-9CB4-A3A5-B4737B7250F3}"/>
              </a:ext>
            </a:extLst>
          </p:cNvPr>
          <p:cNvSpPr/>
          <p:nvPr/>
        </p:nvSpPr>
        <p:spPr>
          <a:xfrm>
            <a:off x="357352" y="304800"/>
            <a:ext cx="11535103" cy="17342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DC3338-5022-BEB8-9B57-3EA3CF6CD9C7}"/>
              </a:ext>
            </a:extLst>
          </p:cNvPr>
          <p:cNvSpPr/>
          <p:nvPr/>
        </p:nvSpPr>
        <p:spPr>
          <a:xfrm>
            <a:off x="11719034" y="304800"/>
            <a:ext cx="173421" cy="173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9046A0-09E7-D32E-DB17-01AB45FFFF63}"/>
              </a:ext>
            </a:extLst>
          </p:cNvPr>
          <p:cNvSpPr/>
          <p:nvPr/>
        </p:nvSpPr>
        <p:spPr>
          <a:xfrm>
            <a:off x="11545613" y="304800"/>
            <a:ext cx="173421" cy="173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▢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E3E186-3A29-B170-FE4C-DA04F2A8D491}"/>
              </a:ext>
            </a:extLst>
          </p:cNvPr>
          <p:cNvSpPr/>
          <p:nvPr/>
        </p:nvSpPr>
        <p:spPr>
          <a:xfrm>
            <a:off x="11377447" y="304800"/>
            <a:ext cx="173421" cy="173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01D35"/>
                </a:solidFill>
                <a:effectLst/>
                <a:latin typeface="Google Sans"/>
              </a:rPr>
              <a:t>–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C2394D-80A5-9C67-999B-56358C680C59}"/>
              </a:ext>
            </a:extLst>
          </p:cNvPr>
          <p:cNvSpPr/>
          <p:nvPr/>
        </p:nvSpPr>
        <p:spPr>
          <a:xfrm>
            <a:off x="357352" y="478221"/>
            <a:ext cx="677917" cy="607497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42988F7-12F6-C6A4-C1E9-7BDB3640F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141" y="517635"/>
            <a:ext cx="470338" cy="47033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EB3059F-778D-FE4B-4998-47C749541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141" y="1161394"/>
            <a:ext cx="470338" cy="470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A008CF4-0479-089D-35D6-A156FF5AFD17}"/>
              </a:ext>
            </a:extLst>
          </p:cNvPr>
          <p:cNvSpPr/>
          <p:nvPr/>
        </p:nvSpPr>
        <p:spPr>
          <a:xfrm>
            <a:off x="1035269" y="478221"/>
            <a:ext cx="10857186" cy="509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479A24-1D55-DDE5-CD74-114B6765D2E4}"/>
              </a:ext>
            </a:extLst>
          </p:cNvPr>
          <p:cNvCxnSpPr/>
          <p:nvPr/>
        </p:nvCxnSpPr>
        <p:spPr>
          <a:xfrm>
            <a:off x="404648" y="557049"/>
            <a:ext cx="0" cy="38888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EC8859E-3305-AF36-CFCD-11F99A690968}"/>
              </a:ext>
            </a:extLst>
          </p:cNvPr>
          <p:cNvSpPr/>
          <p:nvPr/>
        </p:nvSpPr>
        <p:spPr>
          <a:xfrm>
            <a:off x="1108841" y="557049"/>
            <a:ext cx="1140373" cy="3205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2FFB2C-0A2C-C1C7-2737-E6C0214E227F}"/>
              </a:ext>
            </a:extLst>
          </p:cNvPr>
          <p:cNvSpPr/>
          <p:nvPr/>
        </p:nvSpPr>
        <p:spPr>
          <a:xfrm>
            <a:off x="2427890" y="557049"/>
            <a:ext cx="6511158" cy="320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Search for a Project…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DEEC28-ECF9-BC5B-E2F0-6585C94246B3}"/>
              </a:ext>
            </a:extLst>
          </p:cNvPr>
          <p:cNvSpPr/>
          <p:nvPr/>
        </p:nvSpPr>
        <p:spPr>
          <a:xfrm>
            <a:off x="9122979" y="557049"/>
            <a:ext cx="2159876" cy="320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Most Recent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C1462E8C-73BF-1576-3A6D-E7F205CDDC44}"/>
              </a:ext>
            </a:extLst>
          </p:cNvPr>
          <p:cNvSpPr/>
          <p:nvPr/>
        </p:nvSpPr>
        <p:spPr>
          <a:xfrm rot="10800000">
            <a:off x="10988566" y="651642"/>
            <a:ext cx="178676" cy="15765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B2C8F7-88F6-3A71-B641-562D1BBC4696}"/>
              </a:ext>
            </a:extLst>
          </p:cNvPr>
          <p:cNvSpPr/>
          <p:nvPr/>
        </p:nvSpPr>
        <p:spPr>
          <a:xfrm>
            <a:off x="1555531" y="1576552"/>
            <a:ext cx="2942897" cy="143991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Project 1: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D412248-6E0C-3A5C-D843-39C8C08E3BB1}"/>
              </a:ext>
            </a:extLst>
          </p:cNvPr>
          <p:cNvSpPr/>
          <p:nvPr/>
        </p:nvSpPr>
        <p:spPr>
          <a:xfrm>
            <a:off x="1555531" y="1907628"/>
            <a:ext cx="2942897" cy="1145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0" i="0" dirty="0">
                <a:solidFill>
                  <a:srgbClr val="646B6B"/>
                </a:solidFill>
                <a:effectLst/>
                <a:latin typeface="fontSerif"/>
              </a:rPr>
              <a:t>Lorem ipsum dolor sit </a:t>
            </a:r>
            <a:r>
              <a:rPr lang="en-US" b="0" i="0" dirty="0" err="1">
                <a:solidFill>
                  <a:srgbClr val="646B6B"/>
                </a:solidFill>
                <a:effectLst/>
                <a:latin typeface="fontSerif"/>
              </a:rPr>
              <a:t>amet</a:t>
            </a:r>
            <a:r>
              <a:rPr lang="en-US" b="0" i="0" dirty="0">
                <a:solidFill>
                  <a:srgbClr val="646B6B"/>
                </a:solidFill>
                <a:effectLst/>
                <a:latin typeface="fontSerif"/>
              </a:rPr>
              <a:t>, </a:t>
            </a:r>
            <a:r>
              <a:rPr lang="en-US" b="0" i="0" dirty="0" err="1">
                <a:solidFill>
                  <a:srgbClr val="646B6B"/>
                </a:solidFill>
                <a:effectLst/>
                <a:latin typeface="fontSerif"/>
              </a:rPr>
              <a:t>consectetur</a:t>
            </a:r>
            <a:r>
              <a:rPr lang="en-US" b="0" i="0" dirty="0">
                <a:solidFill>
                  <a:srgbClr val="646B6B"/>
                </a:solidFill>
                <a:effectLst/>
                <a:latin typeface="fontSerif"/>
              </a:rPr>
              <a:t> </a:t>
            </a:r>
            <a:r>
              <a:rPr lang="en-US" b="0" i="0" dirty="0" err="1">
                <a:solidFill>
                  <a:srgbClr val="646B6B"/>
                </a:solidFill>
                <a:effectLst/>
                <a:latin typeface="fontSerif"/>
              </a:rPr>
              <a:t>adipiscing</a:t>
            </a:r>
            <a:r>
              <a:rPr lang="en-US" b="0" i="0" dirty="0">
                <a:solidFill>
                  <a:srgbClr val="646B6B"/>
                </a:solidFill>
                <a:effectLst/>
                <a:latin typeface="fontSerif"/>
              </a:rPr>
              <a:t> </a:t>
            </a:r>
            <a:r>
              <a:rPr lang="en-US" b="0" i="0" dirty="0" err="1">
                <a:solidFill>
                  <a:srgbClr val="646B6B"/>
                </a:solidFill>
                <a:effectLst/>
                <a:latin typeface="fontSerif"/>
              </a:rPr>
              <a:t>elit</a:t>
            </a:r>
            <a:r>
              <a:rPr lang="en-US" b="0" i="0" dirty="0">
                <a:solidFill>
                  <a:srgbClr val="646B6B"/>
                </a:solidFill>
                <a:effectLst/>
                <a:latin typeface="fontSerif"/>
              </a:rPr>
              <a:t>, sed do </a:t>
            </a:r>
            <a:r>
              <a:rPr lang="en-US" b="0" i="0" dirty="0" err="1">
                <a:solidFill>
                  <a:srgbClr val="646B6B"/>
                </a:solidFill>
                <a:effectLst/>
                <a:latin typeface="fontSerif"/>
              </a:rPr>
              <a:t>eiusmod</a:t>
            </a:r>
            <a:r>
              <a:rPr lang="en-US" b="0" i="0" dirty="0">
                <a:solidFill>
                  <a:srgbClr val="646B6B"/>
                </a:solidFill>
                <a:effectLst/>
                <a:latin typeface="fontSerif"/>
              </a:rPr>
              <a:t> </a:t>
            </a:r>
            <a:r>
              <a:rPr lang="en-US" b="0" i="0" dirty="0" err="1">
                <a:solidFill>
                  <a:srgbClr val="646B6B"/>
                </a:solidFill>
                <a:effectLst/>
                <a:latin typeface="fontSerif"/>
              </a:rPr>
              <a:t>tempor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737A5B-4856-9FEC-D5F1-4EC3268B7A5E}"/>
              </a:ext>
            </a:extLst>
          </p:cNvPr>
          <p:cNvSpPr/>
          <p:nvPr/>
        </p:nvSpPr>
        <p:spPr>
          <a:xfrm>
            <a:off x="4992413" y="1592318"/>
            <a:ext cx="2942897" cy="143991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Project 2: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44B97-D60F-FC86-F164-6FA19A6DC54E}"/>
              </a:ext>
            </a:extLst>
          </p:cNvPr>
          <p:cNvSpPr/>
          <p:nvPr/>
        </p:nvSpPr>
        <p:spPr>
          <a:xfrm>
            <a:off x="4992413" y="1923394"/>
            <a:ext cx="2942897" cy="1145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0" i="0" dirty="0">
                <a:solidFill>
                  <a:srgbClr val="646B6B"/>
                </a:solidFill>
                <a:effectLst/>
                <a:latin typeface="fontSerif"/>
              </a:rPr>
              <a:t>Lorem ipsum dolor sit </a:t>
            </a:r>
            <a:r>
              <a:rPr lang="en-US" b="0" i="0" dirty="0" err="1">
                <a:solidFill>
                  <a:srgbClr val="646B6B"/>
                </a:solidFill>
                <a:effectLst/>
                <a:latin typeface="fontSerif"/>
              </a:rPr>
              <a:t>amet</a:t>
            </a:r>
            <a:r>
              <a:rPr lang="en-US" b="0" i="0" dirty="0">
                <a:solidFill>
                  <a:srgbClr val="646B6B"/>
                </a:solidFill>
                <a:effectLst/>
                <a:latin typeface="fontSerif"/>
              </a:rPr>
              <a:t>, </a:t>
            </a:r>
            <a:r>
              <a:rPr lang="en-US" b="0" i="0" dirty="0" err="1">
                <a:solidFill>
                  <a:srgbClr val="646B6B"/>
                </a:solidFill>
                <a:effectLst/>
                <a:latin typeface="fontSerif"/>
              </a:rPr>
              <a:t>consectetur</a:t>
            </a:r>
            <a:r>
              <a:rPr lang="en-US" b="0" i="0" dirty="0">
                <a:solidFill>
                  <a:srgbClr val="646B6B"/>
                </a:solidFill>
                <a:effectLst/>
                <a:latin typeface="fontSerif"/>
              </a:rPr>
              <a:t> </a:t>
            </a:r>
            <a:r>
              <a:rPr lang="en-US" b="0" i="0" dirty="0" err="1">
                <a:solidFill>
                  <a:srgbClr val="646B6B"/>
                </a:solidFill>
                <a:effectLst/>
                <a:latin typeface="fontSerif"/>
              </a:rPr>
              <a:t>adipiscing</a:t>
            </a:r>
            <a:r>
              <a:rPr lang="en-US" b="0" i="0" dirty="0">
                <a:solidFill>
                  <a:srgbClr val="646B6B"/>
                </a:solidFill>
                <a:effectLst/>
                <a:latin typeface="fontSerif"/>
              </a:rPr>
              <a:t> </a:t>
            </a:r>
            <a:r>
              <a:rPr lang="en-US" b="0" i="0" dirty="0" err="1">
                <a:solidFill>
                  <a:srgbClr val="646B6B"/>
                </a:solidFill>
                <a:effectLst/>
                <a:latin typeface="fontSerif"/>
              </a:rPr>
              <a:t>elit</a:t>
            </a:r>
            <a:r>
              <a:rPr lang="en-US" b="0" i="0" dirty="0">
                <a:solidFill>
                  <a:srgbClr val="646B6B"/>
                </a:solidFill>
                <a:effectLst/>
                <a:latin typeface="fontSerif"/>
              </a:rPr>
              <a:t>, sed do </a:t>
            </a:r>
            <a:r>
              <a:rPr lang="en-US" b="0" i="0" dirty="0" err="1">
                <a:solidFill>
                  <a:srgbClr val="646B6B"/>
                </a:solidFill>
                <a:effectLst/>
                <a:latin typeface="fontSerif"/>
              </a:rPr>
              <a:t>eiusmod</a:t>
            </a:r>
            <a:r>
              <a:rPr lang="en-US" b="0" i="0" dirty="0">
                <a:solidFill>
                  <a:srgbClr val="646B6B"/>
                </a:solidFill>
                <a:effectLst/>
                <a:latin typeface="fontSerif"/>
              </a:rPr>
              <a:t> </a:t>
            </a:r>
            <a:r>
              <a:rPr lang="en-US" b="0" i="0" dirty="0" err="1">
                <a:solidFill>
                  <a:srgbClr val="646B6B"/>
                </a:solidFill>
                <a:effectLst/>
                <a:latin typeface="fontSerif"/>
              </a:rPr>
              <a:t>tempor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54C830-0281-553E-1709-02354A796C44}"/>
              </a:ext>
            </a:extLst>
          </p:cNvPr>
          <p:cNvSpPr/>
          <p:nvPr/>
        </p:nvSpPr>
        <p:spPr>
          <a:xfrm>
            <a:off x="8429295" y="1592318"/>
            <a:ext cx="2942897" cy="143991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Project 3: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DA6550-7832-3220-51F1-0C2F27A6AD7C}"/>
              </a:ext>
            </a:extLst>
          </p:cNvPr>
          <p:cNvSpPr/>
          <p:nvPr/>
        </p:nvSpPr>
        <p:spPr>
          <a:xfrm>
            <a:off x="8429295" y="1923394"/>
            <a:ext cx="2942897" cy="1145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0" i="0" dirty="0">
                <a:solidFill>
                  <a:srgbClr val="646B6B"/>
                </a:solidFill>
                <a:effectLst/>
                <a:latin typeface="fontSerif"/>
              </a:rPr>
              <a:t>Lorem ipsum dolor sit </a:t>
            </a:r>
            <a:r>
              <a:rPr lang="en-US" b="0" i="0" dirty="0" err="1">
                <a:solidFill>
                  <a:srgbClr val="646B6B"/>
                </a:solidFill>
                <a:effectLst/>
                <a:latin typeface="fontSerif"/>
              </a:rPr>
              <a:t>amet</a:t>
            </a:r>
            <a:r>
              <a:rPr lang="en-US" b="0" i="0" dirty="0">
                <a:solidFill>
                  <a:srgbClr val="646B6B"/>
                </a:solidFill>
                <a:effectLst/>
                <a:latin typeface="fontSerif"/>
              </a:rPr>
              <a:t>, </a:t>
            </a:r>
            <a:r>
              <a:rPr lang="en-US" b="0" i="0" dirty="0" err="1">
                <a:solidFill>
                  <a:srgbClr val="646B6B"/>
                </a:solidFill>
                <a:effectLst/>
                <a:latin typeface="fontSerif"/>
              </a:rPr>
              <a:t>consectetur</a:t>
            </a:r>
            <a:r>
              <a:rPr lang="en-US" b="0" i="0" dirty="0">
                <a:solidFill>
                  <a:srgbClr val="646B6B"/>
                </a:solidFill>
                <a:effectLst/>
                <a:latin typeface="fontSerif"/>
              </a:rPr>
              <a:t> </a:t>
            </a:r>
            <a:r>
              <a:rPr lang="en-US" b="0" i="0" dirty="0" err="1">
                <a:solidFill>
                  <a:srgbClr val="646B6B"/>
                </a:solidFill>
                <a:effectLst/>
                <a:latin typeface="fontSerif"/>
              </a:rPr>
              <a:t>adipiscing</a:t>
            </a:r>
            <a:r>
              <a:rPr lang="en-US" b="0" i="0" dirty="0">
                <a:solidFill>
                  <a:srgbClr val="646B6B"/>
                </a:solidFill>
                <a:effectLst/>
                <a:latin typeface="fontSerif"/>
              </a:rPr>
              <a:t> </a:t>
            </a:r>
            <a:r>
              <a:rPr lang="en-US" b="0" i="0" dirty="0" err="1">
                <a:solidFill>
                  <a:srgbClr val="646B6B"/>
                </a:solidFill>
                <a:effectLst/>
                <a:latin typeface="fontSerif"/>
              </a:rPr>
              <a:t>elit</a:t>
            </a:r>
            <a:r>
              <a:rPr lang="en-US" b="0" i="0" dirty="0">
                <a:solidFill>
                  <a:srgbClr val="646B6B"/>
                </a:solidFill>
                <a:effectLst/>
                <a:latin typeface="fontSerif"/>
              </a:rPr>
              <a:t>, sed do </a:t>
            </a:r>
            <a:r>
              <a:rPr lang="en-US" b="0" i="0" dirty="0" err="1">
                <a:solidFill>
                  <a:srgbClr val="646B6B"/>
                </a:solidFill>
                <a:effectLst/>
                <a:latin typeface="fontSerif"/>
              </a:rPr>
              <a:t>eiusmod</a:t>
            </a:r>
            <a:r>
              <a:rPr lang="en-US" b="0" i="0" dirty="0">
                <a:solidFill>
                  <a:srgbClr val="646B6B"/>
                </a:solidFill>
                <a:effectLst/>
                <a:latin typeface="fontSerif"/>
              </a:rPr>
              <a:t> </a:t>
            </a:r>
            <a:r>
              <a:rPr lang="en-US" b="0" i="0" dirty="0" err="1">
                <a:solidFill>
                  <a:srgbClr val="646B6B"/>
                </a:solidFill>
                <a:effectLst/>
                <a:latin typeface="fontSerif"/>
              </a:rPr>
              <a:t>tempor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37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2E0B5-CDB5-0EB5-F69B-11B712538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E6E165-A9C8-B9FA-401E-16A54094D318}"/>
              </a:ext>
            </a:extLst>
          </p:cNvPr>
          <p:cNvSpPr/>
          <p:nvPr/>
        </p:nvSpPr>
        <p:spPr>
          <a:xfrm>
            <a:off x="357352" y="478221"/>
            <a:ext cx="11535103" cy="6074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25C09-9E39-4154-5591-C4774BEA2272}"/>
              </a:ext>
            </a:extLst>
          </p:cNvPr>
          <p:cNvSpPr/>
          <p:nvPr/>
        </p:nvSpPr>
        <p:spPr>
          <a:xfrm>
            <a:off x="357352" y="304800"/>
            <a:ext cx="11535103" cy="17342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744941-D13E-EE4D-7678-82969B6FBDAB}"/>
              </a:ext>
            </a:extLst>
          </p:cNvPr>
          <p:cNvSpPr/>
          <p:nvPr/>
        </p:nvSpPr>
        <p:spPr>
          <a:xfrm>
            <a:off x="11719034" y="304800"/>
            <a:ext cx="173421" cy="173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5CD14B-4B75-0CC8-7E08-318DF460B181}"/>
              </a:ext>
            </a:extLst>
          </p:cNvPr>
          <p:cNvSpPr/>
          <p:nvPr/>
        </p:nvSpPr>
        <p:spPr>
          <a:xfrm>
            <a:off x="11545613" y="304800"/>
            <a:ext cx="173421" cy="173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▢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0CDE65-EB1F-7F67-3F1F-19D41561AB32}"/>
              </a:ext>
            </a:extLst>
          </p:cNvPr>
          <p:cNvSpPr/>
          <p:nvPr/>
        </p:nvSpPr>
        <p:spPr>
          <a:xfrm>
            <a:off x="11377447" y="304800"/>
            <a:ext cx="173421" cy="1734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rgbClr val="001D35"/>
                </a:solidFill>
                <a:effectLst/>
                <a:latin typeface="Google Sans"/>
              </a:rPr>
              <a:t>–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066F8F-80F0-21A8-6EB7-9CC87088886C}"/>
              </a:ext>
            </a:extLst>
          </p:cNvPr>
          <p:cNvSpPr/>
          <p:nvPr/>
        </p:nvSpPr>
        <p:spPr>
          <a:xfrm>
            <a:off x="357352" y="478221"/>
            <a:ext cx="677917" cy="607497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01C8502-2916-BF68-7233-329C453B3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1141" y="517635"/>
            <a:ext cx="470338" cy="47033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40625FA-969D-6EE8-0A6F-A5D6407DC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141" y="1161394"/>
            <a:ext cx="470338" cy="47033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D0AD6D9-BD77-E5E0-2C2F-4C762C1123B8}"/>
              </a:ext>
            </a:extLst>
          </p:cNvPr>
          <p:cNvSpPr/>
          <p:nvPr/>
        </p:nvSpPr>
        <p:spPr>
          <a:xfrm>
            <a:off x="1035269" y="478221"/>
            <a:ext cx="10857186" cy="5097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48313A-AE7E-4FB7-CACC-5EED2AB6187E}"/>
              </a:ext>
            </a:extLst>
          </p:cNvPr>
          <p:cNvCxnSpPr/>
          <p:nvPr/>
        </p:nvCxnSpPr>
        <p:spPr>
          <a:xfrm>
            <a:off x="404648" y="557049"/>
            <a:ext cx="0" cy="38888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707C74D-BF54-552B-21A0-4DAF66C9C0BD}"/>
              </a:ext>
            </a:extLst>
          </p:cNvPr>
          <p:cNvSpPr/>
          <p:nvPr/>
        </p:nvSpPr>
        <p:spPr>
          <a:xfrm>
            <a:off x="1108841" y="557049"/>
            <a:ext cx="1140373" cy="3205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+New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92439-A4B8-89E5-4C64-1C6659EDCD5A}"/>
              </a:ext>
            </a:extLst>
          </p:cNvPr>
          <p:cNvSpPr/>
          <p:nvPr/>
        </p:nvSpPr>
        <p:spPr>
          <a:xfrm>
            <a:off x="2427890" y="557049"/>
            <a:ext cx="6511158" cy="320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What do I still need to do?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B4F324-0DD0-28FF-6B7C-B084DC03A62B}"/>
              </a:ext>
            </a:extLst>
          </p:cNvPr>
          <p:cNvSpPr/>
          <p:nvPr/>
        </p:nvSpPr>
        <p:spPr>
          <a:xfrm>
            <a:off x="9122979" y="557049"/>
            <a:ext cx="2159876" cy="320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Most Recent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EF5F207-2FF4-CD93-765D-3FDA7B5C7382}"/>
              </a:ext>
            </a:extLst>
          </p:cNvPr>
          <p:cNvSpPr/>
          <p:nvPr/>
        </p:nvSpPr>
        <p:spPr>
          <a:xfrm rot="10800000">
            <a:off x="10988566" y="651642"/>
            <a:ext cx="178676" cy="157655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B7A682-33F8-CB85-7971-6772C959B894}"/>
              </a:ext>
            </a:extLst>
          </p:cNvPr>
          <p:cNvSpPr/>
          <p:nvPr/>
        </p:nvSpPr>
        <p:spPr>
          <a:xfrm>
            <a:off x="1555531" y="1576552"/>
            <a:ext cx="2942897" cy="143991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Requirements.txt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B71AC0-B75A-38AE-67E4-73DCE8ED52F8}"/>
              </a:ext>
            </a:extLst>
          </p:cNvPr>
          <p:cNvSpPr/>
          <p:nvPr/>
        </p:nvSpPr>
        <p:spPr>
          <a:xfrm>
            <a:off x="1555531" y="1907628"/>
            <a:ext cx="2942897" cy="1145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document that specifies strict product requirements.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2C0BDD-0915-ECB1-D2B5-3E160F2060AE}"/>
              </a:ext>
            </a:extLst>
          </p:cNvPr>
          <p:cNvSpPr/>
          <p:nvPr/>
        </p:nvSpPr>
        <p:spPr>
          <a:xfrm>
            <a:off x="4992413" y="1592318"/>
            <a:ext cx="2942897" cy="1439917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Project Outline.pptx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E4CA7A-5847-E049-1ABF-0E440CE17DFD}"/>
              </a:ext>
            </a:extLst>
          </p:cNvPr>
          <p:cNvSpPr/>
          <p:nvPr/>
        </p:nvSpPr>
        <p:spPr>
          <a:xfrm>
            <a:off x="4992413" y="1923394"/>
            <a:ext cx="2942897" cy="11456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fontSerif"/>
              </a:rPr>
              <a:t>An investor slideshow talking about the project goals and timeline.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5EFE40-41E6-D301-B3F6-A9DC9C090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721" y="1631733"/>
            <a:ext cx="270166" cy="25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49B6375-353E-4095-2A0A-B8E726CDE9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14028" y="1574272"/>
            <a:ext cx="344810" cy="3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14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107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fontSerif</vt:lpstr>
      <vt:lpstr>Google Sans</vt:lpstr>
      <vt:lpstr>Office Theme</vt:lpstr>
      <vt:lpstr>UI Design Simulation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Brendan Anson Parvin</dc:creator>
  <cp:lastModifiedBy>Brendan Anson Parvin</cp:lastModifiedBy>
  <cp:revision>3</cp:revision>
  <dcterms:created xsi:type="dcterms:W3CDTF">2025-03-20T20:31:31Z</dcterms:created>
  <dcterms:modified xsi:type="dcterms:W3CDTF">2025-03-26T01:27:40Z</dcterms:modified>
</cp:coreProperties>
</file>