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0" r:id="rId1"/>
  </p:sldMasterIdLst>
  <p:notesMasterIdLst>
    <p:notesMasterId r:id="rId31"/>
  </p:notesMasterIdLst>
  <p:sldIdLst>
    <p:sldId id="256" r:id="rId2"/>
    <p:sldId id="257" r:id="rId3"/>
    <p:sldId id="258" r:id="rId4"/>
    <p:sldId id="259" r:id="rId5"/>
    <p:sldId id="260" r:id="rId6"/>
    <p:sldId id="261" r:id="rId7"/>
    <p:sldId id="286" r:id="rId8"/>
    <p:sldId id="263" r:id="rId9"/>
    <p:sldId id="287" r:id="rId10"/>
    <p:sldId id="265" r:id="rId11"/>
    <p:sldId id="266" r:id="rId12"/>
    <p:sldId id="267" r:id="rId13"/>
    <p:sldId id="288" r:id="rId14"/>
    <p:sldId id="290" r:id="rId15"/>
    <p:sldId id="270" r:id="rId16"/>
    <p:sldId id="271" r:id="rId17"/>
    <p:sldId id="272" r:id="rId18"/>
    <p:sldId id="273" r:id="rId19"/>
    <p:sldId id="274" r:id="rId20"/>
    <p:sldId id="275" r:id="rId21"/>
    <p:sldId id="276" r:id="rId22"/>
    <p:sldId id="277" r:id="rId23"/>
    <p:sldId id="279" r:id="rId24"/>
    <p:sldId id="280" r:id="rId25"/>
    <p:sldId id="281" r:id="rId26"/>
    <p:sldId id="283" r:id="rId27"/>
    <p:sldId id="293" r:id="rId28"/>
    <p:sldId id="284" r:id="rId29"/>
    <p:sldId id="285" r:id="rId30"/>
  </p:sldIdLst>
  <p:sldSz cx="9144000" cy="5143500" type="screen16x9"/>
  <p:notesSz cx="6858000" cy="9144000"/>
  <p:embeddedFontLst>
    <p:embeddedFont>
      <p:font typeface="Gill Sans MT" panose="020B0502020104020203" pitchFamily="34" charset="77"/>
      <p:regular r:id="rId32"/>
      <p:bold r:id="rId33"/>
      <p:italic r:id="rId34"/>
      <p:boldItalic r:id="rId35"/>
    </p:embeddedFont>
    <p:embeddedFont>
      <p:font typeface="Impact" panose="020B0806030902050204" pitchFamily="34" charset="0"/>
      <p:regular r:id="rId36"/>
    </p:embeddedFont>
    <p:embeddedFont>
      <p:font typeface="Open Sans" panose="020B060603050402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1D3637-BEE5-4E80-97B9-F3E437F70BBF}">
  <a:tblStyle styleId="{7C1D3637-BEE5-4E80-97B9-F3E437F70BB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30"/>
    <p:restoredTop sz="94666"/>
  </p:normalViewPr>
  <p:slideViewPr>
    <p:cSldViewPr snapToGrid="0">
      <p:cViewPr varScale="1">
        <p:scale>
          <a:sx n="59" d="100"/>
          <a:sy n="59" d="100"/>
        </p:scale>
        <p:origin x="200" y="14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6">
        <a:alpha val="0"/>
      </a:schemeClr>
    </dgm:fillClrLst>
    <dgm:linClrLst meth="repeat">
      <a:schemeClr val="accent6">
        <a:alpha val="0"/>
      </a:schemeClr>
    </dgm:linClrLst>
    <dgm:effectClrLst/>
    <dgm:txLinClrLst/>
    <dgm:txFillClrLst meth="repeat">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A9099-CA03-43C5-A651-B21A6B87E2E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38B8C01-8156-4EC2-A091-A44D122E6151}">
      <dgm:prSet/>
      <dgm:spPr/>
      <dgm:t>
        <a:bodyPr/>
        <a:lstStyle/>
        <a:p>
          <a:r>
            <a:rPr lang="en-US" i="1"/>
            <a:t>As of December 4, 2019</a:t>
          </a:r>
          <a:endParaRPr lang="en-US"/>
        </a:p>
      </dgm:t>
    </dgm:pt>
    <dgm:pt modelId="{39197B2A-A752-4E91-80E2-51917905562F}" type="parTrans" cxnId="{C74A482D-C64E-45A1-A75D-7BFA61DB697F}">
      <dgm:prSet/>
      <dgm:spPr/>
      <dgm:t>
        <a:bodyPr/>
        <a:lstStyle/>
        <a:p>
          <a:endParaRPr lang="en-US"/>
        </a:p>
      </dgm:t>
    </dgm:pt>
    <dgm:pt modelId="{162CB7CA-4B24-440F-AF87-81075F4757A1}" type="sibTrans" cxnId="{C74A482D-C64E-45A1-A75D-7BFA61DB697F}">
      <dgm:prSet/>
      <dgm:spPr/>
      <dgm:t>
        <a:bodyPr/>
        <a:lstStyle/>
        <a:p>
          <a:endParaRPr lang="en-US"/>
        </a:p>
      </dgm:t>
    </dgm:pt>
    <dgm:pt modelId="{F1E04A79-ACC3-43EA-9A4C-F0E119FF8F6F}">
      <dgm:prSet/>
      <dgm:spPr/>
      <dgm:t>
        <a:bodyPr/>
        <a:lstStyle/>
        <a:p>
          <a:r>
            <a:rPr lang="en-US"/>
            <a:t>Average monthly active users: More than 430 Million</a:t>
          </a:r>
        </a:p>
      </dgm:t>
    </dgm:pt>
    <dgm:pt modelId="{2C010D5F-C747-4951-A7D3-AD848D31ED6F}" type="parTrans" cxnId="{E7E6BCCB-14CF-42DC-BA99-D01BD368AF70}">
      <dgm:prSet/>
      <dgm:spPr/>
      <dgm:t>
        <a:bodyPr/>
        <a:lstStyle/>
        <a:p>
          <a:endParaRPr lang="en-US"/>
        </a:p>
      </dgm:t>
    </dgm:pt>
    <dgm:pt modelId="{8AAB09A8-EEC7-4A36-A12D-88EA9BEFD62B}" type="sibTrans" cxnId="{E7E6BCCB-14CF-42DC-BA99-D01BD368AF70}">
      <dgm:prSet/>
      <dgm:spPr/>
      <dgm:t>
        <a:bodyPr/>
        <a:lstStyle/>
        <a:p>
          <a:endParaRPr lang="en-US"/>
        </a:p>
      </dgm:t>
    </dgm:pt>
    <dgm:pt modelId="{46C3A0B9-49C6-49D1-A400-D72A1AA210B8}">
      <dgm:prSet/>
      <dgm:spPr/>
      <dgm:t>
        <a:bodyPr/>
        <a:lstStyle/>
        <a:p>
          <a:r>
            <a:rPr lang="en-US"/>
            <a:t>Active communities: More than 130 Thousand</a:t>
          </a:r>
        </a:p>
      </dgm:t>
    </dgm:pt>
    <dgm:pt modelId="{579BCF10-F899-440B-9226-AD1EC97CE075}" type="parTrans" cxnId="{9CD380C9-6949-46F7-859B-8F9152519216}">
      <dgm:prSet/>
      <dgm:spPr/>
      <dgm:t>
        <a:bodyPr/>
        <a:lstStyle/>
        <a:p>
          <a:endParaRPr lang="en-US"/>
        </a:p>
      </dgm:t>
    </dgm:pt>
    <dgm:pt modelId="{CD778B1F-4DAD-4CF0-B5F9-84CDB616F14E}" type="sibTrans" cxnId="{9CD380C9-6949-46F7-859B-8F9152519216}">
      <dgm:prSet/>
      <dgm:spPr/>
      <dgm:t>
        <a:bodyPr/>
        <a:lstStyle/>
        <a:p>
          <a:endParaRPr lang="en-US"/>
        </a:p>
      </dgm:t>
    </dgm:pt>
    <dgm:pt modelId="{99D254BE-CA34-4FD4-9B78-CDD29E2EB6C8}">
      <dgm:prSet/>
      <dgm:spPr/>
      <dgm:t>
        <a:bodyPr/>
        <a:lstStyle/>
        <a:p>
          <a:r>
            <a:rPr lang="en-US"/>
            <a:t>Average screenviews per month: 21 Billion</a:t>
          </a:r>
        </a:p>
      </dgm:t>
    </dgm:pt>
    <dgm:pt modelId="{6B325081-798B-4DD8-84CC-A6EDA78FD5A3}" type="parTrans" cxnId="{5CB016C1-8F78-46DA-B245-EBC882527BA2}">
      <dgm:prSet/>
      <dgm:spPr/>
      <dgm:t>
        <a:bodyPr/>
        <a:lstStyle/>
        <a:p>
          <a:endParaRPr lang="en-US"/>
        </a:p>
      </dgm:t>
    </dgm:pt>
    <dgm:pt modelId="{E05FCABE-E719-4C96-ABD1-4D4BC53B4446}" type="sibTrans" cxnId="{5CB016C1-8F78-46DA-B245-EBC882527BA2}">
      <dgm:prSet/>
      <dgm:spPr/>
      <dgm:t>
        <a:bodyPr/>
        <a:lstStyle/>
        <a:p>
          <a:endParaRPr lang="en-US"/>
        </a:p>
      </dgm:t>
    </dgm:pt>
    <dgm:pt modelId="{1A89D6BF-FFCC-4273-B2D9-06B087E47BF7}">
      <dgm:prSet/>
      <dgm:spPr/>
      <dgm:t>
        <a:bodyPr/>
        <a:lstStyle/>
        <a:p>
          <a:r>
            <a:rPr lang="en-US" dirty="0"/>
            <a:t>5</a:t>
          </a:r>
          <a:r>
            <a:rPr lang="en-US" baseline="30000" dirty="0"/>
            <a:t>th</a:t>
          </a:r>
          <a:r>
            <a:rPr lang="en-US" dirty="0"/>
            <a:t> Most visited site in US (on Alexa) </a:t>
          </a:r>
        </a:p>
      </dgm:t>
    </dgm:pt>
    <dgm:pt modelId="{70995DCE-44A7-4D51-BB1A-0E116C8B1281}" type="parTrans" cxnId="{BA9F0A3D-A93D-45CC-9038-D358FB02E21D}">
      <dgm:prSet/>
      <dgm:spPr/>
      <dgm:t>
        <a:bodyPr/>
        <a:lstStyle/>
        <a:p>
          <a:endParaRPr lang="en-US"/>
        </a:p>
      </dgm:t>
    </dgm:pt>
    <dgm:pt modelId="{81ECC099-A6AA-4512-A91C-4D18360BE4F1}" type="sibTrans" cxnId="{BA9F0A3D-A93D-45CC-9038-D358FB02E21D}">
      <dgm:prSet/>
      <dgm:spPr/>
      <dgm:t>
        <a:bodyPr/>
        <a:lstStyle/>
        <a:p>
          <a:endParaRPr lang="en-US"/>
        </a:p>
      </dgm:t>
    </dgm:pt>
    <dgm:pt modelId="{A5FCBB45-8F9F-7944-8D43-BF6D7BAAD5CD}" type="pres">
      <dgm:prSet presAssocID="{1E4A9099-CA03-43C5-A651-B21A6B87E2ED}" presName="vert0" presStyleCnt="0">
        <dgm:presLayoutVars>
          <dgm:dir/>
          <dgm:animOne val="branch"/>
          <dgm:animLvl val="lvl"/>
        </dgm:presLayoutVars>
      </dgm:prSet>
      <dgm:spPr/>
    </dgm:pt>
    <dgm:pt modelId="{6BFA4E81-E4F2-DA40-8BF0-D5619A576CAC}" type="pres">
      <dgm:prSet presAssocID="{638B8C01-8156-4EC2-A091-A44D122E6151}" presName="thickLine" presStyleLbl="alignNode1" presStyleIdx="0" presStyleCnt="1"/>
      <dgm:spPr/>
    </dgm:pt>
    <dgm:pt modelId="{87F79921-7BFB-F545-AC08-3C23E65F439E}" type="pres">
      <dgm:prSet presAssocID="{638B8C01-8156-4EC2-A091-A44D122E6151}" presName="horz1" presStyleCnt="0"/>
      <dgm:spPr/>
    </dgm:pt>
    <dgm:pt modelId="{190F6270-0BB8-9847-AF80-71A71ACE2C5F}" type="pres">
      <dgm:prSet presAssocID="{638B8C01-8156-4EC2-A091-A44D122E6151}" presName="tx1" presStyleLbl="revTx" presStyleIdx="0" presStyleCnt="5"/>
      <dgm:spPr/>
    </dgm:pt>
    <dgm:pt modelId="{FC1A52D0-119D-8E41-AE4E-D24604830413}" type="pres">
      <dgm:prSet presAssocID="{638B8C01-8156-4EC2-A091-A44D122E6151}" presName="vert1" presStyleCnt="0"/>
      <dgm:spPr/>
    </dgm:pt>
    <dgm:pt modelId="{126123B1-0F1E-B442-87F3-EA8449EBFD46}" type="pres">
      <dgm:prSet presAssocID="{F1E04A79-ACC3-43EA-9A4C-F0E119FF8F6F}" presName="vertSpace2a" presStyleCnt="0"/>
      <dgm:spPr/>
    </dgm:pt>
    <dgm:pt modelId="{D2EC06C6-2450-FA47-BD4C-B45644C2C76D}" type="pres">
      <dgm:prSet presAssocID="{F1E04A79-ACC3-43EA-9A4C-F0E119FF8F6F}" presName="horz2" presStyleCnt="0"/>
      <dgm:spPr/>
    </dgm:pt>
    <dgm:pt modelId="{D1FE8733-0F58-C94B-9F25-3391A4BEDEC6}" type="pres">
      <dgm:prSet presAssocID="{F1E04A79-ACC3-43EA-9A4C-F0E119FF8F6F}" presName="horzSpace2" presStyleCnt="0"/>
      <dgm:spPr/>
    </dgm:pt>
    <dgm:pt modelId="{E07CA266-7D0A-DB46-BA25-2920D43EBF28}" type="pres">
      <dgm:prSet presAssocID="{F1E04A79-ACC3-43EA-9A4C-F0E119FF8F6F}" presName="tx2" presStyleLbl="revTx" presStyleIdx="1" presStyleCnt="5"/>
      <dgm:spPr/>
    </dgm:pt>
    <dgm:pt modelId="{5328225A-CC45-7042-B530-A9E1C6BDF404}" type="pres">
      <dgm:prSet presAssocID="{F1E04A79-ACC3-43EA-9A4C-F0E119FF8F6F}" presName="vert2" presStyleCnt="0"/>
      <dgm:spPr/>
    </dgm:pt>
    <dgm:pt modelId="{0AF740F9-5402-F943-BDC2-D11AFE09708B}" type="pres">
      <dgm:prSet presAssocID="{F1E04A79-ACC3-43EA-9A4C-F0E119FF8F6F}" presName="thinLine2b" presStyleLbl="callout" presStyleIdx="0" presStyleCnt="4"/>
      <dgm:spPr/>
    </dgm:pt>
    <dgm:pt modelId="{ACDB4264-1BCF-6148-BF31-0B24A2FECA17}" type="pres">
      <dgm:prSet presAssocID="{F1E04A79-ACC3-43EA-9A4C-F0E119FF8F6F}" presName="vertSpace2b" presStyleCnt="0"/>
      <dgm:spPr/>
    </dgm:pt>
    <dgm:pt modelId="{31ADCD5F-C15D-BA4B-8F3F-1751BB05AB0E}" type="pres">
      <dgm:prSet presAssocID="{46C3A0B9-49C6-49D1-A400-D72A1AA210B8}" presName="horz2" presStyleCnt="0"/>
      <dgm:spPr/>
    </dgm:pt>
    <dgm:pt modelId="{F7AD73C6-60CD-0549-9559-46815AA66394}" type="pres">
      <dgm:prSet presAssocID="{46C3A0B9-49C6-49D1-A400-D72A1AA210B8}" presName="horzSpace2" presStyleCnt="0"/>
      <dgm:spPr/>
    </dgm:pt>
    <dgm:pt modelId="{5952A0C3-A01F-C643-9248-2D0A2B633E65}" type="pres">
      <dgm:prSet presAssocID="{46C3A0B9-49C6-49D1-A400-D72A1AA210B8}" presName="tx2" presStyleLbl="revTx" presStyleIdx="2" presStyleCnt="5"/>
      <dgm:spPr/>
    </dgm:pt>
    <dgm:pt modelId="{C155B4A0-0CA3-4A4E-A0AC-167DEFA017E6}" type="pres">
      <dgm:prSet presAssocID="{46C3A0B9-49C6-49D1-A400-D72A1AA210B8}" presName="vert2" presStyleCnt="0"/>
      <dgm:spPr/>
    </dgm:pt>
    <dgm:pt modelId="{ED9C14E2-B0AE-7344-9250-2E0B9BA1C2DE}" type="pres">
      <dgm:prSet presAssocID="{46C3A0B9-49C6-49D1-A400-D72A1AA210B8}" presName="thinLine2b" presStyleLbl="callout" presStyleIdx="1" presStyleCnt="4"/>
      <dgm:spPr/>
    </dgm:pt>
    <dgm:pt modelId="{9F74DE6A-886A-B641-B941-912A1C1182C3}" type="pres">
      <dgm:prSet presAssocID="{46C3A0B9-49C6-49D1-A400-D72A1AA210B8}" presName="vertSpace2b" presStyleCnt="0"/>
      <dgm:spPr/>
    </dgm:pt>
    <dgm:pt modelId="{3E4AD97C-EE85-1C4C-A182-BE2056674382}" type="pres">
      <dgm:prSet presAssocID="{99D254BE-CA34-4FD4-9B78-CDD29E2EB6C8}" presName="horz2" presStyleCnt="0"/>
      <dgm:spPr/>
    </dgm:pt>
    <dgm:pt modelId="{B9DA32DE-AC6D-BD47-A9B1-51DA4270CEDF}" type="pres">
      <dgm:prSet presAssocID="{99D254BE-CA34-4FD4-9B78-CDD29E2EB6C8}" presName="horzSpace2" presStyleCnt="0"/>
      <dgm:spPr/>
    </dgm:pt>
    <dgm:pt modelId="{FFE13971-0157-AF4B-B9E7-5F28340BC15D}" type="pres">
      <dgm:prSet presAssocID="{99D254BE-CA34-4FD4-9B78-CDD29E2EB6C8}" presName="tx2" presStyleLbl="revTx" presStyleIdx="3" presStyleCnt="5"/>
      <dgm:spPr/>
    </dgm:pt>
    <dgm:pt modelId="{E61EF8F6-139D-3448-B892-025E307462FE}" type="pres">
      <dgm:prSet presAssocID="{99D254BE-CA34-4FD4-9B78-CDD29E2EB6C8}" presName="vert2" presStyleCnt="0"/>
      <dgm:spPr/>
    </dgm:pt>
    <dgm:pt modelId="{755AAAE1-E4BE-1B43-9FC6-B13F8E6C2FB9}" type="pres">
      <dgm:prSet presAssocID="{99D254BE-CA34-4FD4-9B78-CDD29E2EB6C8}" presName="thinLine2b" presStyleLbl="callout" presStyleIdx="2" presStyleCnt="4"/>
      <dgm:spPr/>
    </dgm:pt>
    <dgm:pt modelId="{3C5921EB-AF65-DF4D-9686-AB8EC74CA9FE}" type="pres">
      <dgm:prSet presAssocID="{99D254BE-CA34-4FD4-9B78-CDD29E2EB6C8}" presName="vertSpace2b" presStyleCnt="0"/>
      <dgm:spPr/>
    </dgm:pt>
    <dgm:pt modelId="{9B61182B-F67E-254E-A49C-6DB4C94F70F5}" type="pres">
      <dgm:prSet presAssocID="{1A89D6BF-FFCC-4273-B2D9-06B087E47BF7}" presName="horz2" presStyleCnt="0"/>
      <dgm:spPr/>
    </dgm:pt>
    <dgm:pt modelId="{66431958-CE39-824B-A132-0E687BCA35C0}" type="pres">
      <dgm:prSet presAssocID="{1A89D6BF-FFCC-4273-B2D9-06B087E47BF7}" presName="horzSpace2" presStyleCnt="0"/>
      <dgm:spPr/>
    </dgm:pt>
    <dgm:pt modelId="{14E80C2A-FAE1-E046-8F09-0013C07F55AE}" type="pres">
      <dgm:prSet presAssocID="{1A89D6BF-FFCC-4273-B2D9-06B087E47BF7}" presName="tx2" presStyleLbl="revTx" presStyleIdx="4" presStyleCnt="5"/>
      <dgm:spPr/>
    </dgm:pt>
    <dgm:pt modelId="{FF08CD56-9DFC-EB4E-AB21-2C17F7807F93}" type="pres">
      <dgm:prSet presAssocID="{1A89D6BF-FFCC-4273-B2D9-06B087E47BF7}" presName="vert2" presStyleCnt="0"/>
      <dgm:spPr/>
    </dgm:pt>
    <dgm:pt modelId="{4D268155-43BC-0F49-BA0F-D6BDEF5ECE1F}" type="pres">
      <dgm:prSet presAssocID="{1A89D6BF-FFCC-4273-B2D9-06B087E47BF7}" presName="thinLine2b" presStyleLbl="callout" presStyleIdx="3" presStyleCnt="4"/>
      <dgm:spPr/>
    </dgm:pt>
    <dgm:pt modelId="{199D8351-27CF-5246-8374-5DA542C3CB89}" type="pres">
      <dgm:prSet presAssocID="{1A89D6BF-FFCC-4273-B2D9-06B087E47BF7}" presName="vertSpace2b" presStyleCnt="0"/>
      <dgm:spPr/>
    </dgm:pt>
  </dgm:ptLst>
  <dgm:cxnLst>
    <dgm:cxn modelId="{50EC9F09-81F9-DD48-98B3-80AE25DED7AB}" type="presOf" srcId="{1A89D6BF-FFCC-4273-B2D9-06B087E47BF7}" destId="{14E80C2A-FAE1-E046-8F09-0013C07F55AE}" srcOrd="0" destOrd="0" presId="urn:microsoft.com/office/officeart/2008/layout/LinedList"/>
    <dgm:cxn modelId="{C74A482D-C64E-45A1-A75D-7BFA61DB697F}" srcId="{1E4A9099-CA03-43C5-A651-B21A6B87E2ED}" destId="{638B8C01-8156-4EC2-A091-A44D122E6151}" srcOrd="0" destOrd="0" parTransId="{39197B2A-A752-4E91-80E2-51917905562F}" sibTransId="{162CB7CA-4B24-440F-AF87-81075F4757A1}"/>
    <dgm:cxn modelId="{EE9DEF2F-91F2-FB44-8794-4B21D213E359}" type="presOf" srcId="{F1E04A79-ACC3-43EA-9A4C-F0E119FF8F6F}" destId="{E07CA266-7D0A-DB46-BA25-2920D43EBF28}" srcOrd="0" destOrd="0" presId="urn:microsoft.com/office/officeart/2008/layout/LinedList"/>
    <dgm:cxn modelId="{7975D932-3C5D-FE49-88E7-A180E184E780}" type="presOf" srcId="{1E4A9099-CA03-43C5-A651-B21A6B87E2ED}" destId="{A5FCBB45-8F9F-7944-8D43-BF6D7BAAD5CD}" srcOrd="0" destOrd="0" presId="urn:microsoft.com/office/officeart/2008/layout/LinedList"/>
    <dgm:cxn modelId="{BA9F0A3D-A93D-45CC-9038-D358FB02E21D}" srcId="{638B8C01-8156-4EC2-A091-A44D122E6151}" destId="{1A89D6BF-FFCC-4273-B2D9-06B087E47BF7}" srcOrd="3" destOrd="0" parTransId="{70995DCE-44A7-4D51-BB1A-0E116C8B1281}" sibTransId="{81ECC099-A6AA-4512-A91C-4D18360BE4F1}"/>
    <dgm:cxn modelId="{03AAE969-985F-8C41-87B9-7C8209857CE8}" type="presOf" srcId="{46C3A0B9-49C6-49D1-A400-D72A1AA210B8}" destId="{5952A0C3-A01F-C643-9248-2D0A2B633E65}" srcOrd="0" destOrd="0" presId="urn:microsoft.com/office/officeart/2008/layout/LinedList"/>
    <dgm:cxn modelId="{81978F6A-9140-3743-9741-9DCC53BC1745}" type="presOf" srcId="{99D254BE-CA34-4FD4-9B78-CDD29E2EB6C8}" destId="{FFE13971-0157-AF4B-B9E7-5F28340BC15D}" srcOrd="0" destOrd="0" presId="urn:microsoft.com/office/officeart/2008/layout/LinedList"/>
    <dgm:cxn modelId="{5CB016C1-8F78-46DA-B245-EBC882527BA2}" srcId="{638B8C01-8156-4EC2-A091-A44D122E6151}" destId="{99D254BE-CA34-4FD4-9B78-CDD29E2EB6C8}" srcOrd="2" destOrd="0" parTransId="{6B325081-798B-4DD8-84CC-A6EDA78FD5A3}" sibTransId="{E05FCABE-E719-4C96-ABD1-4D4BC53B4446}"/>
    <dgm:cxn modelId="{22FC03C9-3E62-D64E-8260-BD4E5705AEC5}" type="presOf" srcId="{638B8C01-8156-4EC2-A091-A44D122E6151}" destId="{190F6270-0BB8-9847-AF80-71A71ACE2C5F}" srcOrd="0" destOrd="0" presId="urn:microsoft.com/office/officeart/2008/layout/LinedList"/>
    <dgm:cxn modelId="{9CD380C9-6949-46F7-859B-8F9152519216}" srcId="{638B8C01-8156-4EC2-A091-A44D122E6151}" destId="{46C3A0B9-49C6-49D1-A400-D72A1AA210B8}" srcOrd="1" destOrd="0" parTransId="{579BCF10-F899-440B-9226-AD1EC97CE075}" sibTransId="{CD778B1F-4DAD-4CF0-B5F9-84CDB616F14E}"/>
    <dgm:cxn modelId="{E7E6BCCB-14CF-42DC-BA99-D01BD368AF70}" srcId="{638B8C01-8156-4EC2-A091-A44D122E6151}" destId="{F1E04A79-ACC3-43EA-9A4C-F0E119FF8F6F}" srcOrd="0" destOrd="0" parTransId="{2C010D5F-C747-4951-A7D3-AD848D31ED6F}" sibTransId="{8AAB09A8-EEC7-4A36-A12D-88EA9BEFD62B}"/>
    <dgm:cxn modelId="{F63E7D10-7B74-294A-A47B-B8EA4FEF81EE}" type="presParOf" srcId="{A5FCBB45-8F9F-7944-8D43-BF6D7BAAD5CD}" destId="{6BFA4E81-E4F2-DA40-8BF0-D5619A576CAC}" srcOrd="0" destOrd="0" presId="urn:microsoft.com/office/officeart/2008/layout/LinedList"/>
    <dgm:cxn modelId="{27EE35F8-ACC2-8F49-B432-0C7D00D7A19B}" type="presParOf" srcId="{A5FCBB45-8F9F-7944-8D43-BF6D7BAAD5CD}" destId="{87F79921-7BFB-F545-AC08-3C23E65F439E}" srcOrd="1" destOrd="0" presId="urn:microsoft.com/office/officeart/2008/layout/LinedList"/>
    <dgm:cxn modelId="{E4E04A14-DFFB-2945-BC6E-0FF13813320D}" type="presParOf" srcId="{87F79921-7BFB-F545-AC08-3C23E65F439E}" destId="{190F6270-0BB8-9847-AF80-71A71ACE2C5F}" srcOrd="0" destOrd="0" presId="urn:microsoft.com/office/officeart/2008/layout/LinedList"/>
    <dgm:cxn modelId="{0241B9CA-1639-194F-B0BE-6D8344730385}" type="presParOf" srcId="{87F79921-7BFB-F545-AC08-3C23E65F439E}" destId="{FC1A52D0-119D-8E41-AE4E-D24604830413}" srcOrd="1" destOrd="0" presId="urn:microsoft.com/office/officeart/2008/layout/LinedList"/>
    <dgm:cxn modelId="{03F0E814-CB4E-134F-96BE-5A8D210B12EF}" type="presParOf" srcId="{FC1A52D0-119D-8E41-AE4E-D24604830413}" destId="{126123B1-0F1E-B442-87F3-EA8449EBFD46}" srcOrd="0" destOrd="0" presId="urn:microsoft.com/office/officeart/2008/layout/LinedList"/>
    <dgm:cxn modelId="{7923E5CF-C370-9147-9F25-496C195E0360}" type="presParOf" srcId="{FC1A52D0-119D-8E41-AE4E-D24604830413}" destId="{D2EC06C6-2450-FA47-BD4C-B45644C2C76D}" srcOrd="1" destOrd="0" presId="urn:microsoft.com/office/officeart/2008/layout/LinedList"/>
    <dgm:cxn modelId="{B298AEF9-E033-1640-A08A-890A569AC07D}" type="presParOf" srcId="{D2EC06C6-2450-FA47-BD4C-B45644C2C76D}" destId="{D1FE8733-0F58-C94B-9F25-3391A4BEDEC6}" srcOrd="0" destOrd="0" presId="urn:microsoft.com/office/officeart/2008/layout/LinedList"/>
    <dgm:cxn modelId="{D4741737-E254-9541-A04A-312872D71325}" type="presParOf" srcId="{D2EC06C6-2450-FA47-BD4C-B45644C2C76D}" destId="{E07CA266-7D0A-DB46-BA25-2920D43EBF28}" srcOrd="1" destOrd="0" presId="urn:microsoft.com/office/officeart/2008/layout/LinedList"/>
    <dgm:cxn modelId="{386CC189-F594-5F4E-8248-272EDDFC700D}" type="presParOf" srcId="{D2EC06C6-2450-FA47-BD4C-B45644C2C76D}" destId="{5328225A-CC45-7042-B530-A9E1C6BDF404}" srcOrd="2" destOrd="0" presId="urn:microsoft.com/office/officeart/2008/layout/LinedList"/>
    <dgm:cxn modelId="{DD59625C-A663-F54A-98DA-4228A0E53832}" type="presParOf" srcId="{FC1A52D0-119D-8E41-AE4E-D24604830413}" destId="{0AF740F9-5402-F943-BDC2-D11AFE09708B}" srcOrd="2" destOrd="0" presId="urn:microsoft.com/office/officeart/2008/layout/LinedList"/>
    <dgm:cxn modelId="{EA3DA81D-FFB6-FF4A-9FDC-BE14E7FAD9EC}" type="presParOf" srcId="{FC1A52D0-119D-8E41-AE4E-D24604830413}" destId="{ACDB4264-1BCF-6148-BF31-0B24A2FECA17}" srcOrd="3" destOrd="0" presId="urn:microsoft.com/office/officeart/2008/layout/LinedList"/>
    <dgm:cxn modelId="{52FDF542-CF0C-0646-AAFE-DF486D02C7C8}" type="presParOf" srcId="{FC1A52D0-119D-8E41-AE4E-D24604830413}" destId="{31ADCD5F-C15D-BA4B-8F3F-1751BB05AB0E}" srcOrd="4" destOrd="0" presId="urn:microsoft.com/office/officeart/2008/layout/LinedList"/>
    <dgm:cxn modelId="{10B46570-76B0-6D49-82CA-E1ECC7A621FB}" type="presParOf" srcId="{31ADCD5F-C15D-BA4B-8F3F-1751BB05AB0E}" destId="{F7AD73C6-60CD-0549-9559-46815AA66394}" srcOrd="0" destOrd="0" presId="urn:microsoft.com/office/officeart/2008/layout/LinedList"/>
    <dgm:cxn modelId="{D1440808-68FF-BE41-A40B-87A709EA4D34}" type="presParOf" srcId="{31ADCD5F-C15D-BA4B-8F3F-1751BB05AB0E}" destId="{5952A0C3-A01F-C643-9248-2D0A2B633E65}" srcOrd="1" destOrd="0" presId="urn:microsoft.com/office/officeart/2008/layout/LinedList"/>
    <dgm:cxn modelId="{42213F55-FE3E-734C-B056-12720D732559}" type="presParOf" srcId="{31ADCD5F-C15D-BA4B-8F3F-1751BB05AB0E}" destId="{C155B4A0-0CA3-4A4E-A0AC-167DEFA017E6}" srcOrd="2" destOrd="0" presId="urn:microsoft.com/office/officeart/2008/layout/LinedList"/>
    <dgm:cxn modelId="{381A530D-67F3-CD4A-8252-5D3B0AC170AC}" type="presParOf" srcId="{FC1A52D0-119D-8E41-AE4E-D24604830413}" destId="{ED9C14E2-B0AE-7344-9250-2E0B9BA1C2DE}" srcOrd="5" destOrd="0" presId="urn:microsoft.com/office/officeart/2008/layout/LinedList"/>
    <dgm:cxn modelId="{7B888FD2-B66F-A34C-BDC8-E8D4713180E7}" type="presParOf" srcId="{FC1A52D0-119D-8E41-AE4E-D24604830413}" destId="{9F74DE6A-886A-B641-B941-912A1C1182C3}" srcOrd="6" destOrd="0" presId="urn:microsoft.com/office/officeart/2008/layout/LinedList"/>
    <dgm:cxn modelId="{02594C44-1DA0-E44C-BB84-1A314263B55C}" type="presParOf" srcId="{FC1A52D0-119D-8E41-AE4E-D24604830413}" destId="{3E4AD97C-EE85-1C4C-A182-BE2056674382}" srcOrd="7" destOrd="0" presId="urn:microsoft.com/office/officeart/2008/layout/LinedList"/>
    <dgm:cxn modelId="{347B2D84-E88B-F44F-98C6-D8B6B988FB68}" type="presParOf" srcId="{3E4AD97C-EE85-1C4C-A182-BE2056674382}" destId="{B9DA32DE-AC6D-BD47-A9B1-51DA4270CEDF}" srcOrd="0" destOrd="0" presId="urn:microsoft.com/office/officeart/2008/layout/LinedList"/>
    <dgm:cxn modelId="{EFB6E422-2129-1E45-9F86-B4959AE7AAA0}" type="presParOf" srcId="{3E4AD97C-EE85-1C4C-A182-BE2056674382}" destId="{FFE13971-0157-AF4B-B9E7-5F28340BC15D}" srcOrd="1" destOrd="0" presId="urn:microsoft.com/office/officeart/2008/layout/LinedList"/>
    <dgm:cxn modelId="{CA75B9A1-1623-2C46-9A1A-1AA7A19F3B8D}" type="presParOf" srcId="{3E4AD97C-EE85-1C4C-A182-BE2056674382}" destId="{E61EF8F6-139D-3448-B892-025E307462FE}" srcOrd="2" destOrd="0" presId="urn:microsoft.com/office/officeart/2008/layout/LinedList"/>
    <dgm:cxn modelId="{8D4EC21F-918D-4A44-BA0E-5E772466B7B9}" type="presParOf" srcId="{FC1A52D0-119D-8E41-AE4E-D24604830413}" destId="{755AAAE1-E4BE-1B43-9FC6-B13F8E6C2FB9}" srcOrd="8" destOrd="0" presId="urn:microsoft.com/office/officeart/2008/layout/LinedList"/>
    <dgm:cxn modelId="{5855032A-95A0-4644-9F56-085052613E9A}" type="presParOf" srcId="{FC1A52D0-119D-8E41-AE4E-D24604830413}" destId="{3C5921EB-AF65-DF4D-9686-AB8EC74CA9FE}" srcOrd="9" destOrd="0" presId="urn:microsoft.com/office/officeart/2008/layout/LinedList"/>
    <dgm:cxn modelId="{9E4FAE84-4A3F-4A4F-B749-819E77D8886C}" type="presParOf" srcId="{FC1A52D0-119D-8E41-AE4E-D24604830413}" destId="{9B61182B-F67E-254E-A49C-6DB4C94F70F5}" srcOrd="10" destOrd="0" presId="urn:microsoft.com/office/officeart/2008/layout/LinedList"/>
    <dgm:cxn modelId="{DD61B787-89E3-CC4B-90A5-C5F6EA5E8A76}" type="presParOf" srcId="{9B61182B-F67E-254E-A49C-6DB4C94F70F5}" destId="{66431958-CE39-824B-A132-0E687BCA35C0}" srcOrd="0" destOrd="0" presId="urn:microsoft.com/office/officeart/2008/layout/LinedList"/>
    <dgm:cxn modelId="{E24638BE-D646-9C47-9DDE-B2FAA191F955}" type="presParOf" srcId="{9B61182B-F67E-254E-A49C-6DB4C94F70F5}" destId="{14E80C2A-FAE1-E046-8F09-0013C07F55AE}" srcOrd="1" destOrd="0" presId="urn:microsoft.com/office/officeart/2008/layout/LinedList"/>
    <dgm:cxn modelId="{F44791A9-A13D-6845-97FD-7C34103B28CA}" type="presParOf" srcId="{9B61182B-F67E-254E-A49C-6DB4C94F70F5}" destId="{FF08CD56-9DFC-EB4E-AB21-2C17F7807F93}" srcOrd="2" destOrd="0" presId="urn:microsoft.com/office/officeart/2008/layout/LinedList"/>
    <dgm:cxn modelId="{C98E1C3F-5A22-FA4F-8A67-07D407B946B3}" type="presParOf" srcId="{FC1A52D0-119D-8E41-AE4E-D24604830413}" destId="{4D268155-43BC-0F49-BA0F-D6BDEF5ECE1F}" srcOrd="11" destOrd="0" presId="urn:microsoft.com/office/officeart/2008/layout/LinedList"/>
    <dgm:cxn modelId="{CC20CAB5-3D49-2943-8FBC-B226608AE1C6}" type="presParOf" srcId="{FC1A52D0-119D-8E41-AE4E-D24604830413}" destId="{199D8351-27CF-5246-8374-5DA542C3CB89}"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58FAE-A090-4829-84C7-654D12B7CB7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E02CA16-520F-4247-98D8-ACF905576F16}">
      <dgm:prSet/>
      <dgm:spPr/>
      <dgm:t>
        <a:bodyPr/>
        <a:lstStyle/>
        <a:p>
          <a:r>
            <a:rPr lang="en-US"/>
            <a:t>Given a post, able to classify correctly whether it belongs to Parenting or CasualConversation subreddit. This is a binary classification problem. We will later label Parenting as 1 and CasualConversation as 0.</a:t>
          </a:r>
        </a:p>
      </dgm:t>
    </dgm:pt>
    <dgm:pt modelId="{0F243262-6771-4CBC-B059-59F686E33100}" type="parTrans" cxnId="{4E6CBC5F-E2BB-4115-8317-449F98B422FB}">
      <dgm:prSet/>
      <dgm:spPr/>
      <dgm:t>
        <a:bodyPr/>
        <a:lstStyle/>
        <a:p>
          <a:endParaRPr lang="en-US"/>
        </a:p>
      </dgm:t>
    </dgm:pt>
    <dgm:pt modelId="{87B8D321-B0FB-42A8-A5FF-84E1985896C5}" type="sibTrans" cxnId="{4E6CBC5F-E2BB-4115-8317-449F98B422FB}">
      <dgm:prSet/>
      <dgm:spPr/>
      <dgm:t>
        <a:bodyPr/>
        <a:lstStyle/>
        <a:p>
          <a:endParaRPr lang="en-US"/>
        </a:p>
      </dgm:t>
    </dgm:pt>
    <dgm:pt modelId="{4DA0B57E-6348-484B-B398-40542AC37FD0}">
      <dgm:prSet/>
      <dgm:spPr/>
      <dgm:t>
        <a:bodyPr/>
        <a:lstStyle/>
        <a:p>
          <a:r>
            <a:rPr lang="en-US" dirty="0"/>
            <a:t>Audience: </a:t>
          </a:r>
          <a:r>
            <a:rPr lang="en-US" dirty="0" err="1"/>
            <a:t>Baby,toddlers</a:t>
          </a:r>
          <a:r>
            <a:rPr lang="en-US" dirty="0"/>
            <a:t> or children retailers keen on knowing the concerns of parents</a:t>
          </a:r>
        </a:p>
      </dgm:t>
    </dgm:pt>
    <dgm:pt modelId="{CFB97C3F-C60D-4CB6-BC23-8813942A1AE9}" type="parTrans" cxnId="{10CB6AB2-9B69-4A8D-BB09-26834D5A51A1}">
      <dgm:prSet/>
      <dgm:spPr/>
      <dgm:t>
        <a:bodyPr/>
        <a:lstStyle/>
        <a:p>
          <a:endParaRPr lang="en-US"/>
        </a:p>
      </dgm:t>
    </dgm:pt>
    <dgm:pt modelId="{C176748F-87F1-4288-B86B-6E71CD287702}" type="sibTrans" cxnId="{10CB6AB2-9B69-4A8D-BB09-26834D5A51A1}">
      <dgm:prSet/>
      <dgm:spPr/>
      <dgm:t>
        <a:bodyPr/>
        <a:lstStyle/>
        <a:p>
          <a:endParaRPr lang="en-US"/>
        </a:p>
      </dgm:t>
    </dgm:pt>
    <dgm:pt modelId="{8AB71B0D-663D-4341-BEAE-88A1550A7BD9}" type="pres">
      <dgm:prSet presAssocID="{49958FAE-A090-4829-84C7-654D12B7CB73}" presName="hierChild1" presStyleCnt="0">
        <dgm:presLayoutVars>
          <dgm:chPref val="1"/>
          <dgm:dir/>
          <dgm:animOne val="branch"/>
          <dgm:animLvl val="lvl"/>
          <dgm:resizeHandles/>
        </dgm:presLayoutVars>
      </dgm:prSet>
      <dgm:spPr/>
    </dgm:pt>
    <dgm:pt modelId="{29A5F0A9-0ABE-0542-AC0E-F7654A777928}" type="pres">
      <dgm:prSet presAssocID="{EE02CA16-520F-4247-98D8-ACF905576F16}" presName="hierRoot1" presStyleCnt="0"/>
      <dgm:spPr/>
    </dgm:pt>
    <dgm:pt modelId="{AF0E1BAA-F041-464D-95A2-AEFBC2ADABD0}" type="pres">
      <dgm:prSet presAssocID="{EE02CA16-520F-4247-98D8-ACF905576F16}" presName="composite" presStyleCnt="0"/>
      <dgm:spPr/>
    </dgm:pt>
    <dgm:pt modelId="{C2D6B392-5F8D-8642-B7C8-3DD87CE7B187}" type="pres">
      <dgm:prSet presAssocID="{EE02CA16-520F-4247-98D8-ACF905576F16}" presName="background" presStyleLbl="node0" presStyleIdx="0" presStyleCnt="2"/>
      <dgm:spPr/>
    </dgm:pt>
    <dgm:pt modelId="{7AA23BC5-0DEB-764D-808D-36F9E03C3FE0}" type="pres">
      <dgm:prSet presAssocID="{EE02CA16-520F-4247-98D8-ACF905576F16}" presName="text" presStyleLbl="fgAcc0" presStyleIdx="0" presStyleCnt="2">
        <dgm:presLayoutVars>
          <dgm:chPref val="3"/>
        </dgm:presLayoutVars>
      </dgm:prSet>
      <dgm:spPr/>
    </dgm:pt>
    <dgm:pt modelId="{91946A77-AC7E-874A-9219-9284AA3B25C4}" type="pres">
      <dgm:prSet presAssocID="{EE02CA16-520F-4247-98D8-ACF905576F16}" presName="hierChild2" presStyleCnt="0"/>
      <dgm:spPr/>
    </dgm:pt>
    <dgm:pt modelId="{DD9E5B11-CF14-FF41-8B88-BA2BBEA13663}" type="pres">
      <dgm:prSet presAssocID="{4DA0B57E-6348-484B-B398-40542AC37FD0}" presName="hierRoot1" presStyleCnt="0"/>
      <dgm:spPr/>
    </dgm:pt>
    <dgm:pt modelId="{5D3BFB3D-2B15-0148-ADBF-A692A8EAE459}" type="pres">
      <dgm:prSet presAssocID="{4DA0B57E-6348-484B-B398-40542AC37FD0}" presName="composite" presStyleCnt="0"/>
      <dgm:spPr/>
    </dgm:pt>
    <dgm:pt modelId="{F2E547EC-457E-6F41-9B8A-68071BB1CC28}" type="pres">
      <dgm:prSet presAssocID="{4DA0B57E-6348-484B-B398-40542AC37FD0}" presName="background" presStyleLbl="node0" presStyleIdx="1" presStyleCnt="2"/>
      <dgm:spPr/>
    </dgm:pt>
    <dgm:pt modelId="{82036C5C-2BE7-0343-875C-EEDA3228D3A3}" type="pres">
      <dgm:prSet presAssocID="{4DA0B57E-6348-484B-B398-40542AC37FD0}" presName="text" presStyleLbl="fgAcc0" presStyleIdx="1" presStyleCnt="2">
        <dgm:presLayoutVars>
          <dgm:chPref val="3"/>
        </dgm:presLayoutVars>
      </dgm:prSet>
      <dgm:spPr/>
    </dgm:pt>
    <dgm:pt modelId="{FC7B888E-E022-5647-BAB5-10A100534BEF}" type="pres">
      <dgm:prSet presAssocID="{4DA0B57E-6348-484B-B398-40542AC37FD0}" presName="hierChild2" presStyleCnt="0"/>
      <dgm:spPr/>
    </dgm:pt>
  </dgm:ptLst>
  <dgm:cxnLst>
    <dgm:cxn modelId="{39230A23-9292-404E-868D-732F474CF780}" type="presOf" srcId="{49958FAE-A090-4829-84C7-654D12B7CB73}" destId="{8AB71B0D-663D-4341-BEAE-88A1550A7BD9}" srcOrd="0" destOrd="0" presId="urn:microsoft.com/office/officeart/2005/8/layout/hierarchy1"/>
    <dgm:cxn modelId="{F131E426-B2D9-CA42-8FDC-717F4DD480A7}" type="presOf" srcId="{4DA0B57E-6348-484B-B398-40542AC37FD0}" destId="{82036C5C-2BE7-0343-875C-EEDA3228D3A3}" srcOrd="0" destOrd="0" presId="urn:microsoft.com/office/officeart/2005/8/layout/hierarchy1"/>
    <dgm:cxn modelId="{4E6CBC5F-E2BB-4115-8317-449F98B422FB}" srcId="{49958FAE-A090-4829-84C7-654D12B7CB73}" destId="{EE02CA16-520F-4247-98D8-ACF905576F16}" srcOrd="0" destOrd="0" parTransId="{0F243262-6771-4CBC-B059-59F686E33100}" sibTransId="{87B8D321-B0FB-42A8-A5FF-84E1985896C5}"/>
    <dgm:cxn modelId="{10CB6AB2-9B69-4A8D-BB09-26834D5A51A1}" srcId="{49958FAE-A090-4829-84C7-654D12B7CB73}" destId="{4DA0B57E-6348-484B-B398-40542AC37FD0}" srcOrd="1" destOrd="0" parTransId="{CFB97C3F-C60D-4CB6-BC23-8813942A1AE9}" sibTransId="{C176748F-87F1-4288-B86B-6E71CD287702}"/>
    <dgm:cxn modelId="{5066F0F0-CB92-494C-97A2-DD74969718A8}" type="presOf" srcId="{EE02CA16-520F-4247-98D8-ACF905576F16}" destId="{7AA23BC5-0DEB-764D-808D-36F9E03C3FE0}" srcOrd="0" destOrd="0" presId="urn:microsoft.com/office/officeart/2005/8/layout/hierarchy1"/>
    <dgm:cxn modelId="{A2FEF1C2-5340-364A-81D0-56B21422EF67}" type="presParOf" srcId="{8AB71B0D-663D-4341-BEAE-88A1550A7BD9}" destId="{29A5F0A9-0ABE-0542-AC0E-F7654A777928}" srcOrd="0" destOrd="0" presId="urn:microsoft.com/office/officeart/2005/8/layout/hierarchy1"/>
    <dgm:cxn modelId="{76088297-CB20-F649-89DA-76AB5E020CF7}" type="presParOf" srcId="{29A5F0A9-0ABE-0542-AC0E-F7654A777928}" destId="{AF0E1BAA-F041-464D-95A2-AEFBC2ADABD0}" srcOrd="0" destOrd="0" presId="urn:microsoft.com/office/officeart/2005/8/layout/hierarchy1"/>
    <dgm:cxn modelId="{7FE5FA1F-E642-0E4F-81FF-C15914859B9A}" type="presParOf" srcId="{AF0E1BAA-F041-464D-95A2-AEFBC2ADABD0}" destId="{C2D6B392-5F8D-8642-B7C8-3DD87CE7B187}" srcOrd="0" destOrd="0" presId="urn:microsoft.com/office/officeart/2005/8/layout/hierarchy1"/>
    <dgm:cxn modelId="{048800D2-82B3-EE4A-B51B-8112A73C4D87}" type="presParOf" srcId="{AF0E1BAA-F041-464D-95A2-AEFBC2ADABD0}" destId="{7AA23BC5-0DEB-764D-808D-36F9E03C3FE0}" srcOrd="1" destOrd="0" presId="urn:microsoft.com/office/officeart/2005/8/layout/hierarchy1"/>
    <dgm:cxn modelId="{1A9DF4C3-EFC3-FA47-AE0C-F5C067600216}" type="presParOf" srcId="{29A5F0A9-0ABE-0542-AC0E-F7654A777928}" destId="{91946A77-AC7E-874A-9219-9284AA3B25C4}" srcOrd="1" destOrd="0" presId="urn:microsoft.com/office/officeart/2005/8/layout/hierarchy1"/>
    <dgm:cxn modelId="{3E9B2223-F0D3-0543-8FED-D4985FF8B209}" type="presParOf" srcId="{8AB71B0D-663D-4341-BEAE-88A1550A7BD9}" destId="{DD9E5B11-CF14-FF41-8B88-BA2BBEA13663}" srcOrd="1" destOrd="0" presId="urn:microsoft.com/office/officeart/2005/8/layout/hierarchy1"/>
    <dgm:cxn modelId="{DAC212F2-44D0-F945-A116-1B3486CA9A89}" type="presParOf" srcId="{DD9E5B11-CF14-FF41-8B88-BA2BBEA13663}" destId="{5D3BFB3D-2B15-0148-ADBF-A692A8EAE459}" srcOrd="0" destOrd="0" presId="urn:microsoft.com/office/officeart/2005/8/layout/hierarchy1"/>
    <dgm:cxn modelId="{7D12C808-A5D4-1D4B-8E95-89A439EB79E5}" type="presParOf" srcId="{5D3BFB3D-2B15-0148-ADBF-A692A8EAE459}" destId="{F2E547EC-457E-6F41-9B8A-68071BB1CC28}" srcOrd="0" destOrd="0" presId="urn:microsoft.com/office/officeart/2005/8/layout/hierarchy1"/>
    <dgm:cxn modelId="{382500CF-3336-FC48-9706-D349998F039B}" type="presParOf" srcId="{5D3BFB3D-2B15-0148-ADBF-A692A8EAE459}" destId="{82036C5C-2BE7-0343-875C-EEDA3228D3A3}" srcOrd="1" destOrd="0" presId="urn:microsoft.com/office/officeart/2005/8/layout/hierarchy1"/>
    <dgm:cxn modelId="{68342B8A-359D-F843-B32C-7F13D010CBE3}" type="presParOf" srcId="{DD9E5B11-CF14-FF41-8B88-BA2BBEA13663}" destId="{FC7B888E-E022-5647-BAB5-10A100534BE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F3ACDC-43CF-4618-82F3-55140D9121C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A3CCD98-475B-4790-828D-5EF14A2FFB3F}">
      <dgm:prSet/>
      <dgm:spPr/>
      <dgm:t>
        <a:bodyPr/>
        <a:lstStyle/>
        <a:p>
          <a:pPr>
            <a:defRPr cap="all"/>
          </a:pPr>
          <a:r>
            <a:rPr lang="en-US"/>
            <a:t>Import libraries</a:t>
          </a:r>
        </a:p>
      </dgm:t>
    </dgm:pt>
    <dgm:pt modelId="{F4A0403C-52C5-4B3E-A0B3-033726BDC8F6}" type="parTrans" cxnId="{7D282526-BCA6-4032-8B02-00B6C3AA8E1F}">
      <dgm:prSet/>
      <dgm:spPr/>
      <dgm:t>
        <a:bodyPr/>
        <a:lstStyle/>
        <a:p>
          <a:endParaRPr lang="en-US"/>
        </a:p>
      </dgm:t>
    </dgm:pt>
    <dgm:pt modelId="{A0FDD598-083E-48BF-80D1-550B5BAB43C0}" type="sibTrans" cxnId="{7D282526-BCA6-4032-8B02-00B6C3AA8E1F}">
      <dgm:prSet/>
      <dgm:spPr/>
      <dgm:t>
        <a:bodyPr/>
        <a:lstStyle/>
        <a:p>
          <a:endParaRPr lang="en-US"/>
        </a:p>
      </dgm:t>
    </dgm:pt>
    <dgm:pt modelId="{C7248F0F-3F39-4742-9EF5-28242FA8827D}">
      <dgm:prSet/>
      <dgm:spPr/>
      <dgm:t>
        <a:bodyPr/>
        <a:lstStyle/>
        <a:p>
          <a:pPr>
            <a:defRPr cap="all"/>
          </a:pPr>
          <a:r>
            <a:rPr lang="en-US"/>
            <a:t>Load csv</a:t>
          </a:r>
        </a:p>
      </dgm:t>
    </dgm:pt>
    <dgm:pt modelId="{05C53A04-7323-447F-92F0-F0273FE32B59}" type="parTrans" cxnId="{5AA8A68D-0482-4D8A-91FD-DBB6ED6BBFFD}">
      <dgm:prSet/>
      <dgm:spPr/>
      <dgm:t>
        <a:bodyPr/>
        <a:lstStyle/>
        <a:p>
          <a:endParaRPr lang="en-US"/>
        </a:p>
      </dgm:t>
    </dgm:pt>
    <dgm:pt modelId="{EBBEF8DE-24EA-473E-BF30-6A13D0419A1B}" type="sibTrans" cxnId="{5AA8A68D-0482-4D8A-91FD-DBB6ED6BBFFD}">
      <dgm:prSet/>
      <dgm:spPr/>
      <dgm:t>
        <a:bodyPr/>
        <a:lstStyle/>
        <a:p>
          <a:endParaRPr lang="en-US"/>
        </a:p>
      </dgm:t>
    </dgm:pt>
    <dgm:pt modelId="{0EE7853E-D682-4D13-938D-E56443E620F2}" type="pres">
      <dgm:prSet presAssocID="{18F3ACDC-43CF-4618-82F3-55140D9121CC}" presName="root" presStyleCnt="0">
        <dgm:presLayoutVars>
          <dgm:dir/>
          <dgm:resizeHandles val="exact"/>
        </dgm:presLayoutVars>
      </dgm:prSet>
      <dgm:spPr/>
    </dgm:pt>
    <dgm:pt modelId="{F6CCF062-E28A-4E6B-B501-105729DFC4E3}" type="pres">
      <dgm:prSet presAssocID="{9A3CCD98-475B-4790-828D-5EF14A2FFB3F}" presName="compNode" presStyleCnt="0"/>
      <dgm:spPr/>
    </dgm:pt>
    <dgm:pt modelId="{218DF5BC-8013-4847-9754-49754804831F}" type="pres">
      <dgm:prSet presAssocID="{9A3CCD98-475B-4790-828D-5EF14A2FFB3F}" presName="iconBgRect" presStyleLbl="bgShp" presStyleIdx="0" presStyleCnt="2"/>
      <dgm:spPr>
        <a:prstGeom prst="round2DiagRect">
          <a:avLst>
            <a:gd name="adj1" fmla="val 29727"/>
            <a:gd name="adj2" fmla="val 0"/>
          </a:avLst>
        </a:prstGeom>
      </dgm:spPr>
    </dgm:pt>
    <dgm:pt modelId="{9C60BE56-4658-4C8B-BF78-89A5447F602B}" type="pres">
      <dgm:prSet presAssocID="{9A3CCD98-475B-4790-828D-5EF14A2FFB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11F04DE-0EAD-4FCF-9CA7-0BE40717C133}" type="pres">
      <dgm:prSet presAssocID="{9A3CCD98-475B-4790-828D-5EF14A2FFB3F}" presName="spaceRect" presStyleCnt="0"/>
      <dgm:spPr/>
    </dgm:pt>
    <dgm:pt modelId="{0FCDF09D-F9D1-4E8A-B83E-14A17266DDAC}" type="pres">
      <dgm:prSet presAssocID="{9A3CCD98-475B-4790-828D-5EF14A2FFB3F}" presName="textRect" presStyleLbl="revTx" presStyleIdx="0" presStyleCnt="2">
        <dgm:presLayoutVars>
          <dgm:chMax val="1"/>
          <dgm:chPref val="1"/>
        </dgm:presLayoutVars>
      </dgm:prSet>
      <dgm:spPr/>
    </dgm:pt>
    <dgm:pt modelId="{1D49A28D-43FC-49BA-AD03-6BD31BE93935}" type="pres">
      <dgm:prSet presAssocID="{A0FDD598-083E-48BF-80D1-550B5BAB43C0}" presName="sibTrans" presStyleCnt="0"/>
      <dgm:spPr/>
    </dgm:pt>
    <dgm:pt modelId="{0E3DD12B-2A01-4558-AFB8-3F2F295C7864}" type="pres">
      <dgm:prSet presAssocID="{C7248F0F-3F39-4742-9EF5-28242FA8827D}" presName="compNode" presStyleCnt="0"/>
      <dgm:spPr/>
    </dgm:pt>
    <dgm:pt modelId="{68FFF89D-48E5-4390-BBE4-1463BC22E7C0}" type="pres">
      <dgm:prSet presAssocID="{C7248F0F-3F39-4742-9EF5-28242FA8827D}" presName="iconBgRect" presStyleLbl="bgShp" presStyleIdx="1" presStyleCnt="2"/>
      <dgm:spPr>
        <a:prstGeom prst="round2DiagRect">
          <a:avLst>
            <a:gd name="adj1" fmla="val 29727"/>
            <a:gd name="adj2" fmla="val 0"/>
          </a:avLst>
        </a:prstGeom>
      </dgm:spPr>
    </dgm:pt>
    <dgm:pt modelId="{448EC7FC-A91D-4E34-BFCF-D6000FE258AB}" type="pres">
      <dgm:prSet presAssocID="{C7248F0F-3F39-4742-9EF5-28242FA882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E68875A-333B-49E9-8838-8AA10D13B623}" type="pres">
      <dgm:prSet presAssocID="{C7248F0F-3F39-4742-9EF5-28242FA8827D}" presName="spaceRect" presStyleCnt="0"/>
      <dgm:spPr/>
    </dgm:pt>
    <dgm:pt modelId="{C4CF75AD-E733-4BD3-89FF-0E4EEADE2BA5}" type="pres">
      <dgm:prSet presAssocID="{C7248F0F-3F39-4742-9EF5-28242FA8827D}" presName="textRect" presStyleLbl="revTx" presStyleIdx="1" presStyleCnt="2">
        <dgm:presLayoutVars>
          <dgm:chMax val="1"/>
          <dgm:chPref val="1"/>
        </dgm:presLayoutVars>
      </dgm:prSet>
      <dgm:spPr/>
    </dgm:pt>
  </dgm:ptLst>
  <dgm:cxnLst>
    <dgm:cxn modelId="{8197A123-9FE8-4F7D-AD3B-DEBF7364A4D8}" type="presOf" srcId="{18F3ACDC-43CF-4618-82F3-55140D9121CC}" destId="{0EE7853E-D682-4D13-938D-E56443E620F2}" srcOrd="0" destOrd="0" presId="urn:microsoft.com/office/officeart/2018/5/layout/IconLeafLabelList"/>
    <dgm:cxn modelId="{7D282526-BCA6-4032-8B02-00B6C3AA8E1F}" srcId="{18F3ACDC-43CF-4618-82F3-55140D9121CC}" destId="{9A3CCD98-475B-4790-828D-5EF14A2FFB3F}" srcOrd="0" destOrd="0" parTransId="{F4A0403C-52C5-4B3E-A0B3-033726BDC8F6}" sibTransId="{A0FDD598-083E-48BF-80D1-550B5BAB43C0}"/>
    <dgm:cxn modelId="{5AA8A68D-0482-4D8A-91FD-DBB6ED6BBFFD}" srcId="{18F3ACDC-43CF-4618-82F3-55140D9121CC}" destId="{C7248F0F-3F39-4742-9EF5-28242FA8827D}" srcOrd="1" destOrd="0" parTransId="{05C53A04-7323-447F-92F0-F0273FE32B59}" sibTransId="{EBBEF8DE-24EA-473E-BF30-6A13D0419A1B}"/>
    <dgm:cxn modelId="{0DC72E9C-08A2-4C62-9C4F-03CEF44998DC}" type="presOf" srcId="{9A3CCD98-475B-4790-828D-5EF14A2FFB3F}" destId="{0FCDF09D-F9D1-4E8A-B83E-14A17266DDAC}" srcOrd="0" destOrd="0" presId="urn:microsoft.com/office/officeart/2018/5/layout/IconLeafLabelList"/>
    <dgm:cxn modelId="{60ACAAA7-B348-4BE4-987A-7D5BEE5A2D93}" type="presOf" srcId="{C7248F0F-3F39-4742-9EF5-28242FA8827D}" destId="{C4CF75AD-E733-4BD3-89FF-0E4EEADE2BA5}" srcOrd="0" destOrd="0" presId="urn:microsoft.com/office/officeart/2018/5/layout/IconLeafLabelList"/>
    <dgm:cxn modelId="{933851F0-C4A5-4C37-9599-A75125F53F14}" type="presParOf" srcId="{0EE7853E-D682-4D13-938D-E56443E620F2}" destId="{F6CCF062-E28A-4E6B-B501-105729DFC4E3}" srcOrd="0" destOrd="0" presId="urn:microsoft.com/office/officeart/2018/5/layout/IconLeafLabelList"/>
    <dgm:cxn modelId="{8FFCBF32-9AF1-476C-BF9C-DBEEEE355DD3}" type="presParOf" srcId="{F6CCF062-E28A-4E6B-B501-105729DFC4E3}" destId="{218DF5BC-8013-4847-9754-49754804831F}" srcOrd="0" destOrd="0" presId="urn:microsoft.com/office/officeart/2018/5/layout/IconLeafLabelList"/>
    <dgm:cxn modelId="{86C6F1E4-C612-4F9A-B02A-A24379FF648A}" type="presParOf" srcId="{F6CCF062-E28A-4E6B-B501-105729DFC4E3}" destId="{9C60BE56-4658-4C8B-BF78-89A5447F602B}" srcOrd="1" destOrd="0" presId="urn:microsoft.com/office/officeart/2018/5/layout/IconLeafLabelList"/>
    <dgm:cxn modelId="{92C60422-D45D-45D2-B088-B03FCA4B9ECD}" type="presParOf" srcId="{F6CCF062-E28A-4E6B-B501-105729DFC4E3}" destId="{811F04DE-0EAD-4FCF-9CA7-0BE40717C133}" srcOrd="2" destOrd="0" presId="urn:microsoft.com/office/officeart/2018/5/layout/IconLeafLabelList"/>
    <dgm:cxn modelId="{2EC98510-5F31-428E-AA45-A959CA1FEA02}" type="presParOf" srcId="{F6CCF062-E28A-4E6B-B501-105729DFC4E3}" destId="{0FCDF09D-F9D1-4E8A-B83E-14A17266DDAC}" srcOrd="3" destOrd="0" presId="urn:microsoft.com/office/officeart/2018/5/layout/IconLeafLabelList"/>
    <dgm:cxn modelId="{6F532D24-B882-4674-BA16-27BF10286472}" type="presParOf" srcId="{0EE7853E-D682-4D13-938D-E56443E620F2}" destId="{1D49A28D-43FC-49BA-AD03-6BD31BE93935}" srcOrd="1" destOrd="0" presId="urn:microsoft.com/office/officeart/2018/5/layout/IconLeafLabelList"/>
    <dgm:cxn modelId="{EAC5E146-F203-4FEE-9298-659AF90585A6}" type="presParOf" srcId="{0EE7853E-D682-4D13-938D-E56443E620F2}" destId="{0E3DD12B-2A01-4558-AFB8-3F2F295C7864}" srcOrd="2" destOrd="0" presId="urn:microsoft.com/office/officeart/2018/5/layout/IconLeafLabelList"/>
    <dgm:cxn modelId="{BEAB211E-0683-4F3B-9A6D-EDEA2C7571E1}" type="presParOf" srcId="{0E3DD12B-2A01-4558-AFB8-3F2F295C7864}" destId="{68FFF89D-48E5-4390-BBE4-1463BC22E7C0}" srcOrd="0" destOrd="0" presId="urn:microsoft.com/office/officeart/2018/5/layout/IconLeafLabelList"/>
    <dgm:cxn modelId="{9998CA7F-A4E7-4237-AC9A-B37B7ACD25B9}" type="presParOf" srcId="{0E3DD12B-2A01-4558-AFB8-3F2F295C7864}" destId="{448EC7FC-A91D-4E34-BFCF-D6000FE258AB}" srcOrd="1" destOrd="0" presId="urn:microsoft.com/office/officeart/2018/5/layout/IconLeafLabelList"/>
    <dgm:cxn modelId="{B7C3992C-7DBB-4629-B4CA-CE9EC060E4EA}" type="presParOf" srcId="{0E3DD12B-2A01-4558-AFB8-3F2F295C7864}" destId="{8E68875A-333B-49E9-8838-8AA10D13B623}" srcOrd="2" destOrd="0" presId="urn:microsoft.com/office/officeart/2018/5/layout/IconLeafLabelList"/>
    <dgm:cxn modelId="{1E895945-3291-4057-83E6-16A03A3B0262}" type="presParOf" srcId="{0E3DD12B-2A01-4558-AFB8-3F2F295C7864}" destId="{C4CF75AD-E733-4BD3-89FF-0E4EEADE2BA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D54BB0-2D81-4854-98EB-20D34E389F4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C1B5871-6D39-4A26-B08E-A9F613996463}">
      <dgm:prSet/>
      <dgm:spPr/>
      <dgm:t>
        <a:bodyPr/>
        <a:lstStyle/>
        <a:p>
          <a:r>
            <a:rPr lang="en-US"/>
            <a:t>There are other variables that may be contribute better classification such as title,num_comments (number of comments). </a:t>
          </a:r>
        </a:p>
      </dgm:t>
    </dgm:pt>
    <dgm:pt modelId="{7A61A373-63B6-49C2-B5F3-CD36E1607DFA}" type="parTrans" cxnId="{9E82457D-C21F-4563-98DF-321D724D5AD0}">
      <dgm:prSet/>
      <dgm:spPr/>
      <dgm:t>
        <a:bodyPr/>
        <a:lstStyle/>
        <a:p>
          <a:endParaRPr lang="en-US"/>
        </a:p>
      </dgm:t>
    </dgm:pt>
    <dgm:pt modelId="{E1D076D2-CBC9-460A-8F1F-0E8E4A2E3F9E}" type="sibTrans" cxnId="{9E82457D-C21F-4563-98DF-321D724D5AD0}">
      <dgm:prSet/>
      <dgm:spPr/>
      <dgm:t>
        <a:bodyPr/>
        <a:lstStyle/>
        <a:p>
          <a:endParaRPr lang="en-US"/>
        </a:p>
      </dgm:t>
    </dgm:pt>
    <dgm:pt modelId="{65BE6595-D237-4A15-9D7D-3B76E63262FA}">
      <dgm:prSet/>
      <dgm:spPr/>
      <dgm:t>
        <a:bodyPr/>
        <a:lstStyle/>
        <a:p>
          <a:r>
            <a:rPr lang="en-US"/>
            <a:t>But to make classification more challenging, I decide to simply look at 'selftext' which is the content of each subreddit post</a:t>
          </a:r>
        </a:p>
      </dgm:t>
    </dgm:pt>
    <dgm:pt modelId="{FE6B0483-28D9-48C3-8D32-80C7F9057631}" type="parTrans" cxnId="{F3D3A8BB-2E19-4309-A0F8-496718CF8EED}">
      <dgm:prSet/>
      <dgm:spPr/>
      <dgm:t>
        <a:bodyPr/>
        <a:lstStyle/>
        <a:p>
          <a:endParaRPr lang="en-US"/>
        </a:p>
      </dgm:t>
    </dgm:pt>
    <dgm:pt modelId="{34140680-817F-4F43-9CB7-A208CE8E4863}" type="sibTrans" cxnId="{F3D3A8BB-2E19-4309-A0F8-496718CF8EED}">
      <dgm:prSet/>
      <dgm:spPr/>
      <dgm:t>
        <a:bodyPr/>
        <a:lstStyle/>
        <a:p>
          <a:endParaRPr lang="en-US"/>
        </a:p>
      </dgm:t>
    </dgm:pt>
    <dgm:pt modelId="{98B5D14E-05B6-C444-8D21-0AC6C4A12451}" type="pres">
      <dgm:prSet presAssocID="{F1D54BB0-2D81-4854-98EB-20D34E389F4C}" presName="hierChild1" presStyleCnt="0">
        <dgm:presLayoutVars>
          <dgm:chPref val="1"/>
          <dgm:dir/>
          <dgm:animOne val="branch"/>
          <dgm:animLvl val="lvl"/>
          <dgm:resizeHandles/>
        </dgm:presLayoutVars>
      </dgm:prSet>
      <dgm:spPr/>
    </dgm:pt>
    <dgm:pt modelId="{998C14EB-2448-B047-AA52-001BF01F0A6B}" type="pres">
      <dgm:prSet presAssocID="{2C1B5871-6D39-4A26-B08E-A9F613996463}" presName="hierRoot1" presStyleCnt="0"/>
      <dgm:spPr/>
    </dgm:pt>
    <dgm:pt modelId="{CC9F169F-8C4C-394E-95EB-A29305B8A52D}" type="pres">
      <dgm:prSet presAssocID="{2C1B5871-6D39-4A26-B08E-A9F613996463}" presName="composite" presStyleCnt="0"/>
      <dgm:spPr/>
    </dgm:pt>
    <dgm:pt modelId="{8E2771B7-47BB-E840-B3BC-1D59A0967A53}" type="pres">
      <dgm:prSet presAssocID="{2C1B5871-6D39-4A26-B08E-A9F613996463}" presName="background" presStyleLbl="node0" presStyleIdx="0" presStyleCnt="2"/>
      <dgm:spPr/>
    </dgm:pt>
    <dgm:pt modelId="{D9AB36E2-4C2E-9F48-B03A-371E8BC09465}" type="pres">
      <dgm:prSet presAssocID="{2C1B5871-6D39-4A26-B08E-A9F613996463}" presName="text" presStyleLbl="fgAcc0" presStyleIdx="0" presStyleCnt="2">
        <dgm:presLayoutVars>
          <dgm:chPref val="3"/>
        </dgm:presLayoutVars>
      </dgm:prSet>
      <dgm:spPr/>
    </dgm:pt>
    <dgm:pt modelId="{DBC423DD-159B-0B46-9EB3-044F86BD1FCB}" type="pres">
      <dgm:prSet presAssocID="{2C1B5871-6D39-4A26-B08E-A9F613996463}" presName="hierChild2" presStyleCnt="0"/>
      <dgm:spPr/>
    </dgm:pt>
    <dgm:pt modelId="{FA6287F4-A540-DE42-963C-428DB495D4D4}" type="pres">
      <dgm:prSet presAssocID="{65BE6595-D237-4A15-9D7D-3B76E63262FA}" presName="hierRoot1" presStyleCnt="0"/>
      <dgm:spPr/>
    </dgm:pt>
    <dgm:pt modelId="{BF435640-5643-2246-84D8-F7E188F3991A}" type="pres">
      <dgm:prSet presAssocID="{65BE6595-D237-4A15-9D7D-3B76E63262FA}" presName="composite" presStyleCnt="0"/>
      <dgm:spPr/>
    </dgm:pt>
    <dgm:pt modelId="{F6DBD737-24D9-2349-9221-893B22341DEE}" type="pres">
      <dgm:prSet presAssocID="{65BE6595-D237-4A15-9D7D-3B76E63262FA}" presName="background" presStyleLbl="node0" presStyleIdx="1" presStyleCnt="2"/>
      <dgm:spPr/>
    </dgm:pt>
    <dgm:pt modelId="{7DCA052D-B05C-0B4C-BD9A-0D695A3E546B}" type="pres">
      <dgm:prSet presAssocID="{65BE6595-D237-4A15-9D7D-3B76E63262FA}" presName="text" presStyleLbl="fgAcc0" presStyleIdx="1" presStyleCnt="2">
        <dgm:presLayoutVars>
          <dgm:chPref val="3"/>
        </dgm:presLayoutVars>
      </dgm:prSet>
      <dgm:spPr/>
    </dgm:pt>
    <dgm:pt modelId="{37302C08-80E1-4C4E-8E84-E2D1EBFA0276}" type="pres">
      <dgm:prSet presAssocID="{65BE6595-D237-4A15-9D7D-3B76E63262FA}" presName="hierChild2" presStyleCnt="0"/>
      <dgm:spPr/>
    </dgm:pt>
  </dgm:ptLst>
  <dgm:cxnLst>
    <dgm:cxn modelId="{9E82457D-C21F-4563-98DF-321D724D5AD0}" srcId="{F1D54BB0-2D81-4854-98EB-20D34E389F4C}" destId="{2C1B5871-6D39-4A26-B08E-A9F613996463}" srcOrd="0" destOrd="0" parTransId="{7A61A373-63B6-49C2-B5F3-CD36E1607DFA}" sibTransId="{E1D076D2-CBC9-460A-8F1F-0E8E4A2E3F9E}"/>
    <dgm:cxn modelId="{9EBD5394-1C62-854B-9037-31238ABE8580}" type="presOf" srcId="{F1D54BB0-2D81-4854-98EB-20D34E389F4C}" destId="{98B5D14E-05B6-C444-8D21-0AC6C4A12451}" srcOrd="0" destOrd="0" presId="urn:microsoft.com/office/officeart/2005/8/layout/hierarchy1"/>
    <dgm:cxn modelId="{F39738B4-7CD8-9543-821C-1BC53FFA49FE}" type="presOf" srcId="{65BE6595-D237-4A15-9D7D-3B76E63262FA}" destId="{7DCA052D-B05C-0B4C-BD9A-0D695A3E546B}" srcOrd="0" destOrd="0" presId="urn:microsoft.com/office/officeart/2005/8/layout/hierarchy1"/>
    <dgm:cxn modelId="{401393B4-FBC5-2240-A8A7-A3206EF21AFC}" type="presOf" srcId="{2C1B5871-6D39-4A26-B08E-A9F613996463}" destId="{D9AB36E2-4C2E-9F48-B03A-371E8BC09465}" srcOrd="0" destOrd="0" presId="urn:microsoft.com/office/officeart/2005/8/layout/hierarchy1"/>
    <dgm:cxn modelId="{F3D3A8BB-2E19-4309-A0F8-496718CF8EED}" srcId="{F1D54BB0-2D81-4854-98EB-20D34E389F4C}" destId="{65BE6595-D237-4A15-9D7D-3B76E63262FA}" srcOrd="1" destOrd="0" parTransId="{FE6B0483-28D9-48C3-8D32-80C7F9057631}" sibTransId="{34140680-817F-4F43-9CB7-A208CE8E4863}"/>
    <dgm:cxn modelId="{A84791ED-0DDA-494D-86C3-85584E13E128}" type="presParOf" srcId="{98B5D14E-05B6-C444-8D21-0AC6C4A12451}" destId="{998C14EB-2448-B047-AA52-001BF01F0A6B}" srcOrd="0" destOrd="0" presId="urn:microsoft.com/office/officeart/2005/8/layout/hierarchy1"/>
    <dgm:cxn modelId="{7A72B060-6DA7-D245-9C4E-CE2B385707DC}" type="presParOf" srcId="{998C14EB-2448-B047-AA52-001BF01F0A6B}" destId="{CC9F169F-8C4C-394E-95EB-A29305B8A52D}" srcOrd="0" destOrd="0" presId="urn:microsoft.com/office/officeart/2005/8/layout/hierarchy1"/>
    <dgm:cxn modelId="{896C1422-DD0E-094A-BB66-29A0216217F0}" type="presParOf" srcId="{CC9F169F-8C4C-394E-95EB-A29305B8A52D}" destId="{8E2771B7-47BB-E840-B3BC-1D59A0967A53}" srcOrd="0" destOrd="0" presId="urn:microsoft.com/office/officeart/2005/8/layout/hierarchy1"/>
    <dgm:cxn modelId="{7F3E0FA6-814C-7A4C-AA7D-BC57414154EF}" type="presParOf" srcId="{CC9F169F-8C4C-394E-95EB-A29305B8A52D}" destId="{D9AB36E2-4C2E-9F48-B03A-371E8BC09465}" srcOrd="1" destOrd="0" presId="urn:microsoft.com/office/officeart/2005/8/layout/hierarchy1"/>
    <dgm:cxn modelId="{921948BC-B35C-F14D-8FF2-DCA7C700AD72}" type="presParOf" srcId="{998C14EB-2448-B047-AA52-001BF01F0A6B}" destId="{DBC423DD-159B-0B46-9EB3-044F86BD1FCB}" srcOrd="1" destOrd="0" presId="urn:microsoft.com/office/officeart/2005/8/layout/hierarchy1"/>
    <dgm:cxn modelId="{259BD2EE-61B5-2B44-B954-94D715E2455C}" type="presParOf" srcId="{98B5D14E-05B6-C444-8D21-0AC6C4A12451}" destId="{FA6287F4-A540-DE42-963C-428DB495D4D4}" srcOrd="1" destOrd="0" presId="urn:microsoft.com/office/officeart/2005/8/layout/hierarchy1"/>
    <dgm:cxn modelId="{326E813A-F44F-8B47-AF41-D9470612E425}" type="presParOf" srcId="{FA6287F4-A540-DE42-963C-428DB495D4D4}" destId="{BF435640-5643-2246-84D8-F7E188F3991A}" srcOrd="0" destOrd="0" presId="urn:microsoft.com/office/officeart/2005/8/layout/hierarchy1"/>
    <dgm:cxn modelId="{B9FBC48C-E84E-1A4A-B672-90C5E51D109A}" type="presParOf" srcId="{BF435640-5643-2246-84D8-F7E188F3991A}" destId="{F6DBD737-24D9-2349-9221-893B22341DEE}" srcOrd="0" destOrd="0" presId="urn:microsoft.com/office/officeart/2005/8/layout/hierarchy1"/>
    <dgm:cxn modelId="{A7740975-33E1-5F41-BE81-101F7FE10FAE}" type="presParOf" srcId="{BF435640-5643-2246-84D8-F7E188F3991A}" destId="{7DCA052D-B05C-0B4C-BD9A-0D695A3E546B}" srcOrd="1" destOrd="0" presId="urn:microsoft.com/office/officeart/2005/8/layout/hierarchy1"/>
    <dgm:cxn modelId="{4991734A-77EE-D448-A165-14407CB30231}" type="presParOf" srcId="{FA6287F4-A540-DE42-963C-428DB495D4D4}" destId="{37302C08-80E1-4C4E-8E84-E2D1EBFA027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94380E-85AE-4C9B-A03B-CCF474E56BEF}"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1345E762-E583-4D04-9B78-4000620B134D}">
      <dgm:prSet/>
      <dgm:spPr/>
      <dgm:t>
        <a:bodyPr/>
        <a:lstStyle/>
        <a:p>
          <a:r>
            <a:rPr lang="en-SG"/>
            <a:t>Remove Null values: 2 null rows removed</a:t>
          </a:r>
          <a:endParaRPr lang="en-US"/>
        </a:p>
      </dgm:t>
    </dgm:pt>
    <dgm:pt modelId="{9890B5E2-0842-4B39-89D0-D38E3765B166}" type="parTrans" cxnId="{D0F38911-302C-42DE-996B-BEC6A89D931F}">
      <dgm:prSet/>
      <dgm:spPr/>
      <dgm:t>
        <a:bodyPr/>
        <a:lstStyle/>
        <a:p>
          <a:endParaRPr lang="en-US"/>
        </a:p>
      </dgm:t>
    </dgm:pt>
    <dgm:pt modelId="{41C05C8E-3CB8-46B2-AE56-857EC5C2402A}" type="sibTrans" cxnId="{D0F38911-302C-42DE-996B-BEC6A89D931F}">
      <dgm:prSet/>
      <dgm:spPr/>
      <dgm:t>
        <a:bodyPr/>
        <a:lstStyle/>
        <a:p>
          <a:endParaRPr lang="en-US"/>
        </a:p>
      </dgm:t>
    </dgm:pt>
    <dgm:pt modelId="{72CE9602-2352-4E0D-A0B7-520823CBB2DC}">
      <dgm:prSet/>
      <dgm:spPr/>
      <dgm:t>
        <a:bodyPr/>
        <a:lstStyle/>
        <a:p>
          <a:r>
            <a:rPr lang="en-SG"/>
            <a:t>Remove duplicates: one row of post is dropped for each subreddit. that is the pinned post by the moderator </a:t>
          </a:r>
          <a:endParaRPr lang="en-US"/>
        </a:p>
      </dgm:t>
    </dgm:pt>
    <dgm:pt modelId="{84312443-C9AE-4414-9F29-409614EC1A10}" type="parTrans" cxnId="{E7CA3691-577E-41C3-81ED-3F62E4E5B9C5}">
      <dgm:prSet/>
      <dgm:spPr/>
      <dgm:t>
        <a:bodyPr/>
        <a:lstStyle/>
        <a:p>
          <a:endParaRPr lang="en-US"/>
        </a:p>
      </dgm:t>
    </dgm:pt>
    <dgm:pt modelId="{06846759-AB3F-410A-8C5C-CF60812BBFD7}" type="sibTrans" cxnId="{E7CA3691-577E-41C3-81ED-3F62E4E5B9C5}">
      <dgm:prSet/>
      <dgm:spPr/>
      <dgm:t>
        <a:bodyPr/>
        <a:lstStyle/>
        <a:p>
          <a:endParaRPr lang="en-US"/>
        </a:p>
      </dgm:t>
    </dgm:pt>
    <dgm:pt modelId="{48AC10B4-4470-CB41-B7A5-A70F22B8FD7B}" type="pres">
      <dgm:prSet presAssocID="{6B94380E-85AE-4C9B-A03B-CCF474E56BEF}" presName="Name0" presStyleCnt="0">
        <dgm:presLayoutVars>
          <dgm:dir/>
          <dgm:animLvl val="lvl"/>
          <dgm:resizeHandles val="exact"/>
        </dgm:presLayoutVars>
      </dgm:prSet>
      <dgm:spPr/>
    </dgm:pt>
    <dgm:pt modelId="{5F6CBB46-2DA6-8B43-BE16-C98E1638BE26}" type="pres">
      <dgm:prSet presAssocID="{72CE9602-2352-4E0D-A0B7-520823CBB2DC}" presName="boxAndChildren" presStyleCnt="0"/>
      <dgm:spPr/>
    </dgm:pt>
    <dgm:pt modelId="{9B7BDE99-16DC-1F4A-B348-5DF6D3513A26}" type="pres">
      <dgm:prSet presAssocID="{72CE9602-2352-4E0D-A0B7-520823CBB2DC}" presName="parentTextBox" presStyleLbl="node1" presStyleIdx="0" presStyleCnt="2"/>
      <dgm:spPr/>
    </dgm:pt>
    <dgm:pt modelId="{EEA5EE92-865F-234F-850D-7B6D769F868B}" type="pres">
      <dgm:prSet presAssocID="{41C05C8E-3CB8-46B2-AE56-857EC5C2402A}" presName="sp" presStyleCnt="0"/>
      <dgm:spPr/>
    </dgm:pt>
    <dgm:pt modelId="{15D474CB-0C0E-984A-98B6-9E8AFA9F5DAA}" type="pres">
      <dgm:prSet presAssocID="{1345E762-E583-4D04-9B78-4000620B134D}" presName="arrowAndChildren" presStyleCnt="0"/>
      <dgm:spPr/>
    </dgm:pt>
    <dgm:pt modelId="{014AFBDB-D25C-0548-98EF-BF3BE6318126}" type="pres">
      <dgm:prSet presAssocID="{1345E762-E583-4D04-9B78-4000620B134D}" presName="parentTextArrow" presStyleLbl="node1" presStyleIdx="1" presStyleCnt="2"/>
      <dgm:spPr/>
    </dgm:pt>
  </dgm:ptLst>
  <dgm:cxnLst>
    <dgm:cxn modelId="{D0F38911-302C-42DE-996B-BEC6A89D931F}" srcId="{6B94380E-85AE-4C9B-A03B-CCF474E56BEF}" destId="{1345E762-E583-4D04-9B78-4000620B134D}" srcOrd="0" destOrd="0" parTransId="{9890B5E2-0842-4B39-89D0-D38E3765B166}" sibTransId="{41C05C8E-3CB8-46B2-AE56-857EC5C2402A}"/>
    <dgm:cxn modelId="{FAD67331-78BF-1A4C-BA59-434E50F20B89}" type="presOf" srcId="{6B94380E-85AE-4C9B-A03B-CCF474E56BEF}" destId="{48AC10B4-4470-CB41-B7A5-A70F22B8FD7B}" srcOrd="0" destOrd="0" presId="urn:microsoft.com/office/officeart/2005/8/layout/process4"/>
    <dgm:cxn modelId="{ED83127F-0787-3A44-91FC-1B14E7905D9E}" type="presOf" srcId="{1345E762-E583-4D04-9B78-4000620B134D}" destId="{014AFBDB-D25C-0548-98EF-BF3BE6318126}" srcOrd="0" destOrd="0" presId="urn:microsoft.com/office/officeart/2005/8/layout/process4"/>
    <dgm:cxn modelId="{E7CA3691-577E-41C3-81ED-3F62E4E5B9C5}" srcId="{6B94380E-85AE-4C9B-A03B-CCF474E56BEF}" destId="{72CE9602-2352-4E0D-A0B7-520823CBB2DC}" srcOrd="1" destOrd="0" parTransId="{84312443-C9AE-4414-9F29-409614EC1A10}" sibTransId="{06846759-AB3F-410A-8C5C-CF60812BBFD7}"/>
    <dgm:cxn modelId="{06580296-2FEC-6249-B224-6278D0C35E14}" type="presOf" srcId="{72CE9602-2352-4E0D-A0B7-520823CBB2DC}" destId="{9B7BDE99-16DC-1F4A-B348-5DF6D3513A26}" srcOrd="0" destOrd="0" presId="urn:microsoft.com/office/officeart/2005/8/layout/process4"/>
    <dgm:cxn modelId="{18EA0BE2-8D99-1940-97B7-23025085E3A9}" type="presParOf" srcId="{48AC10B4-4470-CB41-B7A5-A70F22B8FD7B}" destId="{5F6CBB46-2DA6-8B43-BE16-C98E1638BE26}" srcOrd="0" destOrd="0" presId="urn:microsoft.com/office/officeart/2005/8/layout/process4"/>
    <dgm:cxn modelId="{0B0D89F3-3581-9E4B-8625-85DEEA0AB374}" type="presParOf" srcId="{5F6CBB46-2DA6-8B43-BE16-C98E1638BE26}" destId="{9B7BDE99-16DC-1F4A-B348-5DF6D3513A26}" srcOrd="0" destOrd="0" presId="urn:microsoft.com/office/officeart/2005/8/layout/process4"/>
    <dgm:cxn modelId="{47E5CD10-7CF2-F14A-9338-CD3122163117}" type="presParOf" srcId="{48AC10B4-4470-CB41-B7A5-A70F22B8FD7B}" destId="{EEA5EE92-865F-234F-850D-7B6D769F868B}" srcOrd="1" destOrd="0" presId="urn:microsoft.com/office/officeart/2005/8/layout/process4"/>
    <dgm:cxn modelId="{8F904FDB-A1AE-AB40-A112-E0C7DAF72CBB}" type="presParOf" srcId="{48AC10B4-4470-CB41-B7A5-A70F22B8FD7B}" destId="{15D474CB-0C0E-984A-98B6-9E8AFA9F5DAA}" srcOrd="2" destOrd="0" presId="urn:microsoft.com/office/officeart/2005/8/layout/process4"/>
    <dgm:cxn modelId="{7D4BAC95-DA51-5F41-8E27-DD83D2ABD20B}" type="presParOf" srcId="{15D474CB-0C0E-984A-98B6-9E8AFA9F5DAA}" destId="{014AFBDB-D25C-0548-98EF-BF3BE631812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18A776-65A0-4047-A4A5-B5483D61382E}" type="doc">
      <dgm:prSet loTypeId="urn:microsoft.com/office/officeart/2018/5/layout/IconCircleLabelList" loCatId="icon" qsTypeId="urn:microsoft.com/office/officeart/2005/8/quickstyle/simple1" qsCatId="simple" csTypeId="urn:microsoft.com/office/officeart/2018/5/colors/Iconchunking_coloredtext_accent6_2" csCatId="accent6" phldr="1"/>
      <dgm:spPr/>
      <dgm:t>
        <a:bodyPr/>
        <a:lstStyle/>
        <a:p>
          <a:endParaRPr lang="en-US"/>
        </a:p>
      </dgm:t>
    </dgm:pt>
    <dgm:pt modelId="{D5196E38-4D6B-4F4F-A105-B2D06832433E}">
      <dgm:prSet/>
      <dgm:spPr/>
      <dgm:t>
        <a:bodyPr/>
        <a:lstStyle/>
        <a:p>
          <a:pPr>
            <a:lnSpc>
              <a:spcPct val="100000"/>
            </a:lnSpc>
            <a:defRPr cap="all"/>
          </a:pPr>
          <a:r>
            <a:rPr lang="en-SG"/>
            <a:t>Combine into X and y</a:t>
          </a:r>
          <a:endParaRPr lang="en-US"/>
        </a:p>
      </dgm:t>
    </dgm:pt>
    <dgm:pt modelId="{5CCAC43E-B3FA-4721-AA5D-E10BCCDA6A72}" type="parTrans" cxnId="{BC0AEEE3-BB67-40C5-A663-5F26CACAB37F}">
      <dgm:prSet/>
      <dgm:spPr/>
      <dgm:t>
        <a:bodyPr/>
        <a:lstStyle/>
        <a:p>
          <a:endParaRPr lang="en-US"/>
        </a:p>
      </dgm:t>
    </dgm:pt>
    <dgm:pt modelId="{EA49E5B0-B41D-423D-B337-E2BFFA6D45EA}" type="sibTrans" cxnId="{BC0AEEE3-BB67-40C5-A663-5F26CACAB37F}">
      <dgm:prSet/>
      <dgm:spPr/>
      <dgm:t>
        <a:bodyPr/>
        <a:lstStyle/>
        <a:p>
          <a:endParaRPr lang="en-US"/>
        </a:p>
      </dgm:t>
    </dgm:pt>
    <dgm:pt modelId="{FBCF707F-2790-4558-89D6-94A517573FB7}">
      <dgm:prSet/>
      <dgm:spPr/>
      <dgm:t>
        <a:bodyPr/>
        <a:lstStyle/>
        <a:p>
          <a:pPr>
            <a:lnSpc>
              <a:spcPct val="100000"/>
            </a:lnSpc>
            <a:defRPr cap="all"/>
          </a:pPr>
          <a:r>
            <a:rPr lang="en-SG"/>
            <a:t>Split data into training and testing sets</a:t>
          </a:r>
          <a:endParaRPr lang="en-US"/>
        </a:p>
      </dgm:t>
    </dgm:pt>
    <dgm:pt modelId="{4597A02B-530E-444E-A9BF-5C9A01DF3ED1}" type="parTrans" cxnId="{B15CBD06-6DD7-4468-8C89-780E08104398}">
      <dgm:prSet/>
      <dgm:spPr/>
      <dgm:t>
        <a:bodyPr/>
        <a:lstStyle/>
        <a:p>
          <a:endParaRPr lang="en-US"/>
        </a:p>
      </dgm:t>
    </dgm:pt>
    <dgm:pt modelId="{56AEE3B3-BD16-42FF-BFD3-72467BF8103B}" type="sibTrans" cxnId="{B15CBD06-6DD7-4468-8C89-780E08104398}">
      <dgm:prSet/>
      <dgm:spPr/>
      <dgm:t>
        <a:bodyPr/>
        <a:lstStyle/>
        <a:p>
          <a:endParaRPr lang="en-US"/>
        </a:p>
      </dgm:t>
    </dgm:pt>
    <dgm:pt modelId="{120CD5CD-1115-4612-BEFD-1BA64B218238}" type="pres">
      <dgm:prSet presAssocID="{EC18A776-65A0-4047-A4A5-B5483D61382E}" presName="root" presStyleCnt="0">
        <dgm:presLayoutVars>
          <dgm:dir/>
          <dgm:resizeHandles val="exact"/>
        </dgm:presLayoutVars>
      </dgm:prSet>
      <dgm:spPr/>
    </dgm:pt>
    <dgm:pt modelId="{057CFC03-60EE-4DD6-9B35-1973D67E8D13}" type="pres">
      <dgm:prSet presAssocID="{D5196E38-4D6B-4F4F-A105-B2D06832433E}" presName="compNode" presStyleCnt="0"/>
      <dgm:spPr/>
    </dgm:pt>
    <dgm:pt modelId="{38BD9198-20A8-4705-880D-A8AD3EF804D1}" type="pres">
      <dgm:prSet presAssocID="{D5196E38-4D6B-4F4F-A105-B2D06832433E}" presName="iconBgRect" presStyleLbl="bgShp" presStyleIdx="0" presStyleCnt="2"/>
      <dgm:spPr/>
    </dgm:pt>
    <dgm:pt modelId="{4C07326B-9FA9-4E86-941F-152E6F5C6E3F}" type="pres">
      <dgm:prSet presAssocID="{D5196E38-4D6B-4F4F-A105-B2D0683243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d"/>
        </a:ext>
      </dgm:extLst>
    </dgm:pt>
    <dgm:pt modelId="{53D424DB-EDA5-437E-B147-7C704277F7D4}" type="pres">
      <dgm:prSet presAssocID="{D5196E38-4D6B-4F4F-A105-B2D06832433E}" presName="spaceRect" presStyleCnt="0"/>
      <dgm:spPr/>
    </dgm:pt>
    <dgm:pt modelId="{9A7A7C40-8D54-4279-A954-C40965C13AE3}" type="pres">
      <dgm:prSet presAssocID="{D5196E38-4D6B-4F4F-A105-B2D06832433E}" presName="textRect" presStyleLbl="revTx" presStyleIdx="0" presStyleCnt="2">
        <dgm:presLayoutVars>
          <dgm:chMax val="1"/>
          <dgm:chPref val="1"/>
        </dgm:presLayoutVars>
      </dgm:prSet>
      <dgm:spPr/>
    </dgm:pt>
    <dgm:pt modelId="{BB7532FC-8945-435C-97D1-25ED7EAFCA47}" type="pres">
      <dgm:prSet presAssocID="{EA49E5B0-B41D-423D-B337-E2BFFA6D45EA}" presName="sibTrans" presStyleCnt="0"/>
      <dgm:spPr/>
    </dgm:pt>
    <dgm:pt modelId="{F8871CE6-7949-48E2-B097-2DB84201D4F3}" type="pres">
      <dgm:prSet presAssocID="{FBCF707F-2790-4558-89D6-94A517573FB7}" presName="compNode" presStyleCnt="0"/>
      <dgm:spPr/>
    </dgm:pt>
    <dgm:pt modelId="{4E167F5D-4604-444E-A34F-FA3C379D2369}" type="pres">
      <dgm:prSet presAssocID="{FBCF707F-2790-4558-89D6-94A517573FB7}" presName="iconBgRect" presStyleLbl="bgShp" presStyleIdx="1" presStyleCnt="2"/>
      <dgm:spPr/>
    </dgm:pt>
    <dgm:pt modelId="{E085AB1A-41E4-47A1-BD57-2CF05F50784D}" type="pres">
      <dgm:prSet presAssocID="{FBCF707F-2790-4558-89D6-94A517573F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555E7C9-7E11-4FCF-8DC5-ED23E5E7C1DE}" type="pres">
      <dgm:prSet presAssocID="{FBCF707F-2790-4558-89D6-94A517573FB7}" presName="spaceRect" presStyleCnt="0"/>
      <dgm:spPr/>
    </dgm:pt>
    <dgm:pt modelId="{76F74529-FA25-42CC-8998-BA0C859A1529}" type="pres">
      <dgm:prSet presAssocID="{FBCF707F-2790-4558-89D6-94A517573FB7}" presName="textRect" presStyleLbl="revTx" presStyleIdx="1" presStyleCnt="2">
        <dgm:presLayoutVars>
          <dgm:chMax val="1"/>
          <dgm:chPref val="1"/>
        </dgm:presLayoutVars>
      </dgm:prSet>
      <dgm:spPr/>
    </dgm:pt>
  </dgm:ptLst>
  <dgm:cxnLst>
    <dgm:cxn modelId="{B15CBD06-6DD7-4468-8C89-780E08104398}" srcId="{EC18A776-65A0-4047-A4A5-B5483D61382E}" destId="{FBCF707F-2790-4558-89D6-94A517573FB7}" srcOrd="1" destOrd="0" parTransId="{4597A02B-530E-444E-A9BF-5C9A01DF3ED1}" sibTransId="{56AEE3B3-BD16-42FF-BFD3-72467BF8103B}"/>
    <dgm:cxn modelId="{C67EFC2A-6893-4746-AED9-A09D29090D0F}" type="presOf" srcId="{EC18A776-65A0-4047-A4A5-B5483D61382E}" destId="{120CD5CD-1115-4612-BEFD-1BA64B218238}" srcOrd="0" destOrd="0" presId="urn:microsoft.com/office/officeart/2018/5/layout/IconCircleLabelList"/>
    <dgm:cxn modelId="{09D8AD7B-A497-4AE8-A8B5-06CA01ECB863}" type="presOf" srcId="{D5196E38-4D6B-4F4F-A105-B2D06832433E}" destId="{9A7A7C40-8D54-4279-A954-C40965C13AE3}" srcOrd="0" destOrd="0" presId="urn:microsoft.com/office/officeart/2018/5/layout/IconCircleLabelList"/>
    <dgm:cxn modelId="{BC38C37E-A943-467D-801D-5C9CB9D5C46D}" type="presOf" srcId="{FBCF707F-2790-4558-89D6-94A517573FB7}" destId="{76F74529-FA25-42CC-8998-BA0C859A1529}" srcOrd="0" destOrd="0" presId="urn:microsoft.com/office/officeart/2018/5/layout/IconCircleLabelList"/>
    <dgm:cxn modelId="{BC0AEEE3-BB67-40C5-A663-5F26CACAB37F}" srcId="{EC18A776-65A0-4047-A4A5-B5483D61382E}" destId="{D5196E38-4D6B-4F4F-A105-B2D06832433E}" srcOrd="0" destOrd="0" parTransId="{5CCAC43E-B3FA-4721-AA5D-E10BCCDA6A72}" sibTransId="{EA49E5B0-B41D-423D-B337-E2BFFA6D45EA}"/>
    <dgm:cxn modelId="{B0D6213D-9FB0-4F88-B3BE-C44D48F62DCE}" type="presParOf" srcId="{120CD5CD-1115-4612-BEFD-1BA64B218238}" destId="{057CFC03-60EE-4DD6-9B35-1973D67E8D13}" srcOrd="0" destOrd="0" presId="urn:microsoft.com/office/officeart/2018/5/layout/IconCircleLabelList"/>
    <dgm:cxn modelId="{FE19155D-5786-4A53-9D0A-B8E5586E672E}" type="presParOf" srcId="{057CFC03-60EE-4DD6-9B35-1973D67E8D13}" destId="{38BD9198-20A8-4705-880D-A8AD3EF804D1}" srcOrd="0" destOrd="0" presId="urn:microsoft.com/office/officeart/2018/5/layout/IconCircleLabelList"/>
    <dgm:cxn modelId="{6AE1F008-1870-4E04-ADD9-DECA6C23B011}" type="presParOf" srcId="{057CFC03-60EE-4DD6-9B35-1973D67E8D13}" destId="{4C07326B-9FA9-4E86-941F-152E6F5C6E3F}" srcOrd="1" destOrd="0" presId="urn:microsoft.com/office/officeart/2018/5/layout/IconCircleLabelList"/>
    <dgm:cxn modelId="{F5BB07BA-0DCE-44AE-A778-98A7755C7D6C}" type="presParOf" srcId="{057CFC03-60EE-4DD6-9B35-1973D67E8D13}" destId="{53D424DB-EDA5-437E-B147-7C704277F7D4}" srcOrd="2" destOrd="0" presId="urn:microsoft.com/office/officeart/2018/5/layout/IconCircleLabelList"/>
    <dgm:cxn modelId="{969610D7-7724-430E-812A-C086B7E121ED}" type="presParOf" srcId="{057CFC03-60EE-4DD6-9B35-1973D67E8D13}" destId="{9A7A7C40-8D54-4279-A954-C40965C13AE3}" srcOrd="3" destOrd="0" presId="urn:microsoft.com/office/officeart/2018/5/layout/IconCircleLabelList"/>
    <dgm:cxn modelId="{1A2C5B64-FF30-4C92-AC5E-D8DE9990919F}" type="presParOf" srcId="{120CD5CD-1115-4612-BEFD-1BA64B218238}" destId="{BB7532FC-8945-435C-97D1-25ED7EAFCA47}" srcOrd="1" destOrd="0" presId="urn:microsoft.com/office/officeart/2018/5/layout/IconCircleLabelList"/>
    <dgm:cxn modelId="{95B4C207-A315-494A-87E3-051F13242CBB}" type="presParOf" srcId="{120CD5CD-1115-4612-BEFD-1BA64B218238}" destId="{F8871CE6-7949-48E2-B097-2DB84201D4F3}" srcOrd="2" destOrd="0" presId="urn:microsoft.com/office/officeart/2018/5/layout/IconCircleLabelList"/>
    <dgm:cxn modelId="{72C2054B-465D-4A7C-9F2C-7F64B960C482}" type="presParOf" srcId="{F8871CE6-7949-48E2-B097-2DB84201D4F3}" destId="{4E167F5D-4604-444E-A34F-FA3C379D2369}" srcOrd="0" destOrd="0" presId="urn:microsoft.com/office/officeart/2018/5/layout/IconCircleLabelList"/>
    <dgm:cxn modelId="{12F9C571-9341-4396-A1AA-A05350E636FC}" type="presParOf" srcId="{F8871CE6-7949-48E2-B097-2DB84201D4F3}" destId="{E085AB1A-41E4-47A1-BD57-2CF05F50784D}" srcOrd="1" destOrd="0" presId="urn:microsoft.com/office/officeart/2018/5/layout/IconCircleLabelList"/>
    <dgm:cxn modelId="{CD6598AB-5184-4537-B439-2C7F902E5FC8}" type="presParOf" srcId="{F8871CE6-7949-48E2-B097-2DB84201D4F3}" destId="{8555E7C9-7E11-4FCF-8DC5-ED23E5E7C1DE}" srcOrd="2" destOrd="0" presId="urn:microsoft.com/office/officeart/2018/5/layout/IconCircleLabelList"/>
    <dgm:cxn modelId="{1191D18F-0369-4CCC-AE98-3C8ABF12B570}" type="presParOf" srcId="{F8871CE6-7949-48E2-B097-2DB84201D4F3}" destId="{76F74529-FA25-42CC-8998-BA0C859A15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6F9DBF-1D49-469F-9AFE-95E57F06ED23}"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2475C3DB-73EC-4BDB-95C5-BF1F4412FA81}">
      <dgm:prSet/>
      <dgm:spPr/>
      <dgm:t>
        <a:bodyPr/>
        <a:lstStyle/>
        <a:p>
          <a:r>
            <a:rPr lang="en-US"/>
            <a:t>Count vectorizer</a:t>
          </a:r>
        </a:p>
      </dgm:t>
    </dgm:pt>
    <dgm:pt modelId="{BD738C0B-D788-4BE5-BB6A-0D41CA7868B0}" type="parTrans" cxnId="{9A4B349B-D999-40C3-A56F-4518EDCEFEA2}">
      <dgm:prSet/>
      <dgm:spPr/>
      <dgm:t>
        <a:bodyPr/>
        <a:lstStyle/>
        <a:p>
          <a:endParaRPr lang="en-US"/>
        </a:p>
      </dgm:t>
    </dgm:pt>
    <dgm:pt modelId="{3EBE3EEC-0B5A-4493-9C3B-7E294FAABAF5}" type="sibTrans" cxnId="{9A4B349B-D999-40C3-A56F-4518EDCEFEA2}">
      <dgm:prSet/>
      <dgm:spPr/>
      <dgm:t>
        <a:bodyPr/>
        <a:lstStyle/>
        <a:p>
          <a:endParaRPr lang="en-US"/>
        </a:p>
      </dgm:t>
    </dgm:pt>
    <dgm:pt modelId="{422C8897-9DA6-453E-967A-902570290353}">
      <dgm:prSet/>
      <dgm:spPr/>
      <dgm:t>
        <a:bodyPr/>
        <a:lstStyle/>
        <a:p>
          <a:r>
            <a:rPr lang="en-US"/>
            <a:t>TFID vectorizer</a:t>
          </a:r>
        </a:p>
      </dgm:t>
    </dgm:pt>
    <dgm:pt modelId="{DAEEE32E-DC69-47B3-A4D5-A4389561AA60}" type="parTrans" cxnId="{A241F042-AC39-4B0F-962C-844A7B9A2355}">
      <dgm:prSet/>
      <dgm:spPr/>
      <dgm:t>
        <a:bodyPr/>
        <a:lstStyle/>
        <a:p>
          <a:endParaRPr lang="en-US"/>
        </a:p>
      </dgm:t>
    </dgm:pt>
    <dgm:pt modelId="{CA2BF331-1684-4F25-AC56-75E2969B2A0D}" type="sibTrans" cxnId="{A241F042-AC39-4B0F-962C-844A7B9A2355}">
      <dgm:prSet/>
      <dgm:spPr/>
      <dgm:t>
        <a:bodyPr/>
        <a:lstStyle/>
        <a:p>
          <a:endParaRPr lang="en-US"/>
        </a:p>
      </dgm:t>
    </dgm:pt>
    <dgm:pt modelId="{4687EA04-14DB-924F-98C4-51EB6D782FD4}" type="pres">
      <dgm:prSet presAssocID="{5C6F9DBF-1D49-469F-9AFE-95E57F06ED23}" presName="hierChild1" presStyleCnt="0">
        <dgm:presLayoutVars>
          <dgm:chPref val="1"/>
          <dgm:dir/>
          <dgm:animOne val="branch"/>
          <dgm:animLvl val="lvl"/>
          <dgm:resizeHandles/>
        </dgm:presLayoutVars>
      </dgm:prSet>
      <dgm:spPr/>
    </dgm:pt>
    <dgm:pt modelId="{2255C3E0-3EEB-F04E-B0FF-8DD16995C281}" type="pres">
      <dgm:prSet presAssocID="{2475C3DB-73EC-4BDB-95C5-BF1F4412FA81}" presName="hierRoot1" presStyleCnt="0"/>
      <dgm:spPr/>
    </dgm:pt>
    <dgm:pt modelId="{49C04608-3C3F-444D-BFF5-491685797763}" type="pres">
      <dgm:prSet presAssocID="{2475C3DB-73EC-4BDB-95C5-BF1F4412FA81}" presName="composite" presStyleCnt="0"/>
      <dgm:spPr/>
    </dgm:pt>
    <dgm:pt modelId="{61D90046-7E68-2641-894B-C5CC8D1C7919}" type="pres">
      <dgm:prSet presAssocID="{2475C3DB-73EC-4BDB-95C5-BF1F4412FA81}" presName="background" presStyleLbl="node0" presStyleIdx="0" presStyleCnt="2"/>
      <dgm:spPr/>
    </dgm:pt>
    <dgm:pt modelId="{CD37B7BE-120E-A04D-8578-EB4F8CDA3C7D}" type="pres">
      <dgm:prSet presAssocID="{2475C3DB-73EC-4BDB-95C5-BF1F4412FA81}" presName="text" presStyleLbl="fgAcc0" presStyleIdx="0" presStyleCnt="2">
        <dgm:presLayoutVars>
          <dgm:chPref val="3"/>
        </dgm:presLayoutVars>
      </dgm:prSet>
      <dgm:spPr/>
    </dgm:pt>
    <dgm:pt modelId="{CAC416D1-7C26-6D4E-8B54-5759EDA2504F}" type="pres">
      <dgm:prSet presAssocID="{2475C3DB-73EC-4BDB-95C5-BF1F4412FA81}" presName="hierChild2" presStyleCnt="0"/>
      <dgm:spPr/>
    </dgm:pt>
    <dgm:pt modelId="{40D015C4-53A6-0C4A-BB87-E0B01C718F68}" type="pres">
      <dgm:prSet presAssocID="{422C8897-9DA6-453E-967A-902570290353}" presName="hierRoot1" presStyleCnt="0"/>
      <dgm:spPr/>
    </dgm:pt>
    <dgm:pt modelId="{B98EA0D8-341A-FB42-996A-D0C36BF61546}" type="pres">
      <dgm:prSet presAssocID="{422C8897-9DA6-453E-967A-902570290353}" presName="composite" presStyleCnt="0"/>
      <dgm:spPr/>
    </dgm:pt>
    <dgm:pt modelId="{0164D027-7828-3C42-9DF9-3E91CF14197A}" type="pres">
      <dgm:prSet presAssocID="{422C8897-9DA6-453E-967A-902570290353}" presName="background" presStyleLbl="node0" presStyleIdx="1" presStyleCnt="2"/>
      <dgm:spPr/>
    </dgm:pt>
    <dgm:pt modelId="{F122846D-C74A-DA48-BE13-15292FBADA04}" type="pres">
      <dgm:prSet presAssocID="{422C8897-9DA6-453E-967A-902570290353}" presName="text" presStyleLbl="fgAcc0" presStyleIdx="1" presStyleCnt="2">
        <dgm:presLayoutVars>
          <dgm:chPref val="3"/>
        </dgm:presLayoutVars>
      </dgm:prSet>
      <dgm:spPr/>
    </dgm:pt>
    <dgm:pt modelId="{ABF68D22-B06C-C840-895D-07C0A8EBB2FC}" type="pres">
      <dgm:prSet presAssocID="{422C8897-9DA6-453E-967A-902570290353}" presName="hierChild2" presStyleCnt="0"/>
      <dgm:spPr/>
    </dgm:pt>
  </dgm:ptLst>
  <dgm:cxnLst>
    <dgm:cxn modelId="{A241F042-AC39-4B0F-962C-844A7B9A2355}" srcId="{5C6F9DBF-1D49-469F-9AFE-95E57F06ED23}" destId="{422C8897-9DA6-453E-967A-902570290353}" srcOrd="1" destOrd="0" parTransId="{DAEEE32E-DC69-47B3-A4D5-A4389561AA60}" sibTransId="{CA2BF331-1684-4F25-AC56-75E2969B2A0D}"/>
    <dgm:cxn modelId="{F3FE7665-83E3-DC4F-876A-7E1C1C83ED19}" type="presOf" srcId="{2475C3DB-73EC-4BDB-95C5-BF1F4412FA81}" destId="{CD37B7BE-120E-A04D-8578-EB4F8CDA3C7D}" srcOrd="0" destOrd="0" presId="urn:microsoft.com/office/officeart/2005/8/layout/hierarchy1"/>
    <dgm:cxn modelId="{876A6B8A-9771-4B49-B6BF-3BDAC8610839}" type="presOf" srcId="{422C8897-9DA6-453E-967A-902570290353}" destId="{F122846D-C74A-DA48-BE13-15292FBADA04}" srcOrd="0" destOrd="0" presId="urn:microsoft.com/office/officeart/2005/8/layout/hierarchy1"/>
    <dgm:cxn modelId="{9A4B349B-D999-40C3-A56F-4518EDCEFEA2}" srcId="{5C6F9DBF-1D49-469F-9AFE-95E57F06ED23}" destId="{2475C3DB-73EC-4BDB-95C5-BF1F4412FA81}" srcOrd="0" destOrd="0" parTransId="{BD738C0B-D788-4BE5-BB6A-0D41CA7868B0}" sibTransId="{3EBE3EEC-0B5A-4493-9C3B-7E294FAABAF5}"/>
    <dgm:cxn modelId="{B43E0AC4-1A9B-AB40-851E-EEC04B782422}" type="presOf" srcId="{5C6F9DBF-1D49-469F-9AFE-95E57F06ED23}" destId="{4687EA04-14DB-924F-98C4-51EB6D782FD4}" srcOrd="0" destOrd="0" presId="urn:microsoft.com/office/officeart/2005/8/layout/hierarchy1"/>
    <dgm:cxn modelId="{BEE5D79B-BCE7-9B49-B2D7-D51F4CEDD19C}" type="presParOf" srcId="{4687EA04-14DB-924F-98C4-51EB6D782FD4}" destId="{2255C3E0-3EEB-F04E-B0FF-8DD16995C281}" srcOrd="0" destOrd="0" presId="urn:microsoft.com/office/officeart/2005/8/layout/hierarchy1"/>
    <dgm:cxn modelId="{3D43E7AF-8E10-A940-98C7-CA0E7DF83F6B}" type="presParOf" srcId="{2255C3E0-3EEB-F04E-B0FF-8DD16995C281}" destId="{49C04608-3C3F-444D-BFF5-491685797763}" srcOrd="0" destOrd="0" presId="urn:microsoft.com/office/officeart/2005/8/layout/hierarchy1"/>
    <dgm:cxn modelId="{A25E7DC1-ED5C-7842-968B-590110E97B05}" type="presParOf" srcId="{49C04608-3C3F-444D-BFF5-491685797763}" destId="{61D90046-7E68-2641-894B-C5CC8D1C7919}" srcOrd="0" destOrd="0" presId="urn:microsoft.com/office/officeart/2005/8/layout/hierarchy1"/>
    <dgm:cxn modelId="{AA48BBC5-2998-4F45-9B4D-BA44D6A91F61}" type="presParOf" srcId="{49C04608-3C3F-444D-BFF5-491685797763}" destId="{CD37B7BE-120E-A04D-8578-EB4F8CDA3C7D}" srcOrd="1" destOrd="0" presId="urn:microsoft.com/office/officeart/2005/8/layout/hierarchy1"/>
    <dgm:cxn modelId="{37C83A23-43D9-FB49-840A-015B4403BE99}" type="presParOf" srcId="{2255C3E0-3EEB-F04E-B0FF-8DD16995C281}" destId="{CAC416D1-7C26-6D4E-8B54-5759EDA2504F}" srcOrd="1" destOrd="0" presId="urn:microsoft.com/office/officeart/2005/8/layout/hierarchy1"/>
    <dgm:cxn modelId="{5EB6F2D6-1AAE-2D46-B990-D81B1C17CC82}" type="presParOf" srcId="{4687EA04-14DB-924F-98C4-51EB6D782FD4}" destId="{40D015C4-53A6-0C4A-BB87-E0B01C718F68}" srcOrd="1" destOrd="0" presId="urn:microsoft.com/office/officeart/2005/8/layout/hierarchy1"/>
    <dgm:cxn modelId="{317C10FE-4E28-8049-9242-11D39C64E4D1}" type="presParOf" srcId="{40D015C4-53A6-0C4A-BB87-E0B01C718F68}" destId="{B98EA0D8-341A-FB42-996A-D0C36BF61546}" srcOrd="0" destOrd="0" presId="urn:microsoft.com/office/officeart/2005/8/layout/hierarchy1"/>
    <dgm:cxn modelId="{2FB9A562-881B-6643-8903-E96894E04044}" type="presParOf" srcId="{B98EA0D8-341A-FB42-996A-D0C36BF61546}" destId="{0164D027-7828-3C42-9DF9-3E91CF14197A}" srcOrd="0" destOrd="0" presId="urn:microsoft.com/office/officeart/2005/8/layout/hierarchy1"/>
    <dgm:cxn modelId="{AF663FE6-C841-1846-8C65-5637D751F50E}" type="presParOf" srcId="{B98EA0D8-341A-FB42-996A-D0C36BF61546}" destId="{F122846D-C74A-DA48-BE13-15292FBADA04}" srcOrd="1" destOrd="0" presId="urn:microsoft.com/office/officeart/2005/8/layout/hierarchy1"/>
    <dgm:cxn modelId="{663069D2-791C-4441-8103-8910BFFDBA0C}" type="presParOf" srcId="{40D015C4-53A6-0C4A-BB87-E0B01C718F68}" destId="{ABF68D22-B06C-C840-895D-07C0A8EBB2F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CFAFE8-4774-4B5F-9BFA-3C7DD561D6E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967ABE9-9F65-42FE-86D9-170E2A4F7592}">
      <dgm:prSet/>
      <dgm:spPr/>
      <dgm:t>
        <a:bodyPr/>
        <a:lstStyle/>
        <a:p>
          <a:r>
            <a:rPr lang="en-US"/>
            <a:t>TfidfVectorizer</a:t>
          </a:r>
        </a:p>
      </dgm:t>
    </dgm:pt>
    <dgm:pt modelId="{EE66494C-8494-4524-A7CC-C29D547D3754}" type="parTrans" cxnId="{3CDC8426-BD46-423C-A70C-77047E28FAD9}">
      <dgm:prSet/>
      <dgm:spPr/>
      <dgm:t>
        <a:bodyPr/>
        <a:lstStyle/>
        <a:p>
          <a:endParaRPr lang="en-US"/>
        </a:p>
      </dgm:t>
    </dgm:pt>
    <dgm:pt modelId="{52CA50FB-A16B-45BD-A84D-594B948BFBAF}" type="sibTrans" cxnId="{3CDC8426-BD46-423C-A70C-77047E28FAD9}">
      <dgm:prSet/>
      <dgm:spPr/>
      <dgm:t>
        <a:bodyPr/>
        <a:lstStyle/>
        <a:p>
          <a:endParaRPr lang="en-US"/>
        </a:p>
      </dgm:t>
    </dgm:pt>
    <dgm:pt modelId="{05EB8646-CB90-4118-AA1C-720B47EC8FA6}">
      <dgm:prSet/>
      <dgm:spPr/>
      <dgm:t>
        <a:bodyPr/>
        <a:lstStyle/>
        <a:p>
          <a:r>
            <a:rPr lang="en-US"/>
            <a:t>Test size ratio of 0.2</a:t>
          </a:r>
        </a:p>
      </dgm:t>
    </dgm:pt>
    <dgm:pt modelId="{430C7BC9-725C-458D-B9AE-CF24B24914BF}" type="parTrans" cxnId="{68ED1411-7183-412D-A2B4-BB7536C01CFD}">
      <dgm:prSet/>
      <dgm:spPr/>
      <dgm:t>
        <a:bodyPr/>
        <a:lstStyle/>
        <a:p>
          <a:endParaRPr lang="en-US"/>
        </a:p>
      </dgm:t>
    </dgm:pt>
    <dgm:pt modelId="{8B0A3392-574C-476B-8325-C02DB68CFF2B}" type="sibTrans" cxnId="{68ED1411-7183-412D-A2B4-BB7536C01CFD}">
      <dgm:prSet/>
      <dgm:spPr/>
      <dgm:t>
        <a:bodyPr/>
        <a:lstStyle/>
        <a:p>
          <a:endParaRPr lang="en-US"/>
        </a:p>
      </dgm:t>
    </dgm:pt>
    <dgm:pt modelId="{79110FB0-8A13-4B56-8C8E-365B0E777764}">
      <dgm:prSet/>
      <dgm:spPr/>
      <dgm:t>
        <a:bodyPr/>
        <a:lstStyle/>
        <a:p>
          <a:r>
            <a:rPr lang="en-US"/>
            <a:t>Logistic Regression</a:t>
          </a:r>
        </a:p>
      </dgm:t>
    </dgm:pt>
    <dgm:pt modelId="{5372C798-9C1D-48B2-9A19-DAA178D60628}" type="parTrans" cxnId="{6FA8EDB2-ADA5-4EAE-9902-97889E7F78E8}">
      <dgm:prSet/>
      <dgm:spPr/>
      <dgm:t>
        <a:bodyPr/>
        <a:lstStyle/>
        <a:p>
          <a:endParaRPr lang="en-US"/>
        </a:p>
      </dgm:t>
    </dgm:pt>
    <dgm:pt modelId="{30757D5E-85D1-4FC5-8A8B-F25308BCF9DC}" type="sibTrans" cxnId="{6FA8EDB2-ADA5-4EAE-9902-97889E7F78E8}">
      <dgm:prSet/>
      <dgm:spPr/>
      <dgm:t>
        <a:bodyPr/>
        <a:lstStyle/>
        <a:p>
          <a:endParaRPr lang="en-US"/>
        </a:p>
      </dgm:t>
    </dgm:pt>
    <dgm:pt modelId="{D882B36D-50B5-4D6B-858F-F282F733E65B}">
      <dgm:prSet/>
      <dgm:spPr/>
      <dgm:t>
        <a:bodyPr/>
        <a:lstStyle/>
        <a:p>
          <a:r>
            <a:rPr lang="en-US"/>
            <a:t>Score accuracy of 92%</a:t>
          </a:r>
        </a:p>
      </dgm:t>
    </dgm:pt>
    <dgm:pt modelId="{A2972216-A01D-498F-AFB6-41C6CFBAF536}" type="parTrans" cxnId="{3B976BE6-C260-4113-8C0B-26F1D47AB57B}">
      <dgm:prSet/>
      <dgm:spPr/>
      <dgm:t>
        <a:bodyPr/>
        <a:lstStyle/>
        <a:p>
          <a:endParaRPr lang="en-US"/>
        </a:p>
      </dgm:t>
    </dgm:pt>
    <dgm:pt modelId="{D010BD01-62D1-4B7B-B774-CC2BE2B160CD}" type="sibTrans" cxnId="{3B976BE6-C260-4113-8C0B-26F1D47AB57B}">
      <dgm:prSet/>
      <dgm:spPr/>
      <dgm:t>
        <a:bodyPr/>
        <a:lstStyle/>
        <a:p>
          <a:endParaRPr lang="en-US"/>
        </a:p>
      </dgm:t>
    </dgm:pt>
    <dgm:pt modelId="{F182E8E5-1D81-43FA-B87E-F5D6B74F323A}" type="pres">
      <dgm:prSet presAssocID="{0ACFAFE8-4774-4B5F-9BFA-3C7DD561D6ED}" presName="root" presStyleCnt="0">
        <dgm:presLayoutVars>
          <dgm:dir/>
          <dgm:resizeHandles val="exact"/>
        </dgm:presLayoutVars>
      </dgm:prSet>
      <dgm:spPr/>
    </dgm:pt>
    <dgm:pt modelId="{E7813D31-3920-4CC1-9765-BC0E7859031D}" type="pres">
      <dgm:prSet presAssocID="{8967ABE9-9F65-42FE-86D9-170E2A4F7592}" presName="compNode" presStyleCnt="0"/>
      <dgm:spPr/>
    </dgm:pt>
    <dgm:pt modelId="{8FF192C3-D0FA-40E9-B43E-41FF70E7C6E5}" type="pres">
      <dgm:prSet presAssocID="{8967ABE9-9F65-42FE-86D9-170E2A4F75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67FDE6D1-DCF0-4509-B460-D152927435CF}" type="pres">
      <dgm:prSet presAssocID="{8967ABE9-9F65-42FE-86D9-170E2A4F7592}" presName="spaceRect" presStyleCnt="0"/>
      <dgm:spPr/>
    </dgm:pt>
    <dgm:pt modelId="{54F5E45A-3622-4524-B6BD-DE39FBECD504}" type="pres">
      <dgm:prSet presAssocID="{8967ABE9-9F65-42FE-86D9-170E2A4F7592}" presName="textRect" presStyleLbl="revTx" presStyleIdx="0" presStyleCnt="4">
        <dgm:presLayoutVars>
          <dgm:chMax val="1"/>
          <dgm:chPref val="1"/>
        </dgm:presLayoutVars>
      </dgm:prSet>
      <dgm:spPr/>
    </dgm:pt>
    <dgm:pt modelId="{4E40AE86-E302-4A74-8FFC-D51537E5A29F}" type="pres">
      <dgm:prSet presAssocID="{52CA50FB-A16B-45BD-A84D-594B948BFBAF}" presName="sibTrans" presStyleCnt="0"/>
      <dgm:spPr/>
    </dgm:pt>
    <dgm:pt modelId="{8CD968A8-ECC3-499C-868E-898059BC7E7A}" type="pres">
      <dgm:prSet presAssocID="{05EB8646-CB90-4118-AA1C-720B47EC8FA6}" presName="compNode" presStyleCnt="0"/>
      <dgm:spPr/>
    </dgm:pt>
    <dgm:pt modelId="{3CA9C513-0AE6-499C-B2D2-B78519588953}" type="pres">
      <dgm:prSet presAssocID="{05EB8646-CB90-4118-AA1C-720B47EC8F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C38A083-76A9-4934-9AAE-CAC7F313DA4E}" type="pres">
      <dgm:prSet presAssocID="{05EB8646-CB90-4118-AA1C-720B47EC8FA6}" presName="spaceRect" presStyleCnt="0"/>
      <dgm:spPr/>
    </dgm:pt>
    <dgm:pt modelId="{06B726A7-ED75-4EF2-97C1-77F6DF532AFF}" type="pres">
      <dgm:prSet presAssocID="{05EB8646-CB90-4118-AA1C-720B47EC8FA6}" presName="textRect" presStyleLbl="revTx" presStyleIdx="1" presStyleCnt="4">
        <dgm:presLayoutVars>
          <dgm:chMax val="1"/>
          <dgm:chPref val="1"/>
        </dgm:presLayoutVars>
      </dgm:prSet>
      <dgm:spPr/>
    </dgm:pt>
    <dgm:pt modelId="{2FB6C2D0-38F6-4B64-A021-C864BCB38829}" type="pres">
      <dgm:prSet presAssocID="{8B0A3392-574C-476B-8325-C02DB68CFF2B}" presName="sibTrans" presStyleCnt="0"/>
      <dgm:spPr/>
    </dgm:pt>
    <dgm:pt modelId="{A6F510BA-C6A5-4093-A8FC-4B0514F99328}" type="pres">
      <dgm:prSet presAssocID="{79110FB0-8A13-4B56-8C8E-365B0E777764}" presName="compNode" presStyleCnt="0"/>
      <dgm:spPr/>
    </dgm:pt>
    <dgm:pt modelId="{7B3E46D1-0F7A-45E0-BE8F-B0A38B59632E}" type="pres">
      <dgm:prSet presAssocID="{79110FB0-8A13-4B56-8C8E-365B0E7777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553238F-BC36-491E-BD10-B94A2D04FA59}" type="pres">
      <dgm:prSet presAssocID="{79110FB0-8A13-4B56-8C8E-365B0E777764}" presName="spaceRect" presStyleCnt="0"/>
      <dgm:spPr/>
    </dgm:pt>
    <dgm:pt modelId="{E0C1F821-B909-4CF3-8F9A-73E9D5A0D224}" type="pres">
      <dgm:prSet presAssocID="{79110FB0-8A13-4B56-8C8E-365B0E777764}" presName="textRect" presStyleLbl="revTx" presStyleIdx="2" presStyleCnt="4">
        <dgm:presLayoutVars>
          <dgm:chMax val="1"/>
          <dgm:chPref val="1"/>
        </dgm:presLayoutVars>
      </dgm:prSet>
      <dgm:spPr/>
    </dgm:pt>
    <dgm:pt modelId="{52EC7E72-BCFA-4267-878D-ECD6F688F1B0}" type="pres">
      <dgm:prSet presAssocID="{30757D5E-85D1-4FC5-8A8B-F25308BCF9DC}" presName="sibTrans" presStyleCnt="0"/>
      <dgm:spPr/>
    </dgm:pt>
    <dgm:pt modelId="{295B8E76-CDE1-4D28-8BC2-9A5D92BD20AA}" type="pres">
      <dgm:prSet presAssocID="{D882B36D-50B5-4D6B-858F-F282F733E65B}" presName="compNode" presStyleCnt="0"/>
      <dgm:spPr/>
    </dgm:pt>
    <dgm:pt modelId="{3C1F9069-CB24-4BCC-9615-730B50F16952}" type="pres">
      <dgm:prSet presAssocID="{D882B36D-50B5-4D6B-858F-F282F733E65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55F33F02-F6FB-4ACE-A30D-3D5C9A6FDC18}" type="pres">
      <dgm:prSet presAssocID="{D882B36D-50B5-4D6B-858F-F282F733E65B}" presName="spaceRect" presStyleCnt="0"/>
      <dgm:spPr/>
    </dgm:pt>
    <dgm:pt modelId="{0965F439-0C23-45F3-9A23-8E6FAB8ED290}" type="pres">
      <dgm:prSet presAssocID="{D882B36D-50B5-4D6B-858F-F282F733E65B}" presName="textRect" presStyleLbl="revTx" presStyleIdx="3" presStyleCnt="4">
        <dgm:presLayoutVars>
          <dgm:chMax val="1"/>
          <dgm:chPref val="1"/>
        </dgm:presLayoutVars>
      </dgm:prSet>
      <dgm:spPr/>
    </dgm:pt>
  </dgm:ptLst>
  <dgm:cxnLst>
    <dgm:cxn modelId="{68ED1411-7183-412D-A2B4-BB7536C01CFD}" srcId="{0ACFAFE8-4774-4B5F-9BFA-3C7DD561D6ED}" destId="{05EB8646-CB90-4118-AA1C-720B47EC8FA6}" srcOrd="1" destOrd="0" parTransId="{430C7BC9-725C-458D-B9AE-CF24B24914BF}" sibTransId="{8B0A3392-574C-476B-8325-C02DB68CFF2B}"/>
    <dgm:cxn modelId="{3CDC8426-BD46-423C-A70C-77047E28FAD9}" srcId="{0ACFAFE8-4774-4B5F-9BFA-3C7DD561D6ED}" destId="{8967ABE9-9F65-42FE-86D9-170E2A4F7592}" srcOrd="0" destOrd="0" parTransId="{EE66494C-8494-4524-A7CC-C29D547D3754}" sibTransId="{52CA50FB-A16B-45BD-A84D-594B948BFBAF}"/>
    <dgm:cxn modelId="{6DAC6F4C-4BE9-4BEB-9624-8D3A151CE64C}" type="presOf" srcId="{D882B36D-50B5-4D6B-858F-F282F733E65B}" destId="{0965F439-0C23-45F3-9A23-8E6FAB8ED290}" srcOrd="0" destOrd="0" presId="urn:microsoft.com/office/officeart/2018/2/layout/IconLabelList"/>
    <dgm:cxn modelId="{23D0DD76-BDA9-4764-B3C7-83F6FC6EBD30}" type="presOf" srcId="{8967ABE9-9F65-42FE-86D9-170E2A4F7592}" destId="{54F5E45A-3622-4524-B6BD-DE39FBECD504}" srcOrd="0" destOrd="0" presId="urn:microsoft.com/office/officeart/2018/2/layout/IconLabelList"/>
    <dgm:cxn modelId="{41B3889E-486C-4597-9733-E736EF7C385C}" type="presOf" srcId="{0ACFAFE8-4774-4B5F-9BFA-3C7DD561D6ED}" destId="{F182E8E5-1D81-43FA-B87E-F5D6B74F323A}" srcOrd="0" destOrd="0" presId="urn:microsoft.com/office/officeart/2018/2/layout/IconLabelList"/>
    <dgm:cxn modelId="{6FA8EDB2-ADA5-4EAE-9902-97889E7F78E8}" srcId="{0ACFAFE8-4774-4B5F-9BFA-3C7DD561D6ED}" destId="{79110FB0-8A13-4B56-8C8E-365B0E777764}" srcOrd="2" destOrd="0" parTransId="{5372C798-9C1D-48B2-9A19-DAA178D60628}" sibTransId="{30757D5E-85D1-4FC5-8A8B-F25308BCF9DC}"/>
    <dgm:cxn modelId="{68566FDC-3C44-4A7F-96BC-C11B8AD736BF}" type="presOf" srcId="{79110FB0-8A13-4B56-8C8E-365B0E777764}" destId="{E0C1F821-B909-4CF3-8F9A-73E9D5A0D224}" srcOrd="0" destOrd="0" presId="urn:microsoft.com/office/officeart/2018/2/layout/IconLabelList"/>
    <dgm:cxn modelId="{3B976BE6-C260-4113-8C0B-26F1D47AB57B}" srcId="{0ACFAFE8-4774-4B5F-9BFA-3C7DD561D6ED}" destId="{D882B36D-50B5-4D6B-858F-F282F733E65B}" srcOrd="3" destOrd="0" parTransId="{A2972216-A01D-498F-AFB6-41C6CFBAF536}" sibTransId="{D010BD01-62D1-4B7B-B774-CC2BE2B160CD}"/>
    <dgm:cxn modelId="{77F26CFB-8695-4CC5-86DA-0D52C4ED8A9C}" type="presOf" srcId="{05EB8646-CB90-4118-AA1C-720B47EC8FA6}" destId="{06B726A7-ED75-4EF2-97C1-77F6DF532AFF}" srcOrd="0" destOrd="0" presId="urn:microsoft.com/office/officeart/2018/2/layout/IconLabelList"/>
    <dgm:cxn modelId="{F0C9660B-98E3-4F96-AFC1-249586400618}" type="presParOf" srcId="{F182E8E5-1D81-43FA-B87E-F5D6B74F323A}" destId="{E7813D31-3920-4CC1-9765-BC0E7859031D}" srcOrd="0" destOrd="0" presId="urn:microsoft.com/office/officeart/2018/2/layout/IconLabelList"/>
    <dgm:cxn modelId="{257A2FBE-7359-4EF7-92E3-55620D6BCEB6}" type="presParOf" srcId="{E7813D31-3920-4CC1-9765-BC0E7859031D}" destId="{8FF192C3-D0FA-40E9-B43E-41FF70E7C6E5}" srcOrd="0" destOrd="0" presId="urn:microsoft.com/office/officeart/2018/2/layout/IconLabelList"/>
    <dgm:cxn modelId="{8A240ABC-36FC-454C-BB74-8C34A02A13E9}" type="presParOf" srcId="{E7813D31-3920-4CC1-9765-BC0E7859031D}" destId="{67FDE6D1-DCF0-4509-B460-D152927435CF}" srcOrd="1" destOrd="0" presId="urn:microsoft.com/office/officeart/2018/2/layout/IconLabelList"/>
    <dgm:cxn modelId="{B78D9510-77E2-4A2A-AF0D-75FAFB225156}" type="presParOf" srcId="{E7813D31-3920-4CC1-9765-BC0E7859031D}" destId="{54F5E45A-3622-4524-B6BD-DE39FBECD504}" srcOrd="2" destOrd="0" presId="urn:microsoft.com/office/officeart/2018/2/layout/IconLabelList"/>
    <dgm:cxn modelId="{A924D3B0-95B5-4C24-B980-365A9ED62CC6}" type="presParOf" srcId="{F182E8E5-1D81-43FA-B87E-F5D6B74F323A}" destId="{4E40AE86-E302-4A74-8FFC-D51537E5A29F}" srcOrd="1" destOrd="0" presId="urn:microsoft.com/office/officeart/2018/2/layout/IconLabelList"/>
    <dgm:cxn modelId="{925C3DA8-672B-45D3-A986-1C3E57B898D9}" type="presParOf" srcId="{F182E8E5-1D81-43FA-B87E-F5D6B74F323A}" destId="{8CD968A8-ECC3-499C-868E-898059BC7E7A}" srcOrd="2" destOrd="0" presId="urn:microsoft.com/office/officeart/2018/2/layout/IconLabelList"/>
    <dgm:cxn modelId="{FA2CBA21-EB6F-479C-9AA4-C5BB30509287}" type="presParOf" srcId="{8CD968A8-ECC3-499C-868E-898059BC7E7A}" destId="{3CA9C513-0AE6-499C-B2D2-B78519588953}" srcOrd="0" destOrd="0" presId="urn:microsoft.com/office/officeart/2018/2/layout/IconLabelList"/>
    <dgm:cxn modelId="{BFE8BB8B-E056-4B5F-8759-32532215A1AD}" type="presParOf" srcId="{8CD968A8-ECC3-499C-868E-898059BC7E7A}" destId="{4C38A083-76A9-4934-9AAE-CAC7F313DA4E}" srcOrd="1" destOrd="0" presId="urn:microsoft.com/office/officeart/2018/2/layout/IconLabelList"/>
    <dgm:cxn modelId="{F6AE8ED3-DBEE-4BC2-A0D6-600586E63DDF}" type="presParOf" srcId="{8CD968A8-ECC3-499C-868E-898059BC7E7A}" destId="{06B726A7-ED75-4EF2-97C1-77F6DF532AFF}" srcOrd="2" destOrd="0" presId="urn:microsoft.com/office/officeart/2018/2/layout/IconLabelList"/>
    <dgm:cxn modelId="{19AAB834-8B43-4FC9-9F06-283BA425A8D1}" type="presParOf" srcId="{F182E8E5-1D81-43FA-B87E-F5D6B74F323A}" destId="{2FB6C2D0-38F6-4B64-A021-C864BCB38829}" srcOrd="3" destOrd="0" presId="urn:microsoft.com/office/officeart/2018/2/layout/IconLabelList"/>
    <dgm:cxn modelId="{1D3152F0-BBA3-4FB4-90FC-840550E08DA1}" type="presParOf" srcId="{F182E8E5-1D81-43FA-B87E-F5D6B74F323A}" destId="{A6F510BA-C6A5-4093-A8FC-4B0514F99328}" srcOrd="4" destOrd="0" presId="urn:microsoft.com/office/officeart/2018/2/layout/IconLabelList"/>
    <dgm:cxn modelId="{2725FCF6-20E0-460B-BC65-E289C11C7C50}" type="presParOf" srcId="{A6F510BA-C6A5-4093-A8FC-4B0514F99328}" destId="{7B3E46D1-0F7A-45E0-BE8F-B0A38B59632E}" srcOrd="0" destOrd="0" presId="urn:microsoft.com/office/officeart/2018/2/layout/IconLabelList"/>
    <dgm:cxn modelId="{1BD7C4ED-D159-456C-ADF9-5AAAE60A393F}" type="presParOf" srcId="{A6F510BA-C6A5-4093-A8FC-4B0514F99328}" destId="{A553238F-BC36-491E-BD10-B94A2D04FA59}" srcOrd="1" destOrd="0" presId="urn:microsoft.com/office/officeart/2018/2/layout/IconLabelList"/>
    <dgm:cxn modelId="{071BA39C-FC12-4D7A-93FD-84B4C997CFF7}" type="presParOf" srcId="{A6F510BA-C6A5-4093-A8FC-4B0514F99328}" destId="{E0C1F821-B909-4CF3-8F9A-73E9D5A0D224}" srcOrd="2" destOrd="0" presId="urn:microsoft.com/office/officeart/2018/2/layout/IconLabelList"/>
    <dgm:cxn modelId="{D581D173-C91A-4D08-85D5-86C824958DF2}" type="presParOf" srcId="{F182E8E5-1D81-43FA-B87E-F5D6B74F323A}" destId="{52EC7E72-BCFA-4267-878D-ECD6F688F1B0}" srcOrd="5" destOrd="0" presId="urn:microsoft.com/office/officeart/2018/2/layout/IconLabelList"/>
    <dgm:cxn modelId="{1273E377-12C2-4825-A6ED-F0BC936F1558}" type="presParOf" srcId="{F182E8E5-1D81-43FA-B87E-F5D6B74F323A}" destId="{295B8E76-CDE1-4D28-8BC2-9A5D92BD20AA}" srcOrd="6" destOrd="0" presId="urn:microsoft.com/office/officeart/2018/2/layout/IconLabelList"/>
    <dgm:cxn modelId="{C07D708C-63A8-4665-A29F-6BF03A0E90FB}" type="presParOf" srcId="{295B8E76-CDE1-4D28-8BC2-9A5D92BD20AA}" destId="{3C1F9069-CB24-4BCC-9615-730B50F16952}" srcOrd="0" destOrd="0" presId="urn:microsoft.com/office/officeart/2018/2/layout/IconLabelList"/>
    <dgm:cxn modelId="{75550BA9-A019-40DE-86E8-7A6771640523}" type="presParOf" srcId="{295B8E76-CDE1-4D28-8BC2-9A5D92BD20AA}" destId="{55F33F02-F6FB-4ACE-A30D-3D5C9A6FDC18}" srcOrd="1" destOrd="0" presId="urn:microsoft.com/office/officeart/2018/2/layout/IconLabelList"/>
    <dgm:cxn modelId="{429EEC55-BAE1-4E61-AF13-C1691C3DE00E}" type="presParOf" srcId="{295B8E76-CDE1-4D28-8BC2-9A5D92BD20AA}" destId="{0965F439-0C23-45F3-9A23-8E6FAB8ED29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A4E81-E4F2-DA40-8BF0-D5619A576CAC}">
      <dsp:nvSpPr>
        <dsp:cNvPr id="0" name=""/>
        <dsp:cNvSpPr/>
      </dsp:nvSpPr>
      <dsp:spPr>
        <a:xfrm>
          <a:off x="0" y="0"/>
          <a:ext cx="4691063" cy="0"/>
        </a:xfrm>
        <a:prstGeom prst="line">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F6270-0BB8-9847-AF80-71A71ACE2C5F}">
      <dsp:nvSpPr>
        <dsp:cNvPr id="0" name=""/>
        <dsp:cNvSpPr/>
      </dsp:nvSpPr>
      <dsp:spPr>
        <a:xfrm>
          <a:off x="0" y="0"/>
          <a:ext cx="938212" cy="4056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t>As of December 4, 2019</a:t>
          </a:r>
          <a:endParaRPr lang="en-US" sz="1600" kern="1200"/>
        </a:p>
      </dsp:txBody>
      <dsp:txXfrm>
        <a:off x="0" y="0"/>
        <a:ext cx="938212" cy="4056649"/>
      </dsp:txXfrm>
    </dsp:sp>
    <dsp:sp modelId="{E07CA266-7D0A-DB46-BA25-2920D43EBF28}">
      <dsp:nvSpPr>
        <dsp:cNvPr id="0" name=""/>
        <dsp:cNvSpPr/>
      </dsp:nvSpPr>
      <dsp:spPr>
        <a:xfrm>
          <a:off x="1008578" y="47687"/>
          <a:ext cx="3682484" cy="95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Average monthly active users: More than 430 Million</a:t>
          </a:r>
        </a:p>
      </dsp:txBody>
      <dsp:txXfrm>
        <a:off x="1008578" y="47687"/>
        <a:ext cx="3682484" cy="953748"/>
      </dsp:txXfrm>
    </dsp:sp>
    <dsp:sp modelId="{0AF740F9-5402-F943-BDC2-D11AFE09708B}">
      <dsp:nvSpPr>
        <dsp:cNvPr id="0" name=""/>
        <dsp:cNvSpPr/>
      </dsp:nvSpPr>
      <dsp:spPr>
        <a:xfrm>
          <a:off x="938212" y="1001435"/>
          <a:ext cx="3752850" cy="0"/>
        </a:xfrm>
        <a:prstGeom prst="line">
          <a:avLst/>
        </a:prstGeom>
        <a:solidFill>
          <a:schemeClr val="accent2">
            <a:hueOff val="0"/>
            <a:satOff val="0"/>
            <a:lumOff val="0"/>
            <a:alphaOff val="0"/>
          </a:schemeClr>
        </a:solidFill>
        <a:ln w="12700" cap="flat" cmpd="sng" algn="in">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2A0C3-A01F-C643-9248-2D0A2B633E65}">
      <dsp:nvSpPr>
        <dsp:cNvPr id="0" name=""/>
        <dsp:cNvSpPr/>
      </dsp:nvSpPr>
      <dsp:spPr>
        <a:xfrm>
          <a:off x="1008578" y="1049123"/>
          <a:ext cx="3682484" cy="95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Active communities: More than 130 Thousand</a:t>
          </a:r>
        </a:p>
      </dsp:txBody>
      <dsp:txXfrm>
        <a:off x="1008578" y="1049123"/>
        <a:ext cx="3682484" cy="953748"/>
      </dsp:txXfrm>
    </dsp:sp>
    <dsp:sp modelId="{ED9C14E2-B0AE-7344-9250-2E0B9BA1C2DE}">
      <dsp:nvSpPr>
        <dsp:cNvPr id="0" name=""/>
        <dsp:cNvSpPr/>
      </dsp:nvSpPr>
      <dsp:spPr>
        <a:xfrm>
          <a:off x="938212" y="2002871"/>
          <a:ext cx="3752850" cy="0"/>
        </a:xfrm>
        <a:prstGeom prst="line">
          <a:avLst/>
        </a:prstGeom>
        <a:solidFill>
          <a:schemeClr val="accent2">
            <a:hueOff val="0"/>
            <a:satOff val="0"/>
            <a:lumOff val="0"/>
            <a:alphaOff val="0"/>
          </a:schemeClr>
        </a:solidFill>
        <a:ln w="12700" cap="flat" cmpd="sng" algn="in">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E13971-0157-AF4B-B9E7-5F28340BC15D}">
      <dsp:nvSpPr>
        <dsp:cNvPr id="0" name=""/>
        <dsp:cNvSpPr/>
      </dsp:nvSpPr>
      <dsp:spPr>
        <a:xfrm>
          <a:off x="1008578" y="2050558"/>
          <a:ext cx="3682484" cy="95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Average screenviews per month: 21 Billion</a:t>
          </a:r>
        </a:p>
      </dsp:txBody>
      <dsp:txXfrm>
        <a:off x="1008578" y="2050558"/>
        <a:ext cx="3682484" cy="953748"/>
      </dsp:txXfrm>
    </dsp:sp>
    <dsp:sp modelId="{755AAAE1-E4BE-1B43-9FC6-B13F8E6C2FB9}">
      <dsp:nvSpPr>
        <dsp:cNvPr id="0" name=""/>
        <dsp:cNvSpPr/>
      </dsp:nvSpPr>
      <dsp:spPr>
        <a:xfrm>
          <a:off x="938212" y="3004307"/>
          <a:ext cx="3752850" cy="0"/>
        </a:xfrm>
        <a:prstGeom prst="line">
          <a:avLst/>
        </a:prstGeom>
        <a:solidFill>
          <a:schemeClr val="accent2">
            <a:hueOff val="0"/>
            <a:satOff val="0"/>
            <a:lumOff val="0"/>
            <a:alphaOff val="0"/>
          </a:schemeClr>
        </a:solidFill>
        <a:ln w="12700" cap="flat" cmpd="sng" algn="in">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E80C2A-FAE1-E046-8F09-0013C07F55AE}">
      <dsp:nvSpPr>
        <dsp:cNvPr id="0" name=""/>
        <dsp:cNvSpPr/>
      </dsp:nvSpPr>
      <dsp:spPr>
        <a:xfrm>
          <a:off x="1008578" y="3051994"/>
          <a:ext cx="3682484" cy="95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5</a:t>
          </a:r>
          <a:r>
            <a:rPr lang="en-US" sz="2300" kern="1200" baseline="30000" dirty="0"/>
            <a:t>th</a:t>
          </a:r>
          <a:r>
            <a:rPr lang="en-US" sz="2300" kern="1200" dirty="0"/>
            <a:t> Most visited site in US (on Alexa) </a:t>
          </a:r>
        </a:p>
      </dsp:txBody>
      <dsp:txXfrm>
        <a:off x="1008578" y="3051994"/>
        <a:ext cx="3682484" cy="953748"/>
      </dsp:txXfrm>
    </dsp:sp>
    <dsp:sp modelId="{4D268155-43BC-0F49-BA0F-D6BDEF5ECE1F}">
      <dsp:nvSpPr>
        <dsp:cNvPr id="0" name=""/>
        <dsp:cNvSpPr/>
      </dsp:nvSpPr>
      <dsp:spPr>
        <a:xfrm>
          <a:off x="938212" y="4005742"/>
          <a:ext cx="3752850" cy="0"/>
        </a:xfrm>
        <a:prstGeom prst="line">
          <a:avLst/>
        </a:prstGeom>
        <a:solidFill>
          <a:schemeClr val="accent2">
            <a:hueOff val="0"/>
            <a:satOff val="0"/>
            <a:lumOff val="0"/>
            <a:alphaOff val="0"/>
          </a:schemeClr>
        </a:solidFill>
        <a:ln w="12700" cap="flat" cmpd="sng" algn="in">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6B392-5F8D-8642-B7C8-3DD87CE7B187}">
      <dsp:nvSpPr>
        <dsp:cNvPr id="0" name=""/>
        <dsp:cNvSpPr/>
      </dsp:nvSpPr>
      <dsp:spPr>
        <a:xfrm>
          <a:off x="931" y="136594"/>
          <a:ext cx="3271038" cy="207710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23BC5-0DEB-764D-808D-36F9E03C3FE0}">
      <dsp:nvSpPr>
        <dsp:cNvPr id="0" name=""/>
        <dsp:cNvSpPr/>
      </dsp:nvSpPr>
      <dsp:spPr>
        <a:xfrm>
          <a:off x="364380" y="481870"/>
          <a:ext cx="3271038" cy="2077109"/>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Given a post, able to classify correctly whether it belongs to Parenting or CasualConversation subreddit. This is a binary classification problem. We will later label Parenting as 1 and CasualConversation as 0.</a:t>
          </a:r>
        </a:p>
      </dsp:txBody>
      <dsp:txXfrm>
        <a:off x="425216" y="542706"/>
        <a:ext cx="3149366" cy="1955437"/>
      </dsp:txXfrm>
    </dsp:sp>
    <dsp:sp modelId="{F2E547EC-457E-6F41-9B8A-68071BB1CC28}">
      <dsp:nvSpPr>
        <dsp:cNvPr id="0" name=""/>
        <dsp:cNvSpPr/>
      </dsp:nvSpPr>
      <dsp:spPr>
        <a:xfrm>
          <a:off x="3998868" y="136594"/>
          <a:ext cx="3271038" cy="207710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036C5C-2BE7-0343-875C-EEDA3228D3A3}">
      <dsp:nvSpPr>
        <dsp:cNvPr id="0" name=""/>
        <dsp:cNvSpPr/>
      </dsp:nvSpPr>
      <dsp:spPr>
        <a:xfrm>
          <a:off x="4362317" y="481870"/>
          <a:ext cx="3271038" cy="2077109"/>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Audience: </a:t>
          </a:r>
          <a:r>
            <a:rPr lang="en-US" sz="1700" kern="1200" dirty="0" err="1"/>
            <a:t>Baby,toddlers</a:t>
          </a:r>
          <a:r>
            <a:rPr lang="en-US" sz="1700" kern="1200" dirty="0"/>
            <a:t> or children retailers keen on knowing the concerns of parents</a:t>
          </a:r>
        </a:p>
      </dsp:txBody>
      <dsp:txXfrm>
        <a:off x="4423153" y="542706"/>
        <a:ext cx="3149366" cy="1955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DF5BC-8013-4847-9754-49754804831F}">
      <dsp:nvSpPr>
        <dsp:cNvPr id="0" name=""/>
        <dsp:cNvSpPr/>
      </dsp:nvSpPr>
      <dsp:spPr>
        <a:xfrm>
          <a:off x="1658409" y="20287"/>
          <a:ext cx="1475437" cy="1475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0BE56-4658-4C8B-BF78-89A5447F602B}">
      <dsp:nvSpPr>
        <dsp:cNvPr id="0" name=""/>
        <dsp:cNvSpPr/>
      </dsp:nvSpPr>
      <dsp:spPr>
        <a:xfrm>
          <a:off x="1972847" y="334725"/>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FCDF09D-F9D1-4E8A-B83E-14A17266DDAC}">
      <dsp:nvSpPr>
        <dsp:cNvPr id="0" name=""/>
        <dsp:cNvSpPr/>
      </dsp:nvSpPr>
      <dsp:spPr>
        <a:xfrm>
          <a:off x="1186753" y="195528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Import libraries</a:t>
          </a:r>
        </a:p>
      </dsp:txBody>
      <dsp:txXfrm>
        <a:off x="1186753" y="1955287"/>
        <a:ext cx="2418750" cy="720000"/>
      </dsp:txXfrm>
    </dsp:sp>
    <dsp:sp modelId="{68FFF89D-48E5-4390-BBE4-1463BC22E7C0}">
      <dsp:nvSpPr>
        <dsp:cNvPr id="0" name=""/>
        <dsp:cNvSpPr/>
      </dsp:nvSpPr>
      <dsp:spPr>
        <a:xfrm>
          <a:off x="4500440" y="20287"/>
          <a:ext cx="1475437" cy="1475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EC7FC-A91D-4E34-BFCF-D6000FE258AB}">
      <dsp:nvSpPr>
        <dsp:cNvPr id="0" name=""/>
        <dsp:cNvSpPr/>
      </dsp:nvSpPr>
      <dsp:spPr>
        <a:xfrm>
          <a:off x="4814878" y="334725"/>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4CF75AD-E733-4BD3-89FF-0E4EEADE2BA5}">
      <dsp:nvSpPr>
        <dsp:cNvPr id="0" name=""/>
        <dsp:cNvSpPr/>
      </dsp:nvSpPr>
      <dsp:spPr>
        <a:xfrm>
          <a:off x="4028784" y="195528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Load csv</a:t>
          </a:r>
        </a:p>
      </dsp:txBody>
      <dsp:txXfrm>
        <a:off x="4028784" y="1955287"/>
        <a:ext cx="2418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771B7-47BB-E840-B3BC-1D59A0967A53}">
      <dsp:nvSpPr>
        <dsp:cNvPr id="0" name=""/>
        <dsp:cNvSpPr/>
      </dsp:nvSpPr>
      <dsp:spPr>
        <a:xfrm>
          <a:off x="931" y="136594"/>
          <a:ext cx="3271038" cy="207710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AB36E2-4C2E-9F48-B03A-371E8BC09465}">
      <dsp:nvSpPr>
        <dsp:cNvPr id="0" name=""/>
        <dsp:cNvSpPr/>
      </dsp:nvSpPr>
      <dsp:spPr>
        <a:xfrm>
          <a:off x="364380" y="481870"/>
          <a:ext cx="3271038" cy="2077109"/>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There are other variables that may be contribute better classification such as title,num_comments (number of comments). </a:t>
          </a:r>
        </a:p>
      </dsp:txBody>
      <dsp:txXfrm>
        <a:off x="425216" y="542706"/>
        <a:ext cx="3149366" cy="1955437"/>
      </dsp:txXfrm>
    </dsp:sp>
    <dsp:sp modelId="{F6DBD737-24D9-2349-9221-893B22341DEE}">
      <dsp:nvSpPr>
        <dsp:cNvPr id="0" name=""/>
        <dsp:cNvSpPr/>
      </dsp:nvSpPr>
      <dsp:spPr>
        <a:xfrm>
          <a:off x="3998868" y="136594"/>
          <a:ext cx="3271038" cy="207710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A052D-B05C-0B4C-BD9A-0D695A3E546B}">
      <dsp:nvSpPr>
        <dsp:cNvPr id="0" name=""/>
        <dsp:cNvSpPr/>
      </dsp:nvSpPr>
      <dsp:spPr>
        <a:xfrm>
          <a:off x="4362317" y="481870"/>
          <a:ext cx="3271038" cy="2077109"/>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But to make classification more challenging, I decide to simply look at 'selftext' which is the content of each subreddit post</a:t>
          </a:r>
        </a:p>
      </dsp:txBody>
      <dsp:txXfrm>
        <a:off x="4423153" y="542706"/>
        <a:ext cx="3149366" cy="19554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BDE99-16DC-1F4A-B348-5DF6D3513A26}">
      <dsp:nvSpPr>
        <dsp:cNvPr id="0" name=""/>
        <dsp:cNvSpPr/>
      </dsp:nvSpPr>
      <dsp:spPr>
        <a:xfrm>
          <a:off x="0" y="2448402"/>
          <a:ext cx="4691063" cy="1606417"/>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SG" sz="2300" kern="1200"/>
            <a:t>Remove duplicates: one row of post is dropped for each subreddit. that is the pinned post by the moderator </a:t>
          </a:r>
          <a:endParaRPr lang="en-US" sz="2300" kern="1200"/>
        </a:p>
      </dsp:txBody>
      <dsp:txXfrm>
        <a:off x="0" y="2448402"/>
        <a:ext cx="4691063" cy="1606417"/>
      </dsp:txXfrm>
    </dsp:sp>
    <dsp:sp modelId="{014AFBDB-D25C-0548-98EF-BF3BE6318126}">
      <dsp:nvSpPr>
        <dsp:cNvPr id="0" name=""/>
        <dsp:cNvSpPr/>
      </dsp:nvSpPr>
      <dsp:spPr>
        <a:xfrm rot="10800000">
          <a:off x="0" y="1829"/>
          <a:ext cx="4691063" cy="2470669"/>
        </a:xfrm>
        <a:prstGeom prst="upArrowCallou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SG" sz="2300" kern="1200"/>
            <a:t>Remove Null values: 2 null rows removed</a:t>
          </a:r>
          <a:endParaRPr lang="en-US" sz="2300" kern="1200"/>
        </a:p>
      </dsp:txBody>
      <dsp:txXfrm rot="10800000">
        <a:off x="0" y="1829"/>
        <a:ext cx="4691063" cy="16053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D9198-20A8-4705-880D-A8AD3EF804D1}">
      <dsp:nvSpPr>
        <dsp:cNvPr id="0" name=""/>
        <dsp:cNvSpPr/>
      </dsp:nvSpPr>
      <dsp:spPr>
        <a:xfrm>
          <a:off x="1658409" y="20287"/>
          <a:ext cx="1475437" cy="14754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7326B-9FA9-4E86-941F-152E6F5C6E3F}">
      <dsp:nvSpPr>
        <dsp:cNvPr id="0" name=""/>
        <dsp:cNvSpPr/>
      </dsp:nvSpPr>
      <dsp:spPr>
        <a:xfrm>
          <a:off x="1972847" y="334725"/>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A7A7C40-8D54-4279-A954-C40965C13AE3}">
      <dsp:nvSpPr>
        <dsp:cNvPr id="0" name=""/>
        <dsp:cNvSpPr/>
      </dsp:nvSpPr>
      <dsp:spPr>
        <a:xfrm>
          <a:off x="1186753" y="195528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SG" sz="1600" kern="1200"/>
            <a:t>Combine into X and y</a:t>
          </a:r>
          <a:endParaRPr lang="en-US" sz="1600" kern="1200"/>
        </a:p>
      </dsp:txBody>
      <dsp:txXfrm>
        <a:off x="1186753" y="1955287"/>
        <a:ext cx="2418750" cy="720000"/>
      </dsp:txXfrm>
    </dsp:sp>
    <dsp:sp modelId="{4E167F5D-4604-444E-A34F-FA3C379D2369}">
      <dsp:nvSpPr>
        <dsp:cNvPr id="0" name=""/>
        <dsp:cNvSpPr/>
      </dsp:nvSpPr>
      <dsp:spPr>
        <a:xfrm>
          <a:off x="4500440" y="20287"/>
          <a:ext cx="1475437" cy="14754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5AB1A-41E4-47A1-BD57-2CF05F50784D}">
      <dsp:nvSpPr>
        <dsp:cNvPr id="0" name=""/>
        <dsp:cNvSpPr/>
      </dsp:nvSpPr>
      <dsp:spPr>
        <a:xfrm>
          <a:off x="4814878" y="334725"/>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6F74529-FA25-42CC-8998-BA0C859A1529}">
      <dsp:nvSpPr>
        <dsp:cNvPr id="0" name=""/>
        <dsp:cNvSpPr/>
      </dsp:nvSpPr>
      <dsp:spPr>
        <a:xfrm>
          <a:off x="4028784" y="195528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SG" sz="1600" kern="1200"/>
            <a:t>Split data into training and testing sets</a:t>
          </a:r>
          <a:endParaRPr lang="en-US" sz="1600" kern="1200"/>
        </a:p>
      </dsp:txBody>
      <dsp:txXfrm>
        <a:off x="4028784" y="1955287"/>
        <a:ext cx="2418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90046-7E68-2641-894B-C5CC8D1C7919}">
      <dsp:nvSpPr>
        <dsp:cNvPr id="0" name=""/>
        <dsp:cNvSpPr/>
      </dsp:nvSpPr>
      <dsp:spPr>
        <a:xfrm>
          <a:off x="577" y="1339691"/>
          <a:ext cx="2026288" cy="128669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7B7BE-120E-A04D-8578-EB4F8CDA3C7D}">
      <dsp:nvSpPr>
        <dsp:cNvPr id="0" name=""/>
        <dsp:cNvSpPr/>
      </dsp:nvSpPr>
      <dsp:spPr>
        <a:xfrm>
          <a:off x="225720" y="1553577"/>
          <a:ext cx="2026288" cy="1286693"/>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Count vectorizer</a:t>
          </a:r>
        </a:p>
      </dsp:txBody>
      <dsp:txXfrm>
        <a:off x="263406" y="1591263"/>
        <a:ext cx="1950916" cy="1211321"/>
      </dsp:txXfrm>
    </dsp:sp>
    <dsp:sp modelId="{0164D027-7828-3C42-9DF9-3E91CF14197A}">
      <dsp:nvSpPr>
        <dsp:cNvPr id="0" name=""/>
        <dsp:cNvSpPr/>
      </dsp:nvSpPr>
      <dsp:spPr>
        <a:xfrm>
          <a:off x="2477152" y="1339691"/>
          <a:ext cx="2026288" cy="128669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22846D-C74A-DA48-BE13-15292FBADA04}">
      <dsp:nvSpPr>
        <dsp:cNvPr id="0" name=""/>
        <dsp:cNvSpPr/>
      </dsp:nvSpPr>
      <dsp:spPr>
        <a:xfrm>
          <a:off x="2702295" y="1553577"/>
          <a:ext cx="2026288" cy="1286693"/>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TFID vectorizer</a:t>
          </a:r>
        </a:p>
      </dsp:txBody>
      <dsp:txXfrm>
        <a:off x="2739981" y="1591263"/>
        <a:ext cx="1950916" cy="12113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192C3-D0FA-40E9-B43E-41FF70E7C6E5}">
      <dsp:nvSpPr>
        <dsp:cNvPr id="0" name=""/>
        <dsp:cNvSpPr/>
      </dsp:nvSpPr>
      <dsp:spPr>
        <a:xfrm>
          <a:off x="466731" y="504913"/>
          <a:ext cx="758583" cy="7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4F5E45A-3622-4524-B6BD-DE39FBECD504}">
      <dsp:nvSpPr>
        <dsp:cNvPr id="0" name=""/>
        <dsp:cNvSpPr/>
      </dsp:nvSpPr>
      <dsp:spPr>
        <a:xfrm>
          <a:off x="3152" y="1516365"/>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TfidfVectorizer</a:t>
          </a:r>
        </a:p>
      </dsp:txBody>
      <dsp:txXfrm>
        <a:off x="3152" y="1516365"/>
        <a:ext cx="1685742" cy="674296"/>
      </dsp:txXfrm>
    </dsp:sp>
    <dsp:sp modelId="{3CA9C513-0AE6-499C-B2D2-B78519588953}">
      <dsp:nvSpPr>
        <dsp:cNvPr id="0" name=""/>
        <dsp:cNvSpPr/>
      </dsp:nvSpPr>
      <dsp:spPr>
        <a:xfrm>
          <a:off x="2447478" y="504913"/>
          <a:ext cx="758583" cy="7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6B726A7-ED75-4EF2-97C1-77F6DF532AFF}">
      <dsp:nvSpPr>
        <dsp:cNvPr id="0" name=""/>
        <dsp:cNvSpPr/>
      </dsp:nvSpPr>
      <dsp:spPr>
        <a:xfrm>
          <a:off x="1983899" y="1516365"/>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Test size ratio of 0.2</a:t>
          </a:r>
        </a:p>
      </dsp:txBody>
      <dsp:txXfrm>
        <a:off x="1983899" y="1516365"/>
        <a:ext cx="1685742" cy="674296"/>
      </dsp:txXfrm>
    </dsp:sp>
    <dsp:sp modelId="{7B3E46D1-0F7A-45E0-BE8F-B0A38B59632E}">
      <dsp:nvSpPr>
        <dsp:cNvPr id="0" name=""/>
        <dsp:cNvSpPr/>
      </dsp:nvSpPr>
      <dsp:spPr>
        <a:xfrm>
          <a:off x="4428225" y="504913"/>
          <a:ext cx="758583" cy="7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0C1F821-B909-4CF3-8F9A-73E9D5A0D224}">
      <dsp:nvSpPr>
        <dsp:cNvPr id="0" name=""/>
        <dsp:cNvSpPr/>
      </dsp:nvSpPr>
      <dsp:spPr>
        <a:xfrm>
          <a:off x="3964646" y="1516365"/>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Logistic Regression</a:t>
          </a:r>
        </a:p>
      </dsp:txBody>
      <dsp:txXfrm>
        <a:off x="3964646" y="1516365"/>
        <a:ext cx="1685742" cy="674296"/>
      </dsp:txXfrm>
    </dsp:sp>
    <dsp:sp modelId="{3C1F9069-CB24-4BCC-9615-730B50F16952}">
      <dsp:nvSpPr>
        <dsp:cNvPr id="0" name=""/>
        <dsp:cNvSpPr/>
      </dsp:nvSpPr>
      <dsp:spPr>
        <a:xfrm>
          <a:off x="6408972" y="504913"/>
          <a:ext cx="758583" cy="758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965F439-0C23-45F3-9A23-8E6FAB8ED290}">
      <dsp:nvSpPr>
        <dsp:cNvPr id="0" name=""/>
        <dsp:cNvSpPr/>
      </dsp:nvSpPr>
      <dsp:spPr>
        <a:xfrm>
          <a:off x="5945393" y="1516365"/>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Score accuracy of 92%</a:t>
          </a:r>
        </a:p>
      </dsp:txBody>
      <dsp:txXfrm>
        <a:off x="5945393" y="1516365"/>
        <a:ext cx="1685742" cy="674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839f6d4bc_0_1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839f6d4bc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0.3%</a:t>
            </a:r>
          </a:p>
        </p:txBody>
      </p:sp>
    </p:spTree>
    <p:extLst>
      <p:ext uri="{BB962C8B-B14F-4D97-AF65-F5344CB8AC3E}">
        <p14:creationId xmlns:p14="http://schemas.microsoft.com/office/powerpoint/2010/main" val="292417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839f6d4bc_0_2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839f6d4bc_0_2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839f6d4bc_0_2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839f6d4bc_0_2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839f6d4bc_0_2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839f6d4bc_0_2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839f6d4bc_0_20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839f6d4bc_0_2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839f6d4bc_0_2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839f6d4bc_0_2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839f6d4bc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839f6d4bc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839f6d4bc_0_2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839f6d4bc_0_2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839f6d4bc_0_2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839f6d4bc_0_2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839f6d4bc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839f6d4bc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839f6d4bc_0_2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839f6d4bc_0_2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839f6d4bc_0_2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839f6d4bc_0_2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839f6d4bc_0_2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839f6d4bc_0_2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839f6d4bc_0_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839f6d4bc_0_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839f6d4bc_0_2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839f6d4bc_0_2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839f6d4bc_0_2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839f6d4bc_0_2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839f6d4bc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839f6d4bc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839f6d4bc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839f6d4bc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839f6d4bc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839f6d4bc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839f6d4bc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839f6d4bc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839f6d4bc_0_1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839f6d4bc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839f6d4bc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839f6d4bc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39f6d4bc_0_1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39f6d4bc_0_1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GB"/>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AB3A824-1A51-4B26-AD58-A6D8E14F6C04}" type="datetimeFigureOut">
              <a:rPr lang="en-US" smtClean="0"/>
              <a:t>7/6/20</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r>
              <a:rPr lang="en-US"/>
              <a:t>
              </a:t>
            </a:r>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34398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05980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96137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77169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1"/>
        <p:cNvGrpSpPr/>
        <p:nvPr/>
      </p:nvGrpSpPr>
      <p:grpSpPr>
        <a:xfrm>
          <a:off x="0" y="0"/>
          <a:ext cx="0" cy="0"/>
          <a:chOff x="0" y="0"/>
          <a:chExt cx="0" cy="0"/>
        </a:xfrm>
      </p:grpSpPr>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1030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59603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3E5059C3-6A89-4494-99FF-5A4D6FFD50EB}" type="datetimeFigureOut">
              <a:rPr lang="en-US" smtClean="0"/>
              <a:t>7/6/20</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5952217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1170378"/>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GB"/>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7/6/20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4658543"/>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7/6/20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93410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7/6/20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062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37D525BB-DA17-4BA0-B3C8-3AC3ABC827E6}" type="datetimeFigureOut">
              <a:rPr lang="en-US" smtClean="0"/>
              <a:t>7/6/20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r>
              <a:rPr lang="en-US"/>
              <a:t>
              </a:t>
            </a:r>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195951"/>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B16C4C9A-3960-41CF-A4E9-2A8FB932454B}" type="datetimeFigureOut">
              <a:rPr lang="en-US" smtClean="0"/>
              <a:t>7/6/20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r>
              <a:rPr lang="en-US"/>
              <a:t>
              </a:t>
            </a:r>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82281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3CBC1C18-307B-4F68-A007-B5B542270E8D}" type="datetimeFigureOut">
              <a:rPr lang="en-US" smtClean="0"/>
              <a:t>7/6/20</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658409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localhost:8888/notebooks/Project1234/project_3/code/Project_3_Reddit_NLP_Classification_Part_2.ipynb#Split-data-into-training-and-testing-sets" TargetMode="External"/><Relationship Id="rId13" Type="http://schemas.openxmlformats.org/officeDocument/2006/relationships/hyperlink" Target="http://localhost:8888/notebooks/Project1234/project_3/code/Project_3_Reddit_NLP_Classification_Part_2.ipynb#Fit-a-Logistic-Regression-model" TargetMode="External"/><Relationship Id="rId18" Type="http://schemas.openxmlformats.org/officeDocument/2006/relationships/hyperlink" Target="http://localhost:8888/notebooks/Project1234/project_3/code/Project_3_Reddit_NLP_Classification_Part_2.ipynb#Conclusion" TargetMode="External"/><Relationship Id="rId3" Type="http://schemas.openxmlformats.org/officeDocument/2006/relationships/hyperlink" Target="http://localhost:8888/notebooks/Project1234/project_3/code/Project_3_Reddit_NLP_Classification_Part_2.ipynb#Import-Libraries" TargetMode="External"/><Relationship Id="rId21" Type="http://schemas.openxmlformats.org/officeDocument/2006/relationships/image" Target="../media/image3.png"/><Relationship Id="rId7" Type="http://schemas.openxmlformats.org/officeDocument/2006/relationships/hyperlink" Target="http://localhost:8888/notebooks/Project1234/project_3/code/Project_3_Reddit_NLP_Classification_Part_2.ipynb#Combine-into-X-and-y" TargetMode="External"/><Relationship Id="rId12" Type="http://schemas.openxmlformats.org/officeDocument/2006/relationships/hyperlink" Target="http://localhost:8888/notebooks/Project1234/project_3/code/Project_3_Reddit_NLP_Classification_Part_2.ipynb#Fit-a-Naive-Bayes-model" TargetMode="External"/><Relationship Id="rId17" Type="http://schemas.openxmlformats.org/officeDocument/2006/relationships/hyperlink" Target="http://localhost:8888/notebooks/Project1234/project_3/code/Project_3_Reddit_NLP_Classification_Part_2.ipynb#Fit-Final-Logistic-Model" TargetMode="External"/><Relationship Id="rId2" Type="http://schemas.openxmlformats.org/officeDocument/2006/relationships/notesSlide" Target="../notesSlides/notesSlide5.xml"/><Relationship Id="rId16" Type="http://schemas.openxmlformats.org/officeDocument/2006/relationships/hyperlink" Target="http://localhost:8888/notebooks/Project1234/project_3/code/Project_3_Reddit_NLP_Classification_Part_2.ipynb#Fine-tuning-Logistic-Regression-hyperparameters" TargetMode="External"/><Relationship Id="rId20" Type="http://schemas.openxmlformats.org/officeDocument/2006/relationships/hyperlink" Target="http://localhost:8888/notebooks/Project1234/project_3/code/Project_3_Reddit_NLP_Classification_Part_2.ipynb#Sources" TargetMode="External"/><Relationship Id="rId1" Type="http://schemas.openxmlformats.org/officeDocument/2006/relationships/slideLayout" Target="../slideLayouts/slideLayout12.xml"/><Relationship Id="rId6" Type="http://schemas.openxmlformats.org/officeDocument/2006/relationships/hyperlink" Target="http://localhost:8888/notebooks/Project1234/project_3/code/Project_3_Reddit_NLP_Classification_Part_2.ipynb#Choose-stopwords-library-to-use" TargetMode="External"/><Relationship Id="rId11" Type="http://schemas.openxmlformats.org/officeDocument/2006/relationships/hyperlink" Target="http://localhost:8888/notebooks/Project1234/project_3/code/Project_3_Reddit_NLP_Classification_Part_2.ipynb#Baseline-accuracy" TargetMode="External"/><Relationship Id="rId5" Type="http://schemas.openxmlformats.org/officeDocument/2006/relationships/hyperlink" Target="http://localhost:8888/notebooks/Project1234/project_3/code/Project_3_Reddit_NLP_Classification_Part_2.ipynb#Data-Cleaning" TargetMode="External"/><Relationship Id="rId15" Type="http://schemas.openxmlformats.org/officeDocument/2006/relationships/hyperlink" Target="http://localhost:8888/notebooks/Project1234/project_3/code/Project_3_Reddit_NLP_Classification_Part_2.ipynb#Combine-a-few-models-and-get-best-score" TargetMode="External"/><Relationship Id="rId10" Type="http://schemas.openxmlformats.org/officeDocument/2006/relationships/hyperlink" Target="http://localhost:8888/notebooks/Project1234/project_3/code/Project_3_Reddit_NLP_Classification_Part_2.ipynb#Turn-text-into-features" TargetMode="External"/><Relationship Id="rId19" Type="http://schemas.openxmlformats.org/officeDocument/2006/relationships/hyperlink" Target="http://localhost:8888/notebooks/Project1234/project_3/code/Project_3_Reddit_NLP_Classification_Part_2.ipynb#Limitations-and-Recommendation" TargetMode="External"/><Relationship Id="rId4" Type="http://schemas.openxmlformats.org/officeDocument/2006/relationships/hyperlink" Target="http://localhost:8888/notebooks/Project1234/project_3/code/Project_3_Reddit_NLP_Classification_Part_2.ipynb#Load-Dataset-from-CSV" TargetMode="External"/><Relationship Id="rId9" Type="http://schemas.openxmlformats.org/officeDocument/2006/relationships/hyperlink" Target="http://localhost:8888/notebooks/Project1234/project_3/code/Project_3_Reddit_NLP_Classification_Part_2.ipynb#Words-Preprocessing" TargetMode="External"/><Relationship Id="rId14" Type="http://schemas.openxmlformats.org/officeDocument/2006/relationships/hyperlink" Target="http://localhost:8888/notebooks/Project1234/project_3/code/Project_3_Reddit_NLP_Classification_Part_2.ipynb#Fit-Random-Forest-Classifier" TargetMode="External"/><Relationship Id="rId22"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706100" y="4065099"/>
            <a:ext cx="5731800" cy="519000"/>
          </a:xfrm>
          <a:prstGeom prst="rect">
            <a:avLst/>
          </a:prstGeom>
        </p:spPr>
        <p:txBody>
          <a:bodyPr spcFirstLastPara="1" wrap="square" lIns="91425" tIns="91425" rIns="91425" bIns="91425" anchor="b" anchorCtr="0">
            <a:noAutofit/>
          </a:bodyPr>
          <a:lstStyle/>
          <a:p>
            <a:pPr marL="0" lvl="0" indent="0" algn="ctr" rtl="0">
              <a:spcBef>
                <a:spcPts val="1000"/>
              </a:spcBef>
              <a:spcAft>
                <a:spcPts val="0"/>
              </a:spcAft>
              <a:buNone/>
            </a:pPr>
            <a:r>
              <a:rPr lang="en" sz="2050" b="1" dirty="0">
                <a:solidFill>
                  <a:srgbClr val="000000"/>
                </a:solidFill>
                <a:latin typeface="Arial"/>
                <a:ea typeface="Arial"/>
                <a:cs typeface="Arial"/>
                <a:sym typeface="Arial"/>
              </a:rPr>
              <a:t>Project 3: </a:t>
            </a:r>
            <a:br>
              <a:rPr lang="en" sz="2050" b="1" dirty="0">
                <a:solidFill>
                  <a:srgbClr val="000000"/>
                </a:solidFill>
                <a:latin typeface="Arial"/>
                <a:ea typeface="Arial"/>
                <a:cs typeface="Arial"/>
                <a:sym typeface="Arial"/>
              </a:rPr>
            </a:br>
            <a:r>
              <a:rPr lang="en" sz="2050" b="1" dirty="0">
                <a:solidFill>
                  <a:srgbClr val="000000"/>
                </a:solidFill>
                <a:latin typeface="Arial"/>
                <a:ea typeface="Arial"/>
                <a:cs typeface="Arial"/>
                <a:sym typeface="Arial"/>
              </a:rPr>
              <a:t>Reddit </a:t>
            </a:r>
            <a:endParaRPr sz="2050" b="1" dirty="0">
              <a:solidFill>
                <a:srgbClr val="000000"/>
              </a:solidFill>
              <a:latin typeface="Arial"/>
              <a:ea typeface="Arial"/>
              <a:cs typeface="Arial"/>
              <a:sym typeface="Arial"/>
            </a:endParaRPr>
          </a:p>
          <a:p>
            <a:pPr marL="0" lvl="0" indent="0" algn="ctr" rtl="0">
              <a:spcBef>
                <a:spcPts val="1000"/>
              </a:spcBef>
              <a:spcAft>
                <a:spcPts val="0"/>
              </a:spcAft>
              <a:buNone/>
            </a:pPr>
            <a:r>
              <a:rPr lang="en" sz="2050" b="1" dirty="0">
                <a:solidFill>
                  <a:srgbClr val="000000"/>
                </a:solidFill>
                <a:latin typeface="Arial"/>
                <a:ea typeface="Arial"/>
                <a:cs typeface="Arial"/>
                <a:sym typeface="Arial"/>
              </a:rPr>
              <a:t>Natural Language Processing &amp; Classification</a:t>
            </a:r>
            <a:endParaRPr sz="2050" b="1" dirty="0">
              <a:solidFill>
                <a:srgbClr val="000000"/>
              </a:solidFill>
              <a:latin typeface="Arial"/>
              <a:ea typeface="Arial"/>
              <a:cs typeface="Arial"/>
              <a:sym typeface="Arial"/>
            </a:endParaRPr>
          </a:p>
          <a:p>
            <a:pPr marL="0" lvl="0" indent="0" algn="ctr" rtl="0">
              <a:spcBef>
                <a:spcPts val="1000"/>
              </a:spcBef>
              <a:spcAft>
                <a:spcPts val="0"/>
              </a:spcAft>
              <a:buNone/>
            </a:pPr>
            <a:endParaRPr sz="2050" dirty="0">
              <a:solidFill>
                <a:srgbClr val="000000"/>
              </a:solidFill>
              <a:latin typeface="Arial"/>
              <a:ea typeface="Arial"/>
              <a:cs typeface="Arial"/>
              <a:sym typeface="Arial"/>
            </a:endParaRPr>
          </a:p>
          <a:p>
            <a:pPr marL="0" lvl="0" indent="0" algn="ctr" rtl="0">
              <a:spcBef>
                <a:spcPts val="1000"/>
              </a:spcBef>
              <a:spcAft>
                <a:spcPts val="0"/>
              </a:spcAft>
              <a:buNone/>
            </a:pPr>
            <a:r>
              <a:rPr lang="en" sz="2050" dirty="0">
                <a:solidFill>
                  <a:srgbClr val="000000"/>
                </a:solidFill>
                <a:latin typeface="Arial"/>
                <a:ea typeface="Arial"/>
                <a:cs typeface="Arial"/>
                <a:sym typeface="Arial"/>
              </a:rPr>
              <a:t>Parenting vs </a:t>
            </a:r>
            <a:r>
              <a:rPr lang="en" sz="2050" dirty="0" err="1">
                <a:solidFill>
                  <a:srgbClr val="000000"/>
                </a:solidFill>
                <a:latin typeface="Arial"/>
                <a:ea typeface="Arial"/>
                <a:cs typeface="Arial"/>
                <a:sym typeface="Arial"/>
              </a:rPr>
              <a:t>CasualConversation</a:t>
            </a:r>
            <a:endParaRPr sz="2050" dirty="0">
              <a:solidFill>
                <a:srgbClr val="000000"/>
              </a:solidFill>
              <a:latin typeface="Arial"/>
              <a:ea typeface="Arial"/>
              <a:cs typeface="Arial"/>
              <a:sym typeface="Arial"/>
            </a:endParaRPr>
          </a:p>
          <a:p>
            <a:pPr marL="0" lvl="0" indent="0" algn="ctr" rtl="0">
              <a:spcBef>
                <a:spcPts val="1000"/>
              </a:spcBef>
              <a:spcAft>
                <a:spcPts val="0"/>
              </a:spcAft>
              <a:buNone/>
            </a:pPr>
            <a:endParaRPr sz="2050" b="1" dirty="0">
              <a:solidFill>
                <a:srgbClr val="000000"/>
              </a:solidFill>
              <a:highlight>
                <a:srgbClr val="FFFFFF"/>
              </a:highlight>
              <a:latin typeface="Arial"/>
              <a:ea typeface="Arial"/>
              <a:cs typeface="Arial"/>
              <a:sym typeface="Arial"/>
            </a:endParaRPr>
          </a:p>
          <a:p>
            <a:pPr marL="0" lvl="0" indent="0" algn="ctr" rtl="0">
              <a:spcBef>
                <a:spcPts val="0"/>
              </a:spcBef>
              <a:spcAft>
                <a:spcPts val="0"/>
              </a:spcAft>
              <a:buNone/>
            </a:pPr>
            <a:endParaRPr sz="5500" dirty="0"/>
          </a:p>
        </p:txBody>
      </p:sp>
      <p:sp>
        <p:nvSpPr>
          <p:cNvPr id="67" name="Google Shape;67;p13"/>
          <p:cNvSpPr txBox="1">
            <a:spLocks noGrp="1"/>
          </p:cNvSpPr>
          <p:nvPr>
            <p:ph type="subTitle" idx="1"/>
          </p:nvPr>
        </p:nvSpPr>
        <p:spPr>
          <a:xfrm>
            <a:off x="1560688" y="3456699"/>
            <a:ext cx="6206998" cy="608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t>By Ethan         </a:t>
            </a:r>
          </a:p>
          <a:p>
            <a:pPr marL="0" lvl="0" indent="0" rtl="0">
              <a:spcBef>
                <a:spcPts val="0"/>
              </a:spcBef>
              <a:spcAft>
                <a:spcPts val="0"/>
              </a:spcAft>
              <a:buNone/>
            </a:pPr>
            <a:r>
              <a:rPr lang="en" sz="1400" dirty="0"/>
              <a:t> 18 May 2020</a:t>
            </a:r>
            <a:br>
              <a:rPr lang="en" sz="1400" dirty="0"/>
            </a:b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6"/>
        <p:cNvGrpSpPr/>
        <p:nvPr/>
      </p:nvGrpSpPr>
      <p:grpSpPr>
        <a:xfrm>
          <a:off x="0" y="0"/>
          <a:ext cx="0" cy="0"/>
          <a:chOff x="0" y="0"/>
          <a:chExt cx="0" cy="0"/>
        </a:xfrm>
      </p:grpSpPr>
      <p:sp>
        <p:nvSpPr>
          <p:cNvPr id="134" name="Freeform 6">
            <a:extLst>
              <a:ext uri="{FF2B5EF4-FFF2-40B4-BE49-F238E27FC236}">
                <a16:creationId xmlns:a16="http://schemas.microsoft.com/office/drawing/2014/main" id="{C98F4480-8749-4E48-82BB-3A0F2F311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36" name="Rectangle 135">
            <a:extLst>
              <a:ext uri="{FF2B5EF4-FFF2-40B4-BE49-F238E27FC236}">
                <a16:creationId xmlns:a16="http://schemas.microsoft.com/office/drawing/2014/main" id="{5249F694-12BA-47C4-9FF3-570372F3B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8" name="Rectangle 137">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Google Shape;127;p22"/>
          <p:cNvSpPr txBox="1">
            <a:spLocks noGrp="1"/>
          </p:cNvSpPr>
          <p:nvPr>
            <p:ph type="title"/>
          </p:nvPr>
        </p:nvSpPr>
        <p:spPr>
          <a:xfrm>
            <a:off x="422076" y="159788"/>
            <a:ext cx="5382512" cy="1119099"/>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600" spc="200" dirty="0"/>
              <a:t>Choose </a:t>
            </a:r>
            <a:r>
              <a:rPr lang="en-US" sz="3600" spc="200" dirty="0" err="1"/>
              <a:t>stopwords</a:t>
            </a:r>
            <a:r>
              <a:rPr lang="en-US" sz="3600" spc="200" dirty="0"/>
              <a:t> library to use</a:t>
            </a:r>
          </a:p>
        </p:txBody>
      </p:sp>
      <p:sp>
        <p:nvSpPr>
          <p:cNvPr id="140" name="Rectangle 139">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Google Shape;128;p22"/>
          <p:cNvSpPr txBox="1">
            <a:spLocks noGrp="1"/>
          </p:cNvSpPr>
          <p:nvPr>
            <p:ph type="body" idx="1"/>
          </p:nvPr>
        </p:nvSpPr>
        <p:spPr>
          <a:xfrm>
            <a:off x="332184" y="1168400"/>
            <a:ext cx="5230112" cy="3975100"/>
          </a:xfrm>
          <a:prstGeom prst="rect">
            <a:avLst/>
          </a:prstGeom>
        </p:spPr>
        <p:txBody>
          <a:bodyPr spcFirstLastPara="1" vert="horz" lIns="91440" tIns="45720" rIns="91440" bIns="45720" rtlCol="0" anchorCtr="0">
            <a:normAutofit/>
          </a:bodyPr>
          <a:lstStyle/>
          <a:p>
            <a:pPr marL="101600" marR="114300" lvl="0" indent="-228600" defTabSz="914400">
              <a:lnSpc>
                <a:spcPct val="100000"/>
              </a:lnSpc>
              <a:spcBef>
                <a:spcPts val="700"/>
              </a:spcBef>
              <a:spcAft>
                <a:spcPts val="0"/>
              </a:spcAft>
              <a:buNone/>
            </a:pPr>
            <a:r>
              <a:rPr lang="en-US" sz="1200" dirty="0">
                <a:sym typeface="Arial"/>
              </a:rPr>
              <a:t>There are 3 libraries that I know to choose from:</a:t>
            </a:r>
          </a:p>
          <a:p>
            <a:pPr marL="558800" marR="114300" lvl="0" indent="-228600" defTabSz="914400">
              <a:lnSpc>
                <a:spcPct val="100000"/>
              </a:lnSpc>
              <a:spcBef>
                <a:spcPts val="700"/>
              </a:spcBef>
              <a:spcAft>
                <a:spcPts val="0"/>
              </a:spcAft>
              <a:buSzPts val="1400"/>
              <a:buFont typeface="Arial"/>
              <a:buChar char="●"/>
            </a:pPr>
            <a:r>
              <a:rPr lang="en-US" sz="1200" dirty="0" err="1">
                <a:sym typeface="Arial"/>
              </a:rPr>
              <a:t>wordcloud</a:t>
            </a:r>
            <a:endParaRPr lang="en-US" sz="1200" dirty="0">
              <a:sym typeface="Arial"/>
            </a:endParaRPr>
          </a:p>
          <a:p>
            <a:pPr marL="558800" marR="114300" lvl="0" indent="-228600" defTabSz="914400">
              <a:lnSpc>
                <a:spcPct val="100000"/>
              </a:lnSpc>
              <a:spcBef>
                <a:spcPts val="700"/>
              </a:spcBef>
              <a:spcAft>
                <a:spcPts val="0"/>
              </a:spcAft>
              <a:buSzPts val="1400"/>
              <a:buFont typeface="Arial"/>
              <a:buChar char="●"/>
            </a:pPr>
            <a:r>
              <a:rPr lang="en-US" sz="1200" dirty="0">
                <a:sym typeface="Arial"/>
              </a:rPr>
              <a:t>NLTK</a:t>
            </a:r>
          </a:p>
          <a:p>
            <a:pPr marL="558800" marR="114300" lvl="0" indent="-228600" defTabSz="914400">
              <a:lnSpc>
                <a:spcPct val="100000"/>
              </a:lnSpc>
              <a:spcBef>
                <a:spcPts val="700"/>
              </a:spcBef>
              <a:spcAft>
                <a:spcPts val="0"/>
              </a:spcAft>
              <a:buSzPts val="1400"/>
              <a:buFont typeface="Arial"/>
              <a:buChar char="●"/>
            </a:pPr>
            <a:r>
              <a:rPr lang="en-US" sz="1200" dirty="0" err="1">
                <a:sym typeface="Arial"/>
              </a:rPr>
              <a:t>CountVectorizer</a:t>
            </a:r>
            <a:endParaRPr lang="en-US" sz="1200" dirty="0">
              <a:sym typeface="Arial"/>
            </a:endParaRPr>
          </a:p>
          <a:p>
            <a:pPr marL="0" marR="114300" lvl="0" indent="-228600" defTabSz="914400">
              <a:lnSpc>
                <a:spcPct val="100000"/>
              </a:lnSpc>
              <a:spcBef>
                <a:spcPts val="700"/>
              </a:spcBef>
              <a:spcAft>
                <a:spcPts val="0"/>
              </a:spcAft>
              <a:buNone/>
            </a:pPr>
            <a:r>
              <a:rPr lang="en-US" sz="1200" dirty="0">
                <a:sym typeface="Arial"/>
              </a:rPr>
              <a:t>I decide to use unique words of </a:t>
            </a:r>
            <a:r>
              <a:rPr lang="en-US" sz="1200" dirty="0" err="1">
                <a:sym typeface="Arial"/>
              </a:rPr>
              <a:t>wordcloud</a:t>
            </a:r>
            <a:r>
              <a:rPr lang="en-US" sz="1200" dirty="0">
                <a:sym typeface="Arial"/>
              </a:rPr>
              <a:t> and </a:t>
            </a:r>
            <a:r>
              <a:rPr lang="en-US" sz="1200" dirty="0" err="1">
                <a:sym typeface="Arial"/>
              </a:rPr>
              <a:t>nltk</a:t>
            </a:r>
            <a:r>
              <a:rPr lang="en-US" sz="1200" dirty="0">
                <a:sym typeface="Arial"/>
              </a:rPr>
              <a:t> library </a:t>
            </a:r>
            <a:r>
              <a:rPr lang="en-US" sz="1200" dirty="0" err="1">
                <a:sym typeface="Arial"/>
              </a:rPr>
              <a:t>stopwords</a:t>
            </a:r>
            <a:r>
              <a:rPr lang="en-US" sz="1200" dirty="0">
                <a:sym typeface="Arial"/>
              </a:rPr>
              <a:t> because I find the words in </a:t>
            </a:r>
            <a:r>
              <a:rPr lang="en-US" sz="1200" dirty="0" err="1">
                <a:sym typeface="Arial"/>
              </a:rPr>
              <a:t>Countvectorizer</a:t>
            </a:r>
            <a:r>
              <a:rPr lang="en-US" sz="1200" dirty="0">
                <a:sym typeface="Arial"/>
              </a:rPr>
              <a:t> carry more meaning and includes numbers in words which may be useful for classifying parenting subreddit from </a:t>
            </a:r>
            <a:r>
              <a:rPr lang="en-US" sz="1200" dirty="0" err="1">
                <a:sym typeface="Arial"/>
              </a:rPr>
              <a:t>casualconversation</a:t>
            </a:r>
            <a:r>
              <a:rPr lang="en-US" sz="1200" dirty="0">
                <a:sym typeface="Arial"/>
              </a:rPr>
              <a:t>.</a:t>
            </a:r>
          </a:p>
          <a:p>
            <a:pPr marL="0" marR="114300" lvl="0" indent="-228600" defTabSz="914400">
              <a:lnSpc>
                <a:spcPct val="100000"/>
              </a:lnSpc>
              <a:spcBef>
                <a:spcPts val="700"/>
              </a:spcBef>
              <a:spcAft>
                <a:spcPts val="0"/>
              </a:spcAft>
              <a:buNone/>
            </a:pPr>
            <a:endParaRPr lang="en-US" sz="1200" dirty="0">
              <a:sym typeface="Arial"/>
            </a:endParaRPr>
          </a:p>
          <a:p>
            <a:pPr marL="0" lvl="0" indent="-228600" defTabSz="914400">
              <a:lnSpc>
                <a:spcPct val="100000"/>
              </a:lnSpc>
              <a:spcBef>
                <a:spcPts val="700"/>
              </a:spcBef>
              <a:spcAft>
                <a:spcPts val="0"/>
              </a:spcAft>
              <a:buNone/>
            </a:pPr>
            <a:r>
              <a:rPr lang="en-US" sz="1200" dirty="0">
                <a:sym typeface="Arial"/>
              </a:rPr>
              <a:t>479,852 words in the combination of posts from </a:t>
            </a:r>
            <a:r>
              <a:rPr lang="en-US" sz="1200" dirty="0" err="1">
                <a:sym typeface="Arial"/>
              </a:rPr>
              <a:t>CasualConversation</a:t>
            </a:r>
            <a:r>
              <a:rPr lang="en-US" sz="1200" dirty="0">
                <a:sym typeface="Arial"/>
              </a:rPr>
              <a:t> Subreddit preprocessing.</a:t>
            </a:r>
          </a:p>
          <a:p>
            <a:pPr marL="0" lvl="0" indent="-228600" defTabSz="914400">
              <a:lnSpc>
                <a:spcPct val="100000"/>
              </a:lnSpc>
              <a:spcBef>
                <a:spcPts val="700"/>
              </a:spcBef>
              <a:spcAft>
                <a:spcPts val="0"/>
              </a:spcAft>
              <a:buNone/>
            </a:pPr>
            <a:r>
              <a:rPr lang="en-US" sz="1200" dirty="0">
                <a:sym typeface="Arial"/>
              </a:rPr>
              <a:t>784,425 words in the combination of posts from Parenting Subreddit preprocessing.</a:t>
            </a:r>
          </a:p>
          <a:p>
            <a:pPr marL="0" lvl="0" indent="-228600" defTabSz="914400">
              <a:lnSpc>
                <a:spcPct val="100000"/>
              </a:lnSpc>
              <a:spcBef>
                <a:spcPts val="700"/>
              </a:spcBef>
              <a:spcAft>
                <a:spcPts val="0"/>
              </a:spcAft>
              <a:buNone/>
            </a:pPr>
            <a:r>
              <a:rPr lang="en-US" sz="1200" dirty="0">
                <a:sym typeface="Arial"/>
              </a:rPr>
              <a:t>There are 63.5 % more words in Parenting compared to </a:t>
            </a:r>
            <a:r>
              <a:rPr lang="en-US" sz="1200" dirty="0" err="1">
                <a:sym typeface="Arial"/>
              </a:rPr>
              <a:t>Casualconversation</a:t>
            </a:r>
            <a:r>
              <a:rPr lang="en-US" sz="1200" dirty="0">
                <a:sym typeface="Arial"/>
              </a:rPr>
              <a:t> preprocessing</a:t>
            </a:r>
          </a:p>
          <a:p>
            <a:pPr marL="0" lvl="0" indent="-228600" defTabSz="914400">
              <a:lnSpc>
                <a:spcPct val="100000"/>
              </a:lnSpc>
              <a:spcBef>
                <a:spcPts val="700"/>
              </a:spcBef>
              <a:spcAft>
                <a:spcPts val="1600"/>
              </a:spcAft>
              <a:buNone/>
            </a:pPr>
            <a:endParaRPr lang="en-US" sz="900" dirty="0"/>
          </a:p>
        </p:txBody>
      </p:sp>
      <p:pic>
        <p:nvPicPr>
          <p:cNvPr id="130" name="Picture 129">
            <a:extLst>
              <a:ext uri="{FF2B5EF4-FFF2-40B4-BE49-F238E27FC236}">
                <a16:creationId xmlns:a16="http://schemas.microsoft.com/office/drawing/2014/main" id="{A0A7AAF2-66E3-486E-A3CF-B6D9C268E716}"/>
              </a:ext>
            </a:extLst>
          </p:cNvPr>
          <p:cNvPicPr>
            <a:picLocks noChangeAspect="1"/>
          </p:cNvPicPr>
          <p:nvPr/>
        </p:nvPicPr>
        <p:blipFill rotWithShape="1">
          <a:blip r:embed="rId3"/>
          <a:srcRect l="43737" r="3745"/>
          <a:stretch/>
        </p:blipFill>
        <p:spPr>
          <a:xfrm>
            <a:off x="5562296" y="10"/>
            <a:ext cx="3249520" cy="51434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1309725" y="333476"/>
            <a:ext cx="6242725" cy="42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1333426" y="299100"/>
            <a:ext cx="6360375" cy="440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72D6-C483-4548-AAE0-E100E40BE371}"/>
              </a:ext>
            </a:extLst>
          </p:cNvPr>
          <p:cNvSpPr>
            <a:spLocks noGrp="1"/>
          </p:cNvSpPr>
          <p:nvPr>
            <p:ph type="title"/>
          </p:nvPr>
        </p:nvSpPr>
        <p:spPr>
          <a:xfrm>
            <a:off x="938758" y="238485"/>
            <a:ext cx="3912643" cy="990642"/>
          </a:xfrm>
        </p:spPr>
        <p:txBody>
          <a:bodyPr>
            <a:normAutofit fontScale="90000"/>
          </a:bodyPr>
          <a:lstStyle/>
          <a:p>
            <a:r>
              <a:rPr lang="en-US" sz="3300" dirty="0"/>
              <a:t>Selected </a:t>
            </a:r>
            <a:r>
              <a:rPr lang="en-US" sz="3300" dirty="0" err="1"/>
              <a:t>stopwords</a:t>
            </a:r>
            <a:endParaRPr lang="en-US" sz="3300" dirty="0"/>
          </a:p>
        </p:txBody>
      </p:sp>
      <p:sp>
        <p:nvSpPr>
          <p:cNvPr id="3" name="Content Placeholder 2">
            <a:extLst>
              <a:ext uri="{FF2B5EF4-FFF2-40B4-BE49-F238E27FC236}">
                <a16:creationId xmlns:a16="http://schemas.microsoft.com/office/drawing/2014/main" id="{EF6DAC37-3D0A-6248-B9C0-59B84B28E337}"/>
              </a:ext>
            </a:extLst>
          </p:cNvPr>
          <p:cNvSpPr>
            <a:spLocks noGrp="1"/>
          </p:cNvSpPr>
          <p:nvPr>
            <p:ph idx="1"/>
          </p:nvPr>
        </p:nvSpPr>
        <p:spPr>
          <a:xfrm>
            <a:off x="938758" y="787400"/>
            <a:ext cx="3633242" cy="4356100"/>
          </a:xfrm>
        </p:spPr>
        <p:txBody>
          <a:bodyPr>
            <a:normAutofit/>
          </a:bodyPr>
          <a:lstStyle/>
          <a:p>
            <a:pPr marL="0" lvl="0" indent="0">
              <a:lnSpc>
                <a:spcPct val="100000"/>
              </a:lnSpc>
              <a:spcBef>
                <a:spcPts val="0"/>
              </a:spcBef>
              <a:spcAft>
                <a:spcPts val="600"/>
              </a:spcAft>
              <a:buNone/>
            </a:pPr>
            <a:r>
              <a:rPr lang="en-SG" sz="1050" dirty="0"/>
              <a:t>Selected </a:t>
            </a:r>
            <a:r>
              <a:rPr lang="en-SG" sz="1050" dirty="0" err="1"/>
              <a:t>stopwords</a:t>
            </a:r>
            <a:r>
              <a:rPr lang="en-SG" sz="1050" dirty="0"/>
              <a:t> for </a:t>
            </a:r>
            <a:r>
              <a:rPr lang="en-SG" sz="1050" dirty="0" err="1"/>
              <a:t>CasualConversation</a:t>
            </a:r>
            <a:r>
              <a:rPr lang="en-SG" sz="1050" dirty="0"/>
              <a:t>:</a:t>
            </a:r>
          </a:p>
          <a:p>
            <a:pPr marL="0" lvl="0" indent="0">
              <a:lnSpc>
                <a:spcPct val="100000"/>
              </a:lnSpc>
              <a:spcBef>
                <a:spcPts val="0"/>
              </a:spcBef>
              <a:spcAft>
                <a:spcPts val="600"/>
              </a:spcAft>
              <a:buNone/>
            </a:pPr>
            <a:endParaRPr lang="en-SG" sz="1050" dirty="0"/>
          </a:p>
          <a:p>
            <a:pPr marL="0" lvl="0" indent="0">
              <a:lnSpc>
                <a:spcPct val="100000"/>
              </a:lnSpc>
              <a:spcBef>
                <a:spcPts val="0"/>
              </a:spcBef>
              <a:spcAft>
                <a:spcPts val="600"/>
              </a:spcAft>
              <a:buNone/>
            </a:pPr>
            <a:r>
              <a:rPr lang="en-SG" sz="1050" dirty="0"/>
              <a:t>['</a:t>
            </a:r>
            <a:r>
              <a:rPr lang="en-SG" sz="1050" dirty="0" err="1"/>
              <a:t>i</a:t>
            </a:r>
            <a:r>
              <a:rPr lang="en-SG" sz="1050" dirty="0"/>
              <a:t>', 'and', 'to', 'the', 'a', 'my', 'of', 'in', 'it', 'that', 'for', 'but', 'was', 'have', 'you', 'so', 'is', 'with', 'just', 'me', 'on', 'this', 'like', 'or', "</a:t>
            </a:r>
            <a:r>
              <a:rPr lang="en-SG" sz="1050" dirty="0" err="1"/>
              <a:t>i'm</a:t>
            </a:r>
            <a:r>
              <a:rPr lang="en-SG" sz="1050" dirty="0"/>
              <a:t>", 'about', 'be', 'are', 'not', 'as', 'at', 'if', 'what', 'we', 'do', 'been', 'all', 'they', 'had', 'feel', 'when', 'get', 'really', 'out', 'from', 'how', 'some', 'up', '</a:t>
            </a:r>
            <a:r>
              <a:rPr lang="en-SG" sz="1050" dirty="0" err="1"/>
              <a:t>i’m</a:t>
            </a:r>
            <a:r>
              <a:rPr lang="en-SG" sz="1050" dirty="0"/>
              <a:t>', 'know', 'he', 'because', 'would', 'her', 'your', 'people', 'one', 'time', 'can', 'she', "it's", 'an', 'more', 'who', "</a:t>
            </a:r>
            <a:r>
              <a:rPr lang="en-SG" sz="1050" dirty="0" err="1"/>
              <a:t>i've</a:t>
            </a:r>
            <a:r>
              <a:rPr lang="en-SG" sz="1050" dirty="0"/>
              <a:t>", 'am', "don't", 'them', 'has', 'even', 'think', 'now', 'it.', 'want', 'any', 'only', 'something', 'much', 'other', 'no', 'new', 'got', 'will', 'day', 'good', 'being’]</a:t>
            </a:r>
          </a:p>
          <a:p>
            <a:pPr marL="0" lvl="0" indent="0">
              <a:lnSpc>
                <a:spcPct val="100000"/>
              </a:lnSpc>
              <a:spcBef>
                <a:spcPts val="0"/>
              </a:spcBef>
              <a:spcAft>
                <a:spcPts val="600"/>
              </a:spcAft>
              <a:buNone/>
            </a:pPr>
            <a:endParaRPr lang="en-SG" sz="1050" dirty="0"/>
          </a:p>
          <a:p>
            <a:pPr marL="0" lvl="0" indent="0">
              <a:lnSpc>
                <a:spcPct val="100000"/>
              </a:lnSpc>
              <a:spcBef>
                <a:spcPts val="0"/>
              </a:spcBef>
              <a:spcAft>
                <a:spcPts val="600"/>
              </a:spcAft>
              <a:buNone/>
            </a:pPr>
            <a:r>
              <a:rPr lang="en-SG" sz="1050" dirty="0"/>
              <a:t>Selected </a:t>
            </a:r>
            <a:r>
              <a:rPr lang="en-SG" sz="1050" dirty="0" err="1"/>
              <a:t>stopwords</a:t>
            </a:r>
            <a:r>
              <a:rPr lang="en-SG" sz="1050" dirty="0"/>
              <a:t> for Parenting:</a:t>
            </a:r>
          </a:p>
          <a:p>
            <a:pPr marL="0" lvl="0" indent="0">
              <a:lnSpc>
                <a:spcPct val="100000"/>
              </a:lnSpc>
              <a:spcBef>
                <a:spcPts val="0"/>
              </a:spcBef>
              <a:spcAft>
                <a:spcPts val="600"/>
              </a:spcAft>
              <a:buNone/>
            </a:pPr>
            <a:endParaRPr lang="en-SG" sz="1050" dirty="0"/>
          </a:p>
          <a:p>
            <a:pPr marL="0" lvl="0" indent="0">
              <a:lnSpc>
                <a:spcPct val="100000"/>
              </a:lnSpc>
              <a:spcBef>
                <a:spcPts val="0"/>
              </a:spcBef>
              <a:spcAft>
                <a:spcPts val="600"/>
              </a:spcAft>
              <a:buNone/>
            </a:pPr>
            <a:r>
              <a:rPr lang="en-SG" sz="1050" dirty="0"/>
              <a:t>['to', 'and', '</a:t>
            </a:r>
            <a:r>
              <a:rPr lang="en-SG" sz="1050" dirty="0" err="1"/>
              <a:t>i</a:t>
            </a:r>
            <a:r>
              <a:rPr lang="en-SG" sz="1050" dirty="0"/>
              <a:t>', 'the', 'a', 'my', 'of', 'is', 'he', 'she', 'her', 'in', 'for', 'with', 'that', 'but', 'we', 'it', 'have', 'so', 'was', 'on', 'just', 'him', 'this', 'be', 'his', 'at', 'me', 'not', 'or', 'has', 'like', 'as', 'when', 'do', 'are', 'our', 'all', 'if', 'up', 'what', 'about', 'they', 'been', 'time', 'get', 'how', 'you', 'will', 'out', 'from', 'know', "</a:t>
            </a:r>
            <a:r>
              <a:rPr lang="en-SG" sz="1050" dirty="0" err="1"/>
              <a:t>i'm</a:t>
            </a:r>
            <a:r>
              <a:rPr lang="en-SG" sz="1050" dirty="0"/>
              <a:t>", 'because', 'can', 'would', 'had', 'want', '</a:t>
            </a:r>
            <a:r>
              <a:rPr lang="en-SG" sz="1050" dirty="0" err="1"/>
              <a:t>i’m</a:t>
            </a:r>
            <a:r>
              <a:rPr lang="en-SG" sz="1050" dirty="0"/>
              <a:t>', 'any', 'old', 'am', 'some', 'an', 'year', 'one', 'really', 'even', 'no', 'feel', 'kids', 'more', 'them', 'now', 'son', 'other', 'very', 'then', 'going', 'go', 'only', "don't", 'also', 'after', 'being']</a:t>
            </a:r>
          </a:p>
        </p:txBody>
      </p:sp>
      <p:pic>
        <p:nvPicPr>
          <p:cNvPr id="15" name="Google Shape;144;p25" descr="A screenshot of a cell phone&#10;&#10;Description automatically generated">
            <a:extLst>
              <a:ext uri="{FF2B5EF4-FFF2-40B4-BE49-F238E27FC236}">
                <a16:creationId xmlns:a16="http://schemas.microsoft.com/office/drawing/2014/main" id="{FCFAFBE7-927E-9E4F-9E12-A94E050496C6}"/>
              </a:ext>
            </a:extLst>
          </p:cNvPr>
          <p:cNvPicPr preferRelativeResize="0"/>
          <p:nvPr/>
        </p:nvPicPr>
        <p:blipFill>
          <a:blip r:embed="rId3"/>
          <a:stretch>
            <a:fillRect/>
          </a:stretch>
        </p:blipFill>
        <p:spPr>
          <a:xfrm>
            <a:off x="4891258" y="534307"/>
            <a:ext cx="3069059" cy="2037443"/>
          </a:xfrm>
          <a:prstGeom prst="rect">
            <a:avLst/>
          </a:prstGeom>
          <a:noFill/>
        </p:spPr>
      </p:pic>
      <p:pic>
        <p:nvPicPr>
          <p:cNvPr id="17" name="Google Shape;145;p25" descr="A screenshot of a cell phone&#10;&#10;Description automatically generated">
            <a:extLst>
              <a:ext uri="{FF2B5EF4-FFF2-40B4-BE49-F238E27FC236}">
                <a16:creationId xmlns:a16="http://schemas.microsoft.com/office/drawing/2014/main" id="{01639A41-CE9F-6D49-ABDA-65402855A998}"/>
              </a:ext>
            </a:extLst>
          </p:cNvPr>
          <p:cNvPicPr preferRelativeResize="0"/>
          <p:nvPr/>
        </p:nvPicPr>
        <p:blipFill>
          <a:blip r:embed="rId4"/>
          <a:stretch>
            <a:fillRect/>
          </a:stretch>
        </p:blipFill>
        <p:spPr>
          <a:xfrm>
            <a:off x="4851401" y="2768922"/>
            <a:ext cx="3148774" cy="2037442"/>
          </a:xfrm>
          <a:prstGeom prst="rect">
            <a:avLst/>
          </a:prstGeom>
          <a:noFill/>
        </p:spPr>
      </p:pic>
    </p:spTree>
    <p:extLst>
      <p:ext uri="{BB962C8B-B14F-4D97-AF65-F5344CB8AC3E}">
        <p14:creationId xmlns:p14="http://schemas.microsoft.com/office/powerpoint/2010/main" val="34495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A833008-BD92-41EE-BDA2-B5E9E579DD2A}"/>
              </a:ext>
            </a:extLst>
          </p:cNvPr>
          <p:cNvGraphicFramePr>
            <a:graphicFrameLocks noGrp="1"/>
          </p:cNvGraphicFramePr>
          <p:nvPr>
            <p:ph idx="1"/>
            <p:extLst>
              <p:ext uri="{D42A27DB-BD31-4B8C-83A1-F6EECF244321}">
                <p14:modId xmlns:p14="http://schemas.microsoft.com/office/powerpoint/2010/main" val="1803813627"/>
              </p:ext>
            </p:extLst>
          </p:nvPr>
        </p:nvGraphicFramePr>
        <p:xfrm>
          <a:off x="938212" y="1714500"/>
          <a:ext cx="7634288" cy="269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01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5"/>
        <p:cNvGrpSpPr/>
        <p:nvPr/>
      </p:nvGrpSpPr>
      <p:grpSpPr>
        <a:xfrm>
          <a:off x="0" y="0"/>
          <a:ext cx="0" cy="0"/>
          <a:chOff x="0" y="0"/>
          <a:chExt cx="0" cy="0"/>
        </a:xfrm>
      </p:grpSpPr>
      <p:sp>
        <p:nvSpPr>
          <p:cNvPr id="166"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473202"/>
            <a:ext cx="3926681" cy="3921918"/>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68" name="Rectangle 167">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0" name="Rectangle 169">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56;p27"/>
          <p:cNvSpPr txBox="1">
            <a:spLocks noGrp="1"/>
          </p:cNvSpPr>
          <p:nvPr>
            <p:ph type="title"/>
          </p:nvPr>
        </p:nvSpPr>
        <p:spPr>
          <a:xfrm>
            <a:off x="1185192" y="648683"/>
            <a:ext cx="6773613" cy="2600461"/>
          </a:xfrm>
          <a:prstGeom prst="rect">
            <a:avLst/>
          </a:prstGeom>
        </p:spPr>
        <p:txBody>
          <a:bodyPr spcFirstLastPara="1" vert="horz" lIns="91440" tIns="45720" rIns="91440" bIns="45720" rtlCol="0" anchor="b" anchorCtr="0">
            <a:normAutofit/>
          </a:bodyPr>
          <a:lstStyle/>
          <a:p>
            <a:pPr marL="0" lvl="0" indent="0" algn="ctr" defTabSz="914400">
              <a:spcAft>
                <a:spcPts val="0"/>
              </a:spcAft>
            </a:pPr>
            <a:r>
              <a:rPr lang="en-US" sz="6000" spc="800"/>
              <a:t>Word Preprocessing</a:t>
            </a:r>
          </a:p>
        </p:txBody>
      </p:sp>
      <p:sp>
        <p:nvSpPr>
          <p:cNvPr id="172" name="Freeform: Shape 171">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03030"/>
            <a:ext cx="9144000" cy="1340469"/>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Google Shape;157;p27"/>
          <p:cNvSpPr/>
          <p:nvPr/>
        </p:nvSpPr>
        <p:spPr>
          <a:xfrm>
            <a:off x="139564" y="4164207"/>
            <a:ext cx="2214600" cy="669000"/>
          </a:xfrm>
          <a:prstGeom prst="homePlate">
            <a:avLst>
              <a:gd name="adj" fmla="val 50000"/>
            </a:avLst>
          </a:prstGeom>
          <a:solidFill>
            <a:srgbClr val="840D35"/>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
                <a:solidFill>
                  <a:srgbClr val="FFFFFF"/>
                </a:solidFill>
                <a:latin typeface="Roboto"/>
                <a:ea typeface="Roboto"/>
                <a:cs typeface="Roboto"/>
                <a:sym typeface="Roboto"/>
              </a:rPr>
              <a:t>Remove html </a:t>
            </a:r>
            <a:endParaRPr lang="en-SG">
              <a:solidFill>
                <a:srgbClr val="FFFFFF"/>
              </a:solidFill>
              <a:latin typeface="Roboto"/>
              <a:ea typeface="Roboto"/>
              <a:cs typeface="Roboto"/>
              <a:sym typeface="Roboto"/>
            </a:endParaRPr>
          </a:p>
        </p:txBody>
      </p:sp>
      <p:sp>
        <p:nvSpPr>
          <p:cNvPr id="158" name="Google Shape;158;p27"/>
          <p:cNvSpPr/>
          <p:nvPr/>
        </p:nvSpPr>
        <p:spPr>
          <a:xfrm>
            <a:off x="1977889" y="4163993"/>
            <a:ext cx="2064000" cy="669000"/>
          </a:xfrm>
          <a:prstGeom prst="chevron">
            <a:avLst>
              <a:gd name="adj" fmla="val 50000"/>
            </a:avLst>
          </a:prstGeom>
          <a:solidFill>
            <a:srgbClr val="AC1145"/>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
                <a:solidFill>
                  <a:srgbClr val="FFFFFF"/>
                </a:solidFill>
                <a:latin typeface="Roboto"/>
                <a:ea typeface="Roboto"/>
                <a:cs typeface="Roboto"/>
                <a:sym typeface="Roboto"/>
              </a:rPr>
              <a:t>Remove non letters</a:t>
            </a:r>
            <a:endParaRPr lang="en-SG">
              <a:solidFill>
                <a:srgbClr val="FFFFFF"/>
              </a:solidFill>
              <a:latin typeface="Roboto"/>
              <a:ea typeface="Roboto"/>
              <a:cs typeface="Roboto"/>
              <a:sym typeface="Roboto"/>
            </a:endParaRPr>
          </a:p>
        </p:txBody>
      </p:sp>
      <p:sp>
        <p:nvSpPr>
          <p:cNvPr id="159" name="Google Shape;159;p27"/>
          <p:cNvSpPr/>
          <p:nvPr/>
        </p:nvSpPr>
        <p:spPr>
          <a:xfrm>
            <a:off x="3656313" y="4163993"/>
            <a:ext cx="2064000" cy="669000"/>
          </a:xfrm>
          <a:prstGeom prst="chevron">
            <a:avLst>
              <a:gd name="adj" fmla="val 50000"/>
            </a:avLst>
          </a:prstGeom>
          <a:solidFill>
            <a:srgbClr val="B61249"/>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
                <a:solidFill>
                  <a:srgbClr val="FFFFFF"/>
                </a:solidFill>
                <a:latin typeface="Roboto"/>
                <a:ea typeface="Roboto"/>
                <a:cs typeface="Roboto"/>
                <a:sym typeface="Roboto"/>
              </a:rPr>
              <a:t>Lower case</a:t>
            </a:r>
            <a:endParaRPr lang="en-SG">
              <a:solidFill>
                <a:srgbClr val="FFFFFF"/>
              </a:solidFill>
              <a:latin typeface="Roboto"/>
              <a:ea typeface="Roboto"/>
              <a:cs typeface="Roboto"/>
              <a:sym typeface="Roboto"/>
            </a:endParaRPr>
          </a:p>
        </p:txBody>
      </p:sp>
      <p:sp>
        <p:nvSpPr>
          <p:cNvPr id="160" name="Google Shape;160;p27"/>
          <p:cNvSpPr/>
          <p:nvPr/>
        </p:nvSpPr>
        <p:spPr>
          <a:xfrm>
            <a:off x="7013588" y="4163993"/>
            <a:ext cx="2064000" cy="669000"/>
          </a:xfrm>
          <a:prstGeom prst="chevron">
            <a:avLst>
              <a:gd name="adj" fmla="val 50000"/>
            </a:avLst>
          </a:prstGeom>
          <a:solidFill>
            <a:srgbClr val="E1165A"/>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
                <a:solidFill>
                  <a:srgbClr val="FFFFFF"/>
                </a:solidFill>
                <a:latin typeface="Roboto"/>
                <a:ea typeface="Roboto"/>
                <a:cs typeface="Roboto"/>
                <a:sym typeface="Roboto"/>
              </a:rPr>
              <a:t>Lemmatize</a:t>
            </a:r>
            <a:endParaRPr lang="en-SG">
              <a:solidFill>
                <a:srgbClr val="FFFFFF"/>
              </a:solidFill>
              <a:latin typeface="Roboto"/>
              <a:ea typeface="Roboto"/>
              <a:cs typeface="Roboto"/>
              <a:sym typeface="Roboto"/>
            </a:endParaRPr>
          </a:p>
        </p:txBody>
      </p:sp>
      <p:sp>
        <p:nvSpPr>
          <p:cNvPr id="161" name="Google Shape;161;p27"/>
          <p:cNvSpPr/>
          <p:nvPr/>
        </p:nvSpPr>
        <p:spPr>
          <a:xfrm>
            <a:off x="5334914" y="4163993"/>
            <a:ext cx="2064000" cy="669000"/>
          </a:xfrm>
          <a:prstGeom prst="chevron">
            <a:avLst>
              <a:gd name="adj" fmla="val 50000"/>
            </a:avLst>
          </a:prstGeom>
          <a:solidFill>
            <a:srgbClr val="C4134E"/>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
                <a:solidFill>
                  <a:srgbClr val="FFFFFF"/>
                </a:solidFill>
                <a:latin typeface="Roboto"/>
                <a:ea typeface="Roboto"/>
                <a:cs typeface="Roboto"/>
                <a:sym typeface="Roboto"/>
              </a:rPr>
              <a:t>Remove Stopwords</a:t>
            </a:r>
            <a:endParaRPr lang="en-SG">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5"/>
        <p:cNvGrpSpPr/>
        <p:nvPr/>
      </p:nvGrpSpPr>
      <p:grpSpPr>
        <a:xfrm>
          <a:off x="0" y="0"/>
          <a:ext cx="0" cy="0"/>
          <a:chOff x="0" y="0"/>
          <a:chExt cx="0" cy="0"/>
        </a:xfrm>
      </p:grpSpPr>
      <p:sp>
        <p:nvSpPr>
          <p:cNvPr id="109"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1" name="Rectangle 110">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3" name="Rectangle 112">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6" name="Google Shape;166;p28"/>
          <p:cNvSpPr txBox="1">
            <a:spLocks noGrp="1"/>
          </p:cNvSpPr>
          <p:nvPr>
            <p:ph type="title"/>
          </p:nvPr>
        </p:nvSpPr>
        <p:spPr>
          <a:xfrm>
            <a:off x="6038090" y="361740"/>
            <a:ext cx="2742436" cy="417871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700" spc="200"/>
              <a:t>Turn text into features</a:t>
            </a:r>
          </a:p>
        </p:txBody>
      </p:sp>
      <p:sp>
        <p:nvSpPr>
          <p:cNvPr id="115"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51435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17" name="Rectangle 116">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9" name="Google Shape;167;p28">
            <a:extLst>
              <a:ext uri="{FF2B5EF4-FFF2-40B4-BE49-F238E27FC236}">
                <a16:creationId xmlns:a16="http://schemas.microsoft.com/office/drawing/2014/main" id="{0C800901-4F1D-4AE4-BEE4-412DE5C52D8A}"/>
              </a:ext>
            </a:extLst>
          </p:cNvPr>
          <p:cNvGraphicFramePr/>
          <p:nvPr>
            <p:extLst>
              <p:ext uri="{D42A27DB-BD31-4B8C-83A1-F6EECF244321}">
                <p14:modId xmlns:p14="http://schemas.microsoft.com/office/powerpoint/2010/main" val="961445618"/>
              </p:ext>
            </p:extLst>
          </p:nvPr>
        </p:nvGraphicFramePr>
        <p:xfrm>
          <a:off x="573881" y="360759"/>
          <a:ext cx="4729162" cy="4179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1"/>
        <p:cNvGrpSpPr/>
        <p:nvPr/>
      </p:nvGrpSpPr>
      <p:grpSpPr>
        <a:xfrm>
          <a:off x="0" y="0"/>
          <a:ext cx="0" cy="0"/>
          <a:chOff x="0" y="0"/>
          <a:chExt cx="0" cy="0"/>
        </a:xfrm>
      </p:grpSpPr>
      <p:sp>
        <p:nvSpPr>
          <p:cNvPr id="116"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8" name="Rectangle 117">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0" name="Rectangle 11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2"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51435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72" name="Google Shape;172;p29"/>
          <p:cNvSpPr txBox="1">
            <a:spLocks noGrp="1"/>
          </p:cNvSpPr>
          <p:nvPr>
            <p:ph type="title"/>
          </p:nvPr>
        </p:nvSpPr>
        <p:spPr>
          <a:xfrm>
            <a:off x="565608" y="363473"/>
            <a:ext cx="4755389" cy="1228852"/>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000" spc="200"/>
              <a:t>Baseline Accuracy</a:t>
            </a:r>
          </a:p>
        </p:txBody>
      </p:sp>
      <p:sp>
        <p:nvSpPr>
          <p:cNvPr id="124" name="Rectangle 12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Google Shape;173;p29"/>
          <p:cNvSpPr txBox="1">
            <a:spLocks noGrp="1"/>
          </p:cNvSpPr>
          <p:nvPr>
            <p:ph type="body" idx="1"/>
          </p:nvPr>
        </p:nvSpPr>
        <p:spPr>
          <a:xfrm>
            <a:off x="573788" y="1832355"/>
            <a:ext cx="4729732" cy="2947670"/>
          </a:xfrm>
          <a:prstGeom prst="rect">
            <a:avLst/>
          </a:prstGeom>
        </p:spPr>
        <p:txBody>
          <a:bodyPr spcFirstLastPara="1" vert="horz" lIns="91440" tIns="45720" rIns="91440" bIns="45720" rtlCol="0" anchorCtr="0">
            <a:normAutofit/>
          </a:bodyPr>
          <a:lstStyle/>
          <a:p>
            <a:pPr marL="0" lvl="0" indent="-228600" algn="ctr" defTabSz="914400">
              <a:spcBef>
                <a:spcPts val="700"/>
              </a:spcBef>
              <a:spcAft>
                <a:spcPts val="0"/>
              </a:spcAft>
              <a:buNone/>
            </a:pPr>
            <a:r>
              <a:rPr lang="en-US" sz="4800" dirty="0">
                <a:solidFill>
                  <a:schemeClr val="tx1"/>
                </a:solidFill>
              </a:rPr>
              <a:t>50% </a:t>
            </a:r>
          </a:p>
          <a:p>
            <a:pPr marL="0" lvl="0" indent="-228600" defTabSz="914400">
              <a:spcBef>
                <a:spcPts val="700"/>
              </a:spcBef>
              <a:spcAft>
                <a:spcPts val="1600"/>
              </a:spcAft>
              <a:buNone/>
            </a:pPr>
            <a:r>
              <a:rPr lang="en-US" sz="2800" dirty="0">
                <a:solidFill>
                  <a:schemeClr val="tx1"/>
                </a:solidFill>
                <a:sym typeface="Arial"/>
              </a:rPr>
              <a:t>We need to calculate baseline accuracy in order to tell if our model is better than null model</a:t>
            </a:r>
            <a:endParaRPr lang="en-US" sz="2800" dirty="0">
              <a:solidFill>
                <a:schemeClr val="tx1"/>
              </a:solidFill>
            </a:endParaRPr>
          </a:p>
        </p:txBody>
      </p:sp>
      <p:pic>
        <p:nvPicPr>
          <p:cNvPr id="113" name="Graphic 112" descr="Bullseye">
            <a:extLst>
              <a:ext uri="{FF2B5EF4-FFF2-40B4-BE49-F238E27FC236}">
                <a16:creationId xmlns:a16="http://schemas.microsoft.com/office/drawing/2014/main" id="{FAD0B3EF-7797-4D11-A6F9-2C7165F25F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38090" y="1200532"/>
            <a:ext cx="2742436" cy="27424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7"/>
        <p:cNvGrpSpPr/>
        <p:nvPr/>
      </p:nvGrpSpPr>
      <p:grpSpPr>
        <a:xfrm>
          <a:off x="0" y="0"/>
          <a:ext cx="0" cy="0"/>
          <a:chOff x="0" y="0"/>
          <a:chExt cx="0" cy="0"/>
        </a:xfrm>
      </p:grpSpPr>
      <p:sp>
        <p:nvSpPr>
          <p:cNvPr id="121" name="Freeform 6">
            <a:extLst>
              <a:ext uri="{FF2B5EF4-FFF2-40B4-BE49-F238E27FC236}">
                <a16:creationId xmlns:a16="http://schemas.microsoft.com/office/drawing/2014/main" id="{C98F4480-8749-4E48-82BB-3A0F2F311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3" name="Rectangle 122">
            <a:extLst>
              <a:ext uri="{FF2B5EF4-FFF2-40B4-BE49-F238E27FC236}">
                <a16:creationId xmlns:a16="http://schemas.microsoft.com/office/drawing/2014/main" id="{5249F694-12BA-47C4-9FF3-570372F3B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5" name="Rectangle 124">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30"/>
          <p:cNvSpPr txBox="1">
            <a:spLocks noGrp="1"/>
          </p:cNvSpPr>
          <p:nvPr>
            <p:ph type="title"/>
          </p:nvPr>
        </p:nvSpPr>
        <p:spPr>
          <a:xfrm>
            <a:off x="573788" y="286788"/>
            <a:ext cx="4511923" cy="1119099"/>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600" spc="200"/>
              <a:t>Fit Naive Bayes Model</a:t>
            </a:r>
          </a:p>
        </p:txBody>
      </p:sp>
      <p:sp>
        <p:nvSpPr>
          <p:cNvPr id="127" name="Rectangle 126">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Google Shape;179;p30"/>
          <p:cNvSpPr txBox="1">
            <a:spLocks noGrp="1"/>
          </p:cNvSpPr>
          <p:nvPr>
            <p:ph type="body" idx="1"/>
          </p:nvPr>
        </p:nvSpPr>
        <p:spPr>
          <a:xfrm>
            <a:off x="573788" y="1714500"/>
            <a:ext cx="4511923" cy="2695194"/>
          </a:xfrm>
          <a:prstGeom prst="rect">
            <a:avLst/>
          </a:prstGeom>
        </p:spPr>
        <p:txBody>
          <a:bodyPr spcFirstLastPara="1" vert="horz" lIns="91440" tIns="45720" rIns="91440" bIns="45720" rtlCol="0" anchorCtr="0">
            <a:normAutofit/>
          </a:bodyPr>
          <a:lstStyle/>
          <a:p>
            <a:pPr marL="0" lvl="0" indent="-228600" defTabSz="914400">
              <a:spcBef>
                <a:spcPts val="700"/>
              </a:spcBef>
              <a:spcAft>
                <a:spcPts val="0"/>
              </a:spcAft>
              <a:buNone/>
            </a:pPr>
            <a:r>
              <a:rPr lang="en-US" sz="2400" dirty="0"/>
              <a:t>Train score: 83.8 % of CV fold =5</a:t>
            </a:r>
          </a:p>
          <a:p>
            <a:pPr marL="0" lvl="0" indent="-228600" defTabSz="914400">
              <a:spcBef>
                <a:spcPts val="700"/>
              </a:spcBef>
              <a:spcAft>
                <a:spcPts val="1600"/>
              </a:spcAft>
              <a:buNone/>
            </a:pPr>
            <a:r>
              <a:rPr lang="en-US" sz="2400" dirty="0"/>
              <a:t>Test score: 85.8 %</a:t>
            </a:r>
          </a:p>
        </p:txBody>
      </p:sp>
      <p:pic>
        <p:nvPicPr>
          <p:cNvPr id="181" name="Picture 180">
            <a:extLst>
              <a:ext uri="{FF2B5EF4-FFF2-40B4-BE49-F238E27FC236}">
                <a16:creationId xmlns:a16="http://schemas.microsoft.com/office/drawing/2014/main" id="{131D5A72-F579-4967-8264-9AE61A7C3418}"/>
              </a:ext>
            </a:extLst>
          </p:cNvPr>
          <p:cNvPicPr>
            <a:picLocks noChangeAspect="1"/>
          </p:cNvPicPr>
          <p:nvPr/>
        </p:nvPicPr>
        <p:blipFill rotWithShape="1">
          <a:blip r:embed="rId3"/>
          <a:srcRect l="31108" r="29504"/>
          <a:stretch/>
        </p:blipFill>
        <p:spPr>
          <a:xfrm>
            <a:off x="5542359" y="10"/>
            <a:ext cx="3601641" cy="51434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3"/>
        <p:cNvGrpSpPr/>
        <p:nvPr/>
      </p:nvGrpSpPr>
      <p:grpSpPr>
        <a:xfrm>
          <a:off x="0" y="0"/>
          <a:ext cx="0" cy="0"/>
          <a:chOff x="0" y="0"/>
          <a:chExt cx="0" cy="0"/>
        </a:xfrm>
      </p:grpSpPr>
      <p:sp>
        <p:nvSpPr>
          <p:cNvPr id="127" name="Freeform 6">
            <a:extLst>
              <a:ext uri="{FF2B5EF4-FFF2-40B4-BE49-F238E27FC236}">
                <a16:creationId xmlns:a16="http://schemas.microsoft.com/office/drawing/2014/main" id="{C98F4480-8749-4E48-82BB-3A0F2F311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92" name="Rectangle 191">
            <a:extLst>
              <a:ext uri="{FF2B5EF4-FFF2-40B4-BE49-F238E27FC236}">
                <a16:creationId xmlns:a16="http://schemas.microsoft.com/office/drawing/2014/main" id="{5249F694-12BA-47C4-9FF3-570372F3B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7" name="Picture 186">
            <a:extLst>
              <a:ext uri="{FF2B5EF4-FFF2-40B4-BE49-F238E27FC236}">
                <a16:creationId xmlns:a16="http://schemas.microsoft.com/office/drawing/2014/main" id="{2CDADA34-6DF4-4FB1-B937-F00E0E09038D}"/>
              </a:ext>
            </a:extLst>
          </p:cNvPr>
          <p:cNvPicPr>
            <a:picLocks noChangeAspect="1"/>
          </p:cNvPicPr>
          <p:nvPr/>
        </p:nvPicPr>
        <p:blipFill rotWithShape="1">
          <a:blip r:embed="rId3"/>
          <a:srcRect l="56830" r="1" b="1"/>
          <a:stretch/>
        </p:blipFill>
        <p:spPr>
          <a:xfrm>
            <a:off x="5503984" y="10"/>
            <a:ext cx="3640016" cy="5143490"/>
          </a:xfrm>
          <a:prstGeom prst="rect">
            <a:avLst/>
          </a:prstGeom>
        </p:spPr>
      </p:pic>
      <p:sp>
        <p:nvSpPr>
          <p:cNvPr id="194"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51435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184" name="Google Shape;184;p31"/>
          <p:cNvSpPr txBox="1">
            <a:spLocks noGrp="1"/>
          </p:cNvSpPr>
          <p:nvPr>
            <p:ph type="title"/>
          </p:nvPr>
        </p:nvSpPr>
        <p:spPr>
          <a:xfrm>
            <a:off x="573788" y="286788"/>
            <a:ext cx="4511923" cy="1119099"/>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000" spc="200"/>
              <a:t>Confusion Matrix</a:t>
            </a:r>
          </a:p>
        </p:txBody>
      </p:sp>
      <p:sp>
        <p:nvSpPr>
          <p:cNvPr id="196" name="Rectangle 195">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Google Shape;185;p31"/>
          <p:cNvSpPr txBox="1">
            <a:spLocks noGrp="1"/>
          </p:cNvSpPr>
          <p:nvPr>
            <p:ph type="body" idx="1"/>
          </p:nvPr>
        </p:nvSpPr>
        <p:spPr>
          <a:xfrm>
            <a:off x="573788" y="859536"/>
            <a:ext cx="4511923" cy="4570752"/>
          </a:xfrm>
          <a:prstGeom prst="rect">
            <a:avLst/>
          </a:prstGeom>
        </p:spPr>
        <p:txBody>
          <a:bodyPr spcFirstLastPara="1" vert="horz" lIns="91440" tIns="45720" rIns="91440" bIns="45720" rtlCol="0" anchorCtr="0">
            <a:normAutofit/>
          </a:bodyPr>
          <a:lstStyle/>
          <a:p>
            <a:pPr marL="0" lvl="0" indent="-228600" defTabSz="914400">
              <a:lnSpc>
                <a:spcPct val="100000"/>
              </a:lnSpc>
              <a:spcBef>
                <a:spcPts val="700"/>
              </a:spcBef>
              <a:spcAft>
                <a:spcPts val="0"/>
              </a:spcAft>
              <a:buNone/>
            </a:pPr>
            <a:r>
              <a:rPr lang="en-US" sz="1800" dirty="0">
                <a:sym typeface="Arial"/>
              </a:rPr>
              <a:t>True Negatives: 192</a:t>
            </a:r>
          </a:p>
          <a:p>
            <a:pPr marL="0" lvl="0" indent="-228600" defTabSz="914400">
              <a:lnSpc>
                <a:spcPct val="100000"/>
              </a:lnSpc>
              <a:spcBef>
                <a:spcPts val="700"/>
              </a:spcBef>
              <a:spcAft>
                <a:spcPts val="0"/>
              </a:spcAft>
              <a:buNone/>
            </a:pPr>
            <a:r>
              <a:rPr lang="en-US" sz="1800" dirty="0">
                <a:sym typeface="Arial"/>
              </a:rPr>
              <a:t>False Positives: 33</a:t>
            </a:r>
          </a:p>
          <a:p>
            <a:pPr marL="0" lvl="0" indent="-228600" defTabSz="914400">
              <a:lnSpc>
                <a:spcPct val="100000"/>
              </a:lnSpc>
              <a:spcBef>
                <a:spcPts val="700"/>
              </a:spcBef>
              <a:spcAft>
                <a:spcPts val="0"/>
              </a:spcAft>
              <a:buNone/>
            </a:pPr>
            <a:r>
              <a:rPr lang="en-US" sz="1800" dirty="0">
                <a:sym typeface="Arial"/>
              </a:rPr>
              <a:t>False Negatives: 31</a:t>
            </a:r>
          </a:p>
          <a:p>
            <a:pPr marL="0" lvl="0" indent="-228600" defTabSz="914400">
              <a:lnSpc>
                <a:spcPct val="100000"/>
              </a:lnSpc>
              <a:spcBef>
                <a:spcPts val="700"/>
              </a:spcBef>
              <a:spcAft>
                <a:spcPts val="0"/>
              </a:spcAft>
              <a:buNone/>
            </a:pPr>
            <a:r>
              <a:rPr lang="en-US" sz="1800" dirty="0">
                <a:sym typeface="Arial"/>
              </a:rPr>
              <a:t>True Positives: 195</a:t>
            </a:r>
          </a:p>
          <a:p>
            <a:pPr marL="0" lvl="0" indent="-228600" defTabSz="914400">
              <a:lnSpc>
                <a:spcPct val="100000"/>
              </a:lnSpc>
              <a:spcBef>
                <a:spcPts val="700"/>
              </a:spcBef>
              <a:spcAft>
                <a:spcPts val="0"/>
              </a:spcAft>
              <a:buNone/>
            </a:pPr>
            <a:endParaRPr lang="en-US" sz="1800" dirty="0">
              <a:sym typeface="Arial"/>
            </a:endParaRPr>
          </a:p>
          <a:p>
            <a:pPr marL="0" lvl="0" indent="-228600" defTabSz="914400">
              <a:lnSpc>
                <a:spcPct val="100000"/>
              </a:lnSpc>
              <a:spcBef>
                <a:spcPts val="700"/>
              </a:spcBef>
              <a:spcAft>
                <a:spcPts val="1600"/>
              </a:spcAft>
              <a:buNone/>
            </a:pPr>
            <a:r>
              <a:rPr lang="en-US" sz="1800" dirty="0">
                <a:sym typeface="Arial"/>
              </a:rPr>
              <a:t>In our classification problem, false positive and false negative is equally bad. Hence, looking at accuracy to select our model is better instead of sensitivity or specificity. But is good to see false positive and false negative are not too different from each other.</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95349" y="603251"/>
            <a:ext cx="4755638" cy="1261282"/>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5100" spc="200" dirty="0"/>
              <a:t>Overview</a:t>
            </a:r>
          </a:p>
        </p:txBody>
      </p:sp>
      <p:sp>
        <p:nvSpPr>
          <p:cNvPr id="73" name="Google Shape;73;p14"/>
          <p:cNvSpPr txBox="1">
            <a:spLocks noGrp="1"/>
          </p:cNvSpPr>
          <p:nvPr>
            <p:ph type="body" idx="1"/>
          </p:nvPr>
        </p:nvSpPr>
        <p:spPr>
          <a:xfrm>
            <a:off x="895346" y="1243584"/>
            <a:ext cx="5432302" cy="3742982"/>
          </a:xfrm>
          <a:prstGeom prst="rect">
            <a:avLst/>
          </a:prstGeom>
        </p:spPr>
        <p:txBody>
          <a:bodyPr spcFirstLastPara="1" vert="horz" lIns="91440" tIns="45720" rIns="91440" bIns="45720" rtlCol="0" anchor="t" anchorCtr="0">
            <a:normAutofit fontScale="85000" lnSpcReduction="10000"/>
          </a:bodyPr>
          <a:lstStyle/>
          <a:p>
            <a:pPr marL="0" marR="114300" lvl="0" indent="-228600" defTabSz="914400">
              <a:lnSpc>
                <a:spcPct val="100000"/>
              </a:lnSpc>
              <a:spcBef>
                <a:spcPts val="700"/>
              </a:spcBef>
              <a:spcAft>
                <a:spcPts val="0"/>
              </a:spcAft>
              <a:buNone/>
            </a:pPr>
            <a:r>
              <a:rPr lang="en-US" sz="2000" dirty="0">
                <a:solidFill>
                  <a:schemeClr val="tx1"/>
                </a:solidFill>
                <a:sym typeface="Arial"/>
              </a:rPr>
              <a:t>Reddit is a social news collection and discussion site founded in 2005 by two college friends: Steve Huffman and Alexis Ohanian. It has evolved to a home site for many growing communities, also know as subreddits. Within each subreddits, the registered member can create a post and share content such as text stories, links, images, and videos. The rest of the community can comment on posts as a means of discussion. Comments &amp; posts can be upvoted or downvoted like a ranking. The most interesting content rises to the top. There is a large number of subreddits community that surrounds almost any topic of interest you can think of and find like-minded folks. It has been a place for people to seek advice, comfort, share knowledge or </a:t>
            </a:r>
            <a:r>
              <a:rPr lang="en-US" sz="2000" dirty="0" err="1">
                <a:solidFill>
                  <a:schemeClr val="tx1"/>
                </a:solidFill>
                <a:sym typeface="Arial"/>
              </a:rPr>
              <a:t>humour</a:t>
            </a:r>
            <a:r>
              <a:rPr lang="en-US" sz="2000" dirty="0">
                <a:solidFill>
                  <a:schemeClr val="tx1"/>
                </a:solidFill>
                <a:sym typeface="Arial"/>
              </a:rPr>
              <a:t>, and many more.</a:t>
            </a:r>
          </a:p>
          <a:p>
            <a:pPr marL="0" lvl="0" indent="-228600" defTabSz="914400">
              <a:lnSpc>
                <a:spcPct val="100000"/>
              </a:lnSpc>
              <a:spcBef>
                <a:spcPts val="700"/>
              </a:spcBef>
              <a:spcAft>
                <a:spcPts val="1600"/>
              </a:spcAft>
              <a:buNone/>
            </a:pPr>
            <a:endParaRPr lang="en-US" sz="1400" dirty="0">
              <a:solidFill>
                <a:schemeClr val="tx1"/>
              </a:solidFill>
            </a:endParaRPr>
          </a:p>
        </p:txBody>
      </p:sp>
      <p:pic>
        <p:nvPicPr>
          <p:cNvPr id="75" name="Google Shape;75;p14"/>
          <p:cNvPicPr preferRelativeResize="0"/>
          <p:nvPr/>
        </p:nvPicPr>
        <p:blipFill>
          <a:blip r:embed="rId3"/>
          <a:stretch>
            <a:fillRect/>
          </a:stretch>
        </p:blipFill>
        <p:spPr>
          <a:xfrm>
            <a:off x="6704082" y="339801"/>
            <a:ext cx="2173218" cy="1445189"/>
          </a:xfrm>
          <a:prstGeom prst="rect">
            <a:avLst/>
          </a:prstGeom>
          <a:noFill/>
        </p:spPr>
      </p:pic>
      <p:pic>
        <p:nvPicPr>
          <p:cNvPr id="74" name="Google Shape;74;p14"/>
          <p:cNvPicPr preferRelativeResize="0"/>
          <p:nvPr/>
        </p:nvPicPr>
        <p:blipFill>
          <a:blip r:embed="rId4"/>
          <a:stretch>
            <a:fillRect/>
          </a:stretch>
        </p:blipFill>
        <p:spPr>
          <a:xfrm>
            <a:off x="7404325" y="3599280"/>
            <a:ext cx="1411667" cy="141166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9"/>
        <p:cNvGrpSpPr/>
        <p:nvPr/>
      </p:nvGrpSpPr>
      <p:grpSpPr>
        <a:xfrm>
          <a:off x="0" y="0"/>
          <a:ext cx="0" cy="0"/>
          <a:chOff x="0" y="0"/>
          <a:chExt cx="0" cy="0"/>
        </a:xfrm>
      </p:grpSpPr>
      <p:sp>
        <p:nvSpPr>
          <p:cNvPr id="197" name="Freeform 6">
            <a:extLst>
              <a:ext uri="{FF2B5EF4-FFF2-40B4-BE49-F238E27FC236}">
                <a16:creationId xmlns:a16="http://schemas.microsoft.com/office/drawing/2014/main" id="{C98F4480-8749-4E48-82BB-3A0F2F311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99" name="Rectangle 198">
            <a:extLst>
              <a:ext uri="{FF2B5EF4-FFF2-40B4-BE49-F238E27FC236}">
                <a16:creationId xmlns:a16="http://schemas.microsoft.com/office/drawing/2014/main" id="{5249F694-12BA-47C4-9FF3-570372F3B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1" name="Rectangle 200">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Google Shape;190;p32"/>
          <p:cNvSpPr txBox="1">
            <a:spLocks noGrp="1"/>
          </p:cNvSpPr>
          <p:nvPr>
            <p:ph type="title"/>
          </p:nvPr>
        </p:nvSpPr>
        <p:spPr>
          <a:xfrm>
            <a:off x="573788" y="286788"/>
            <a:ext cx="4511923" cy="1119099"/>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600" spc="200"/>
              <a:t>Fit Logistic Regression Model</a:t>
            </a:r>
          </a:p>
        </p:txBody>
      </p:sp>
      <p:sp>
        <p:nvSpPr>
          <p:cNvPr id="203" name="Rectangle 202">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Google Shape;191;p32"/>
          <p:cNvSpPr txBox="1">
            <a:spLocks noGrp="1"/>
          </p:cNvSpPr>
          <p:nvPr>
            <p:ph type="body" idx="1"/>
          </p:nvPr>
        </p:nvSpPr>
        <p:spPr>
          <a:xfrm>
            <a:off x="573788" y="1714500"/>
            <a:ext cx="4511923" cy="2695194"/>
          </a:xfrm>
          <a:prstGeom prst="rect">
            <a:avLst/>
          </a:prstGeom>
        </p:spPr>
        <p:txBody>
          <a:bodyPr spcFirstLastPara="1" vert="horz" lIns="91440" tIns="45720" rIns="91440" bIns="45720" rtlCol="0" anchorCtr="0">
            <a:normAutofit/>
          </a:bodyPr>
          <a:lstStyle/>
          <a:p>
            <a:pPr marL="0" lvl="0" indent="-228600" defTabSz="914400">
              <a:spcBef>
                <a:spcPts val="700"/>
              </a:spcBef>
              <a:spcAft>
                <a:spcPts val="0"/>
              </a:spcAft>
              <a:buNone/>
            </a:pPr>
            <a:r>
              <a:rPr lang="en-US" sz="2000" dirty="0"/>
              <a:t>Train score: 82.7 % of CV fold =5</a:t>
            </a:r>
          </a:p>
          <a:p>
            <a:pPr marL="0" lvl="0" indent="-228600" defTabSz="914400">
              <a:spcBef>
                <a:spcPts val="700"/>
              </a:spcBef>
              <a:spcAft>
                <a:spcPts val="1600"/>
              </a:spcAft>
              <a:buNone/>
            </a:pPr>
            <a:r>
              <a:rPr lang="en-US" sz="2000" dirty="0"/>
              <a:t>Test score: 86.0 %</a:t>
            </a:r>
          </a:p>
        </p:txBody>
      </p:sp>
      <p:pic>
        <p:nvPicPr>
          <p:cNvPr id="193" name="Picture 192">
            <a:extLst>
              <a:ext uri="{FF2B5EF4-FFF2-40B4-BE49-F238E27FC236}">
                <a16:creationId xmlns:a16="http://schemas.microsoft.com/office/drawing/2014/main" id="{2A9C13F2-AEFC-4235-8F85-738E84C489DF}"/>
              </a:ext>
            </a:extLst>
          </p:cNvPr>
          <p:cNvPicPr>
            <a:picLocks noChangeAspect="1"/>
          </p:cNvPicPr>
          <p:nvPr/>
        </p:nvPicPr>
        <p:blipFill rotWithShape="1">
          <a:blip r:embed="rId3"/>
          <a:srcRect l="31108" r="29504"/>
          <a:stretch/>
        </p:blipFill>
        <p:spPr>
          <a:xfrm>
            <a:off x="5542359" y="10"/>
            <a:ext cx="3601641" cy="51434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5"/>
        <p:cNvGrpSpPr/>
        <p:nvPr/>
      </p:nvGrpSpPr>
      <p:grpSpPr>
        <a:xfrm>
          <a:off x="0" y="0"/>
          <a:ext cx="0" cy="0"/>
          <a:chOff x="0" y="0"/>
          <a:chExt cx="0" cy="0"/>
        </a:xfrm>
      </p:grpSpPr>
      <p:sp>
        <p:nvSpPr>
          <p:cNvPr id="199"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00" name="Rectangle 75">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1" name="Rectangle 7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33"/>
          <p:cNvSpPr txBox="1">
            <a:spLocks noGrp="1"/>
          </p:cNvSpPr>
          <p:nvPr>
            <p:ph type="title"/>
          </p:nvPr>
        </p:nvSpPr>
        <p:spPr>
          <a:xfrm>
            <a:off x="571497" y="286788"/>
            <a:ext cx="8001003" cy="834972"/>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4300" spc="200"/>
              <a:t>Fit Random Forest Classifier</a:t>
            </a:r>
          </a:p>
        </p:txBody>
      </p:sp>
      <p:sp>
        <p:nvSpPr>
          <p:cNvPr id="197" name="Google Shape;197;p33"/>
          <p:cNvSpPr txBox="1">
            <a:spLocks noGrp="1"/>
          </p:cNvSpPr>
          <p:nvPr>
            <p:ph type="body" idx="1"/>
          </p:nvPr>
        </p:nvSpPr>
        <p:spPr>
          <a:xfrm>
            <a:off x="571497" y="1338942"/>
            <a:ext cx="8001003" cy="3166110"/>
          </a:xfrm>
          <a:prstGeom prst="rect">
            <a:avLst/>
          </a:prstGeom>
        </p:spPr>
        <p:txBody>
          <a:bodyPr spcFirstLastPara="1" vert="horz" lIns="91440" tIns="45720" rIns="91440" bIns="45720" rtlCol="0" anchorCtr="0">
            <a:normAutofit/>
          </a:bodyPr>
          <a:lstStyle/>
          <a:p>
            <a:pPr marL="0" lvl="0" indent="-228600" defTabSz="914400">
              <a:lnSpc>
                <a:spcPct val="100000"/>
              </a:lnSpc>
              <a:spcBef>
                <a:spcPts val="700"/>
              </a:spcBef>
              <a:spcAft>
                <a:spcPts val="0"/>
              </a:spcAft>
              <a:buNone/>
            </a:pPr>
            <a:r>
              <a:rPr lang="en-US" sz="1800" dirty="0" err="1"/>
              <a:t>rf_param</a:t>
            </a:r>
            <a:r>
              <a:rPr lang="en-US" sz="1800" dirty="0"/>
              <a:t> = {</a:t>
            </a:r>
          </a:p>
          <a:p>
            <a:pPr marL="0" lvl="0" indent="-228600" defTabSz="914400">
              <a:lnSpc>
                <a:spcPct val="100000"/>
              </a:lnSpc>
              <a:spcBef>
                <a:spcPts val="700"/>
              </a:spcBef>
              <a:spcAft>
                <a:spcPts val="0"/>
              </a:spcAft>
              <a:buNone/>
            </a:pPr>
            <a:r>
              <a:rPr lang="en-US" sz="1800" dirty="0"/>
              <a:t>    '</a:t>
            </a:r>
            <a:r>
              <a:rPr lang="en-US" sz="1800" dirty="0" err="1"/>
              <a:t>n_estimators</a:t>
            </a:r>
            <a:r>
              <a:rPr lang="en-US" sz="1800" dirty="0"/>
              <a:t>':[200,300,350],</a:t>
            </a:r>
          </a:p>
          <a:p>
            <a:pPr marL="0" lvl="0" indent="-228600" defTabSz="914400">
              <a:lnSpc>
                <a:spcPct val="100000"/>
              </a:lnSpc>
              <a:spcBef>
                <a:spcPts val="700"/>
              </a:spcBef>
              <a:spcAft>
                <a:spcPts val="0"/>
              </a:spcAft>
              <a:buNone/>
            </a:pPr>
            <a:r>
              <a:rPr lang="en-US" sz="1800" dirty="0"/>
              <a:t>    '</a:t>
            </a:r>
            <a:r>
              <a:rPr lang="en-US" sz="1800" dirty="0" err="1"/>
              <a:t>max_depth</a:t>
            </a:r>
            <a:r>
              <a:rPr lang="en-US" sz="1800" dirty="0"/>
              <a:t>': [None,1,2]  }</a:t>
            </a:r>
          </a:p>
          <a:p>
            <a:pPr marL="0" lvl="0" indent="-228600" defTabSz="914400">
              <a:lnSpc>
                <a:spcPct val="100000"/>
              </a:lnSpc>
              <a:spcBef>
                <a:spcPts val="700"/>
              </a:spcBef>
              <a:spcAft>
                <a:spcPts val="0"/>
              </a:spcAft>
              <a:buNone/>
            </a:pPr>
            <a:endParaRPr lang="en-US" sz="1800" dirty="0"/>
          </a:p>
          <a:p>
            <a:pPr marL="0" lvl="0" indent="-228600" defTabSz="914400">
              <a:lnSpc>
                <a:spcPct val="100000"/>
              </a:lnSpc>
              <a:spcBef>
                <a:spcPts val="700"/>
              </a:spcBef>
              <a:spcAft>
                <a:spcPts val="0"/>
              </a:spcAft>
              <a:buNone/>
            </a:pPr>
            <a:r>
              <a:rPr lang="en-US" sz="1800" dirty="0" err="1"/>
              <a:t>GridsearchCV</a:t>
            </a:r>
            <a:r>
              <a:rPr lang="en-US" sz="1800" dirty="0"/>
              <a:t> Best parameters: </a:t>
            </a:r>
            <a:r>
              <a:rPr lang="en-US" sz="1800" dirty="0">
                <a:highlight>
                  <a:srgbClr val="FFFFFF"/>
                </a:highlight>
                <a:sym typeface="Arial"/>
              </a:rPr>
              <a:t>{'</a:t>
            </a:r>
            <a:r>
              <a:rPr lang="en-US" sz="1800" dirty="0" err="1">
                <a:highlight>
                  <a:srgbClr val="FFFFFF"/>
                </a:highlight>
                <a:sym typeface="Arial"/>
              </a:rPr>
              <a:t>max_depth</a:t>
            </a:r>
            <a:r>
              <a:rPr lang="en-US" sz="1800" dirty="0">
                <a:highlight>
                  <a:srgbClr val="FFFFFF"/>
                </a:highlight>
                <a:sym typeface="Arial"/>
              </a:rPr>
              <a:t>': None, '</a:t>
            </a:r>
            <a:r>
              <a:rPr lang="en-US" sz="1800" dirty="0" err="1">
                <a:highlight>
                  <a:srgbClr val="FFFFFF"/>
                </a:highlight>
                <a:sym typeface="Arial"/>
              </a:rPr>
              <a:t>n_estimators</a:t>
            </a:r>
            <a:r>
              <a:rPr lang="en-US" sz="1800" dirty="0">
                <a:highlight>
                  <a:srgbClr val="FFFFFF"/>
                </a:highlight>
                <a:sym typeface="Arial"/>
              </a:rPr>
              <a:t>': 200}</a:t>
            </a:r>
          </a:p>
          <a:p>
            <a:pPr marL="0" lvl="0" indent="-228600" defTabSz="914400">
              <a:lnSpc>
                <a:spcPct val="100000"/>
              </a:lnSpc>
              <a:spcBef>
                <a:spcPts val="700"/>
              </a:spcBef>
              <a:spcAft>
                <a:spcPts val="0"/>
              </a:spcAft>
              <a:buNone/>
            </a:pPr>
            <a:r>
              <a:rPr lang="en-US" sz="1800" dirty="0"/>
              <a:t>Train score: 83.6 % of CV fold =5</a:t>
            </a:r>
          </a:p>
          <a:p>
            <a:pPr marL="0" lvl="0" indent="-228600" defTabSz="914400">
              <a:lnSpc>
                <a:spcPct val="100000"/>
              </a:lnSpc>
              <a:spcBef>
                <a:spcPts val="700"/>
              </a:spcBef>
              <a:spcAft>
                <a:spcPts val="1600"/>
              </a:spcAft>
              <a:buNone/>
            </a:pPr>
            <a:r>
              <a:rPr lang="en-US" sz="1800" dirty="0"/>
              <a:t>Test score: 85.1%</a:t>
            </a:r>
          </a:p>
        </p:txBody>
      </p:sp>
      <p:sp>
        <p:nvSpPr>
          <p:cNvPr id="202" name="Freeform: Shape 7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5052"/>
            <a:ext cx="9143999" cy="638448"/>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01"/>
        <p:cNvGrpSpPr/>
        <p:nvPr/>
      </p:nvGrpSpPr>
      <p:grpSpPr>
        <a:xfrm>
          <a:off x="0" y="0"/>
          <a:ext cx="0" cy="0"/>
          <a:chOff x="0" y="0"/>
          <a:chExt cx="0" cy="0"/>
        </a:xfrm>
      </p:grpSpPr>
      <p:sp>
        <p:nvSpPr>
          <p:cNvPr id="80"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82" name="Rectangle 81">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4" name="Rectangle 83">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34"/>
          <p:cNvSpPr txBox="1">
            <a:spLocks noGrp="1"/>
          </p:cNvSpPr>
          <p:nvPr>
            <p:ph type="title"/>
          </p:nvPr>
        </p:nvSpPr>
        <p:spPr>
          <a:xfrm>
            <a:off x="2171700" y="286788"/>
            <a:ext cx="6400799" cy="1060319"/>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3300" spc="200" dirty="0"/>
              <a:t>Compare models and get best score</a:t>
            </a:r>
          </a:p>
        </p:txBody>
      </p:sp>
      <p:sp>
        <p:nvSpPr>
          <p:cNvPr id="86" name="Freeform: Shape 85">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706340" cy="51435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88" name="Rectangle 87">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Google Shape;203;p34"/>
          <p:cNvSpPr txBox="1">
            <a:spLocks noGrp="1"/>
          </p:cNvSpPr>
          <p:nvPr>
            <p:ph type="body" idx="1"/>
          </p:nvPr>
        </p:nvSpPr>
        <p:spPr>
          <a:xfrm>
            <a:off x="2171700" y="1133856"/>
            <a:ext cx="6759702" cy="4296431"/>
          </a:xfrm>
          <a:prstGeom prst="rect">
            <a:avLst/>
          </a:prstGeom>
        </p:spPr>
        <p:txBody>
          <a:bodyPr spcFirstLastPara="1" vert="horz" lIns="91440" tIns="45720" rIns="91440" bIns="45720" rtlCol="0" anchorCtr="0">
            <a:normAutofit/>
          </a:bodyPr>
          <a:lstStyle/>
          <a:p>
            <a:pPr marL="0" lvl="0" indent="-228600" defTabSz="914400">
              <a:lnSpc>
                <a:spcPct val="100000"/>
              </a:lnSpc>
              <a:spcBef>
                <a:spcPts val="700"/>
              </a:spcBef>
              <a:spcAft>
                <a:spcPts val="0"/>
              </a:spcAft>
              <a:buNone/>
            </a:pPr>
            <a:r>
              <a:rPr lang="en-US" sz="1400" dirty="0"/>
              <a:t>models = [</a:t>
            </a:r>
          </a:p>
          <a:p>
            <a:pPr marL="0" lvl="0" indent="-228600" defTabSz="914400">
              <a:lnSpc>
                <a:spcPct val="100000"/>
              </a:lnSpc>
              <a:spcBef>
                <a:spcPts val="700"/>
              </a:spcBef>
              <a:spcAft>
                <a:spcPts val="0"/>
              </a:spcAft>
              <a:buNone/>
            </a:pPr>
            <a:r>
              <a:rPr lang="en-US" sz="1400" dirty="0"/>
              <a:t>        </a:t>
            </a:r>
            <a:r>
              <a:rPr lang="en-US" sz="1400" dirty="0" err="1"/>
              <a:t>MultinomialNB</a:t>
            </a:r>
            <a:r>
              <a:rPr lang="en-US" sz="1400" dirty="0"/>
              <a:t>(),</a:t>
            </a:r>
          </a:p>
          <a:p>
            <a:pPr marL="0" lvl="0" indent="-228600" defTabSz="914400">
              <a:lnSpc>
                <a:spcPct val="100000"/>
              </a:lnSpc>
              <a:spcBef>
                <a:spcPts val="700"/>
              </a:spcBef>
              <a:spcAft>
                <a:spcPts val="0"/>
              </a:spcAft>
              <a:buNone/>
            </a:pPr>
            <a:r>
              <a:rPr lang="en-US" sz="1400" dirty="0"/>
              <a:t>        </a:t>
            </a:r>
            <a:r>
              <a:rPr lang="en-US" sz="1400" dirty="0" err="1"/>
              <a:t>LogisticRegression</a:t>
            </a:r>
            <a:r>
              <a:rPr lang="en-US" sz="1400" dirty="0"/>
              <a:t>(),</a:t>
            </a:r>
          </a:p>
          <a:p>
            <a:pPr marL="0" lvl="0" indent="-228600" defTabSz="914400">
              <a:lnSpc>
                <a:spcPct val="100000"/>
              </a:lnSpc>
              <a:spcBef>
                <a:spcPts val="700"/>
              </a:spcBef>
              <a:spcAft>
                <a:spcPts val="0"/>
              </a:spcAft>
              <a:buNone/>
            </a:pPr>
            <a:r>
              <a:rPr lang="en-US" sz="1400" dirty="0"/>
              <a:t>        </a:t>
            </a:r>
            <a:r>
              <a:rPr lang="en-US" sz="1400" dirty="0" err="1"/>
              <a:t>RandomForestClassifier</a:t>
            </a:r>
            <a:r>
              <a:rPr lang="en-US" sz="1400" dirty="0"/>
              <a:t>(</a:t>
            </a:r>
            <a:r>
              <a:rPr lang="en-US" sz="1400" dirty="0" err="1"/>
              <a:t>max_depth</a:t>
            </a:r>
            <a:r>
              <a:rPr lang="en-US" sz="1400" dirty="0"/>
              <a:t>=None, </a:t>
            </a:r>
            <a:r>
              <a:rPr lang="en-US" sz="1400" dirty="0" err="1"/>
              <a:t>n_estimators</a:t>
            </a:r>
            <a:r>
              <a:rPr lang="en-US" sz="1400" dirty="0"/>
              <a:t>= 300), #from </a:t>
            </a:r>
            <a:r>
              <a:rPr lang="en-US" sz="1400" dirty="0" err="1"/>
              <a:t>gridsearchcv</a:t>
            </a:r>
            <a:r>
              <a:rPr lang="en-US" sz="1400" dirty="0"/>
              <a:t> result earlier</a:t>
            </a:r>
          </a:p>
          <a:p>
            <a:pPr marL="0" lvl="0" indent="-228600" defTabSz="914400">
              <a:lnSpc>
                <a:spcPct val="100000"/>
              </a:lnSpc>
              <a:spcBef>
                <a:spcPts val="700"/>
              </a:spcBef>
              <a:spcAft>
                <a:spcPts val="0"/>
              </a:spcAft>
              <a:buNone/>
            </a:pPr>
            <a:r>
              <a:rPr lang="en-US" sz="1400" dirty="0"/>
              <a:t>        </a:t>
            </a:r>
            <a:r>
              <a:rPr lang="en-US" sz="1400" dirty="0" err="1"/>
              <a:t>ExtraTreesClassifier</a:t>
            </a:r>
            <a:r>
              <a:rPr lang="en-US" sz="1400" dirty="0"/>
              <a:t>()   </a:t>
            </a:r>
          </a:p>
          <a:p>
            <a:pPr marL="0" lvl="0" indent="-228600" defTabSz="914400">
              <a:lnSpc>
                <a:spcPct val="100000"/>
              </a:lnSpc>
              <a:spcBef>
                <a:spcPts val="700"/>
              </a:spcBef>
              <a:spcAft>
                <a:spcPts val="0"/>
              </a:spcAft>
              <a:buNone/>
            </a:pPr>
            <a:endParaRPr lang="en-US" sz="1400" dirty="0"/>
          </a:p>
          <a:p>
            <a:pPr marL="0" lvl="0" indent="-228600" defTabSz="914400">
              <a:lnSpc>
                <a:spcPct val="100000"/>
              </a:lnSpc>
              <a:spcBef>
                <a:spcPts val="700"/>
              </a:spcBef>
              <a:spcAft>
                <a:spcPts val="0"/>
              </a:spcAft>
              <a:buNone/>
            </a:pPr>
            <a:r>
              <a:rPr lang="en-US" sz="1400" dirty="0"/>
              <a:t> 3 different test size for </a:t>
            </a:r>
            <a:r>
              <a:rPr lang="en-US" sz="1400" dirty="0" err="1"/>
              <a:t>train_test_split</a:t>
            </a:r>
            <a:endParaRPr lang="en-US" sz="1400" dirty="0"/>
          </a:p>
          <a:p>
            <a:pPr marL="0" lvl="0" indent="-228600" defTabSz="914400">
              <a:lnSpc>
                <a:spcPct val="100000"/>
              </a:lnSpc>
              <a:spcBef>
                <a:spcPts val="700"/>
              </a:spcBef>
              <a:spcAft>
                <a:spcPts val="0"/>
              </a:spcAft>
              <a:buNone/>
            </a:pPr>
            <a:r>
              <a:rPr lang="en-US" sz="1400" dirty="0"/>
              <a:t>Test size = [0.3,0.25,0.20]</a:t>
            </a:r>
          </a:p>
          <a:p>
            <a:pPr marL="0" lvl="0" indent="-228600" defTabSz="914400">
              <a:lnSpc>
                <a:spcPct val="100000"/>
              </a:lnSpc>
              <a:spcBef>
                <a:spcPts val="700"/>
              </a:spcBef>
              <a:spcAft>
                <a:spcPts val="0"/>
              </a:spcAft>
              <a:buNone/>
            </a:pPr>
            <a:endParaRPr lang="en-US" sz="1400" dirty="0"/>
          </a:p>
          <a:p>
            <a:pPr marL="0" lvl="0" indent="-228600" defTabSz="914400">
              <a:lnSpc>
                <a:spcPct val="100000"/>
              </a:lnSpc>
              <a:spcBef>
                <a:spcPts val="700"/>
              </a:spcBef>
              <a:spcAft>
                <a:spcPts val="0"/>
              </a:spcAft>
              <a:buNone/>
            </a:pPr>
            <a:r>
              <a:rPr lang="en-US" sz="1400" dirty="0"/>
              <a:t>vectorizer = [</a:t>
            </a:r>
          </a:p>
          <a:p>
            <a:pPr marL="0" lvl="0" indent="-228600" defTabSz="914400">
              <a:lnSpc>
                <a:spcPct val="100000"/>
              </a:lnSpc>
              <a:spcBef>
                <a:spcPts val="700"/>
              </a:spcBef>
              <a:spcAft>
                <a:spcPts val="0"/>
              </a:spcAft>
              <a:buNone/>
            </a:pPr>
            <a:r>
              <a:rPr lang="en-US" sz="1400" dirty="0"/>
              <a:t>        </a:t>
            </a:r>
            <a:r>
              <a:rPr lang="en-US" sz="1400" dirty="0" err="1"/>
              <a:t>CountVectorizer</a:t>
            </a:r>
            <a:r>
              <a:rPr lang="en-US" sz="1400" dirty="0"/>
              <a:t>(</a:t>
            </a:r>
            <a:r>
              <a:rPr lang="en-US" sz="1400" dirty="0" err="1"/>
              <a:t>max_features</a:t>
            </a:r>
            <a:r>
              <a:rPr lang="en-US" sz="1400" dirty="0"/>
              <a:t>=500),</a:t>
            </a:r>
          </a:p>
          <a:p>
            <a:pPr marL="0" lvl="0" indent="-228600" defTabSz="914400">
              <a:lnSpc>
                <a:spcPct val="100000"/>
              </a:lnSpc>
              <a:spcBef>
                <a:spcPts val="700"/>
              </a:spcBef>
              <a:spcAft>
                <a:spcPts val="0"/>
              </a:spcAft>
              <a:buNone/>
            </a:pPr>
            <a:r>
              <a:rPr lang="en-US" sz="1400" dirty="0"/>
              <a:t>        </a:t>
            </a:r>
            <a:r>
              <a:rPr lang="en-US" sz="1400" dirty="0" err="1"/>
              <a:t>TfidfVectorizer</a:t>
            </a:r>
            <a:r>
              <a:rPr lang="en-US" sz="1400" dirty="0"/>
              <a:t>(</a:t>
            </a:r>
            <a:r>
              <a:rPr lang="en-US" sz="1400" dirty="0" err="1"/>
              <a:t>max_features</a:t>
            </a:r>
            <a:r>
              <a:rPr lang="en-US" sz="1400" dirty="0"/>
              <a:t>=500)  ]</a:t>
            </a:r>
          </a:p>
          <a:p>
            <a:pPr marL="0" lvl="0" indent="-228600" defTabSz="914400">
              <a:lnSpc>
                <a:spcPct val="100000"/>
              </a:lnSpc>
              <a:spcBef>
                <a:spcPts val="700"/>
              </a:spcBef>
              <a:spcAft>
                <a:spcPts val="0"/>
              </a:spcAft>
              <a:buNone/>
            </a:pPr>
            <a:r>
              <a:rPr lang="en-US" sz="1400" dirty="0"/>
              <a:t>    </a:t>
            </a:r>
          </a:p>
          <a:p>
            <a:pPr marL="0" lvl="0" indent="-228600" defTabSz="914400">
              <a:lnSpc>
                <a:spcPct val="100000"/>
              </a:lnSpc>
              <a:spcBef>
                <a:spcPts val="700"/>
              </a:spcBef>
              <a:spcAft>
                <a:spcPts val="1600"/>
              </a:spcAft>
              <a:buNone/>
            </a:pPr>
            <a:endParaRPr lang="en-US"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4"/>
        <p:cNvGrpSpPr/>
        <p:nvPr/>
      </p:nvGrpSpPr>
      <p:grpSpPr>
        <a:xfrm>
          <a:off x="0" y="0"/>
          <a:ext cx="0" cy="0"/>
          <a:chOff x="0" y="0"/>
          <a:chExt cx="0" cy="0"/>
        </a:xfrm>
      </p:grpSpPr>
      <p:sp>
        <p:nvSpPr>
          <p:cNvPr id="94"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6" name="Rectangle 95">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8" name="Rectangle 97">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5" name="Google Shape;215;p36"/>
          <p:cNvSpPr txBox="1">
            <a:spLocks noGrp="1"/>
          </p:cNvSpPr>
          <p:nvPr>
            <p:ph type="title"/>
          </p:nvPr>
        </p:nvSpPr>
        <p:spPr>
          <a:xfrm>
            <a:off x="938758" y="286788"/>
            <a:ext cx="7633742" cy="111909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100" spc="200"/>
              <a:t>Best model from search</a:t>
            </a:r>
          </a:p>
        </p:txBody>
      </p:sp>
      <p:sp>
        <p:nvSpPr>
          <p:cNvPr id="100"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02" name="Rectangle 101">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8" name="Google Shape;216;p36">
            <a:extLst>
              <a:ext uri="{FF2B5EF4-FFF2-40B4-BE49-F238E27FC236}">
                <a16:creationId xmlns:a16="http://schemas.microsoft.com/office/drawing/2014/main" id="{4328709D-E30D-44A8-B777-0FDFF608A7D1}"/>
              </a:ext>
            </a:extLst>
          </p:cNvPr>
          <p:cNvGraphicFramePr/>
          <p:nvPr>
            <p:extLst>
              <p:ext uri="{D42A27DB-BD31-4B8C-83A1-F6EECF244321}">
                <p14:modId xmlns:p14="http://schemas.microsoft.com/office/powerpoint/2010/main" val="313150671"/>
              </p:ext>
            </p:extLst>
          </p:nvPr>
        </p:nvGraphicFramePr>
        <p:xfrm>
          <a:off x="938212" y="1714500"/>
          <a:ext cx="7634288" cy="2695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20"/>
        <p:cNvGrpSpPr/>
        <p:nvPr/>
      </p:nvGrpSpPr>
      <p:grpSpPr>
        <a:xfrm>
          <a:off x="0" y="0"/>
          <a:ext cx="0" cy="0"/>
          <a:chOff x="0" y="0"/>
          <a:chExt cx="0" cy="0"/>
        </a:xfrm>
      </p:grpSpPr>
      <p:sp>
        <p:nvSpPr>
          <p:cNvPr id="103"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05" name="Rectangle 104">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7" name="Rectangle 10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Google Shape;221;p37"/>
          <p:cNvSpPr txBox="1">
            <a:spLocks noGrp="1"/>
          </p:cNvSpPr>
          <p:nvPr>
            <p:ph type="title"/>
          </p:nvPr>
        </p:nvSpPr>
        <p:spPr>
          <a:xfrm>
            <a:off x="571497" y="864965"/>
            <a:ext cx="2677924" cy="3413569"/>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200" spc="200"/>
              <a:t>Fine tuning Logistic Regression hyperparameters</a:t>
            </a:r>
          </a:p>
        </p:txBody>
      </p:sp>
      <p:cxnSp>
        <p:nvCxnSpPr>
          <p:cNvPr id="109" name="Straight Connector 10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7847" y="1471797"/>
            <a:ext cx="0" cy="2199905"/>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22" name="Google Shape;222;p37"/>
          <p:cNvSpPr txBox="1">
            <a:spLocks noGrp="1"/>
          </p:cNvSpPr>
          <p:nvPr>
            <p:ph type="body" idx="1"/>
          </p:nvPr>
        </p:nvSpPr>
        <p:spPr>
          <a:xfrm>
            <a:off x="3732023" y="864965"/>
            <a:ext cx="4840477" cy="3413569"/>
          </a:xfrm>
          <a:prstGeom prst="rect">
            <a:avLst/>
          </a:prstGeom>
        </p:spPr>
        <p:txBody>
          <a:bodyPr spcFirstLastPara="1" vert="horz" lIns="91440" tIns="45720" rIns="91440" bIns="45720" rtlCol="0" anchor="ctr" anchorCtr="0">
            <a:normAutofit/>
          </a:bodyPr>
          <a:lstStyle/>
          <a:p>
            <a:pPr marL="0" lvl="0" indent="-228600" defTabSz="914400">
              <a:spcBef>
                <a:spcPts val="700"/>
              </a:spcBef>
              <a:spcAft>
                <a:spcPts val="0"/>
              </a:spcAft>
              <a:buNone/>
            </a:pPr>
            <a:endParaRPr lang="en-US" sz="1200" dirty="0"/>
          </a:p>
          <a:p>
            <a:pPr marL="0" lvl="0" indent="-228600" defTabSz="914400">
              <a:spcBef>
                <a:spcPts val="700"/>
              </a:spcBef>
              <a:spcAft>
                <a:spcPts val="0"/>
              </a:spcAft>
              <a:buNone/>
            </a:pPr>
            <a:r>
              <a:rPr lang="en-US" sz="1200" dirty="0"/>
              <a:t>Best parameters: </a:t>
            </a:r>
            <a:r>
              <a:rPr lang="en-US" sz="1200" dirty="0">
                <a:highlight>
                  <a:srgbClr val="FFFFFF"/>
                </a:highlight>
                <a:sym typeface="Arial"/>
              </a:rPr>
              <a:t>C=1</a:t>
            </a:r>
          </a:p>
          <a:p>
            <a:pPr marL="0" lvl="0" indent="-228600" defTabSz="914400">
              <a:spcBef>
                <a:spcPts val="700"/>
              </a:spcBef>
              <a:spcAft>
                <a:spcPts val="0"/>
              </a:spcAft>
              <a:buNone/>
            </a:pPr>
            <a:r>
              <a:rPr lang="en-US" sz="1200" dirty="0"/>
              <a:t>Train score: 87% of CV fold =10</a:t>
            </a:r>
          </a:p>
          <a:p>
            <a:pPr marL="0" lvl="0" indent="-228600" defTabSz="914400">
              <a:spcBef>
                <a:spcPts val="700"/>
              </a:spcBef>
              <a:spcAft>
                <a:spcPts val="0"/>
              </a:spcAft>
              <a:buNone/>
            </a:pPr>
            <a:r>
              <a:rPr lang="en-US" sz="1200" dirty="0"/>
              <a:t>Test score: 91%</a:t>
            </a:r>
          </a:p>
          <a:p>
            <a:pPr marL="0" lvl="0" indent="-228600" defTabSz="914400">
              <a:spcBef>
                <a:spcPts val="700"/>
              </a:spcBef>
              <a:spcAft>
                <a:spcPts val="0"/>
              </a:spcAft>
              <a:buNone/>
            </a:pPr>
            <a:r>
              <a:rPr lang="en-US" sz="1200" dirty="0"/>
              <a:t>Overall, the best test score is: 91% which is better than baseline model of 50%.</a:t>
            </a:r>
          </a:p>
          <a:p>
            <a:pPr marL="0" lvl="0" indent="-228600" defTabSz="914400">
              <a:spcBef>
                <a:spcPts val="700"/>
              </a:spcBef>
              <a:spcAft>
                <a:spcPts val="0"/>
              </a:spcAft>
              <a:buNone/>
            </a:pPr>
            <a:endParaRPr lang="en-US" sz="1200" dirty="0"/>
          </a:p>
          <a:p>
            <a:pPr marL="0" lvl="0" indent="-228600" defTabSz="914400">
              <a:spcBef>
                <a:spcPts val="700"/>
              </a:spcBef>
              <a:spcAft>
                <a:spcPts val="1600"/>
              </a:spcAft>
              <a:buNone/>
            </a:pPr>
            <a:endParaRPr lang="en-US" sz="1200" dirty="0"/>
          </a:p>
        </p:txBody>
      </p:sp>
      <p:sp>
        <p:nvSpPr>
          <p:cNvPr id="111" name="Rectangle 11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0697" y="330200"/>
            <a:ext cx="482600" cy="9143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Google Shape;223;p37"/>
          <p:cNvSpPr/>
          <p:nvPr/>
        </p:nvSpPr>
        <p:spPr>
          <a:xfrm>
            <a:off x="91661" y="3671916"/>
            <a:ext cx="2726700" cy="1051365"/>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SG">
                <a:solidFill>
                  <a:srgbClr val="FFFFFF"/>
                </a:solidFill>
                <a:latin typeface="Roboto"/>
                <a:ea typeface="Roboto"/>
                <a:cs typeface="Roboto"/>
                <a:sym typeface="Roboto"/>
              </a:rPr>
              <a:t>Using Test size ratio of 0.2 do train-test-split again</a:t>
            </a:r>
          </a:p>
        </p:txBody>
      </p:sp>
      <p:sp>
        <p:nvSpPr>
          <p:cNvPr id="224" name="Google Shape;224;p37"/>
          <p:cNvSpPr/>
          <p:nvPr/>
        </p:nvSpPr>
        <p:spPr>
          <a:xfrm>
            <a:off x="2355086" y="3671702"/>
            <a:ext cx="2541300" cy="1051365"/>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SG">
                <a:solidFill>
                  <a:srgbClr val="FFFFFF"/>
                </a:solidFill>
                <a:latin typeface="Roboto"/>
                <a:ea typeface="Roboto"/>
                <a:cs typeface="Roboto"/>
                <a:sym typeface="Roboto"/>
              </a:rPr>
              <a:t>Preprocessing</a:t>
            </a:r>
          </a:p>
        </p:txBody>
      </p:sp>
      <p:sp>
        <p:nvSpPr>
          <p:cNvPr id="225" name="Google Shape;225;p37"/>
          <p:cNvSpPr/>
          <p:nvPr/>
        </p:nvSpPr>
        <p:spPr>
          <a:xfrm>
            <a:off x="4421635" y="3671702"/>
            <a:ext cx="2541300" cy="1051365"/>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SG">
                <a:solidFill>
                  <a:srgbClr val="FFFFFF"/>
                </a:solidFill>
                <a:latin typeface="Roboto"/>
                <a:ea typeface="Roboto"/>
                <a:cs typeface="Roboto"/>
                <a:sym typeface="Roboto"/>
              </a:rPr>
              <a:t>TFID Vectorizer</a:t>
            </a:r>
          </a:p>
        </p:txBody>
      </p:sp>
      <p:sp>
        <p:nvSpPr>
          <p:cNvPr id="226" name="Google Shape;226;p37"/>
          <p:cNvSpPr/>
          <p:nvPr/>
        </p:nvSpPr>
        <p:spPr>
          <a:xfrm>
            <a:off x="6488400" y="3671702"/>
            <a:ext cx="2541300" cy="1051365"/>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SG">
                <a:solidFill>
                  <a:srgbClr val="FFFFFF"/>
                </a:solidFill>
                <a:latin typeface="Roboto"/>
                <a:ea typeface="Roboto"/>
                <a:cs typeface="Roboto"/>
                <a:sym typeface="Roboto"/>
              </a:rPr>
              <a:t>lg_param = { 'C':[0.1,0.2,0.5,0.8,1]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0"/>
        <p:cNvGrpSpPr/>
        <p:nvPr/>
      </p:nvGrpSpPr>
      <p:grpSpPr>
        <a:xfrm>
          <a:off x="0" y="0"/>
          <a:ext cx="0" cy="0"/>
          <a:chOff x="0" y="0"/>
          <a:chExt cx="0" cy="0"/>
        </a:xfrm>
      </p:grpSpPr>
      <p:sp>
        <p:nvSpPr>
          <p:cNvPr id="110"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2" name="Rectangle 111">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Rectangle 113">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Google Shape;231;p38"/>
          <p:cNvSpPr txBox="1">
            <a:spLocks noGrp="1"/>
          </p:cNvSpPr>
          <p:nvPr>
            <p:ph type="title"/>
          </p:nvPr>
        </p:nvSpPr>
        <p:spPr>
          <a:xfrm>
            <a:off x="938758" y="712231"/>
            <a:ext cx="3661817" cy="1119099"/>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700" spc="200"/>
              <a:t>Conclusion </a:t>
            </a:r>
          </a:p>
        </p:txBody>
      </p:sp>
      <p:sp>
        <p:nvSpPr>
          <p:cNvPr id="116" name="Rectangle 115">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Google Shape;232;p38"/>
          <p:cNvSpPr txBox="1">
            <a:spLocks noGrp="1"/>
          </p:cNvSpPr>
          <p:nvPr>
            <p:ph type="body" idx="1"/>
          </p:nvPr>
        </p:nvSpPr>
        <p:spPr>
          <a:xfrm>
            <a:off x="938758" y="1261872"/>
            <a:ext cx="3723049" cy="3694176"/>
          </a:xfrm>
          <a:prstGeom prst="rect">
            <a:avLst/>
          </a:prstGeom>
        </p:spPr>
        <p:txBody>
          <a:bodyPr spcFirstLastPara="1" vert="horz" lIns="91440" tIns="45720" rIns="91440" bIns="45720" rtlCol="0" anchorCtr="0">
            <a:normAutofit fontScale="92500" lnSpcReduction="10000"/>
          </a:bodyPr>
          <a:lstStyle/>
          <a:p>
            <a:pPr marL="0" lvl="0" indent="-228600" defTabSz="914400">
              <a:lnSpc>
                <a:spcPct val="100000"/>
              </a:lnSpc>
              <a:spcBef>
                <a:spcPts val="700"/>
              </a:spcBef>
              <a:spcAft>
                <a:spcPts val="0"/>
              </a:spcAft>
              <a:buNone/>
            </a:pPr>
            <a:r>
              <a:rPr lang="en-US" sz="1600" dirty="0">
                <a:solidFill>
                  <a:schemeClr val="tx1">
                    <a:lumMod val="85000"/>
                    <a:lumOff val="15000"/>
                  </a:schemeClr>
                </a:solidFill>
                <a:sym typeface="Arial"/>
              </a:rPr>
              <a:t>Logistic regression is the most common binary classification algorithm. We assume that each independent variable 𝑋𝑖 is linearly related to the log of the odds of success. To interpret the coefficients, we take the exponential of it. A one-unit change in 𝑋𝑖. Xi means that success(classify as parenting) is 𝑒</a:t>
            </a:r>
            <a:r>
              <a:rPr lang="en-US" sz="1600" dirty="0" err="1">
                <a:solidFill>
                  <a:schemeClr val="tx1">
                    <a:lumMod val="85000"/>
                    <a:lumOff val="15000"/>
                  </a:schemeClr>
                </a:solidFill>
                <a:sym typeface="Arial"/>
              </a:rPr>
              <a:t>xp</a:t>
            </a:r>
            <a:r>
              <a:rPr lang="en-US" sz="1600" dirty="0">
                <a:solidFill>
                  <a:schemeClr val="tx1">
                    <a:lumMod val="85000"/>
                    <a:lumOff val="15000"/>
                  </a:schemeClr>
                </a:solidFill>
                <a:sym typeface="Arial"/>
              </a:rPr>
              <a:t>(𝛽𝑖) times as likely.</a:t>
            </a:r>
          </a:p>
          <a:p>
            <a:pPr marL="457200" lvl="0" indent="-228600" defTabSz="914400">
              <a:lnSpc>
                <a:spcPct val="100000"/>
              </a:lnSpc>
              <a:spcBef>
                <a:spcPts val="700"/>
              </a:spcBef>
              <a:spcAft>
                <a:spcPts val="0"/>
              </a:spcAft>
              <a:buSzPts val="1200"/>
              <a:buFont typeface="Arial"/>
              <a:buChar char="●"/>
            </a:pPr>
            <a:r>
              <a:rPr lang="en-US" sz="1600" dirty="0">
                <a:solidFill>
                  <a:schemeClr val="tx1">
                    <a:lumMod val="85000"/>
                    <a:lumOff val="15000"/>
                  </a:schemeClr>
                </a:solidFill>
                <a:sym typeface="Arial"/>
              </a:rPr>
              <a:t>As number of 'daughter' word increases by 1, the log-odds of the post coming from 'Parenting' subreddit increases by 3.47.</a:t>
            </a:r>
          </a:p>
          <a:p>
            <a:pPr marL="457200" lvl="0" indent="-228600" defTabSz="914400">
              <a:lnSpc>
                <a:spcPct val="100000"/>
              </a:lnSpc>
              <a:spcBef>
                <a:spcPts val="700"/>
              </a:spcBef>
              <a:spcAft>
                <a:spcPts val="0"/>
              </a:spcAft>
              <a:buSzPts val="1200"/>
              <a:buFont typeface="Arial"/>
              <a:buChar char="●"/>
            </a:pPr>
            <a:r>
              <a:rPr lang="en-US" sz="1600" dirty="0">
                <a:solidFill>
                  <a:schemeClr val="tx1">
                    <a:lumMod val="85000"/>
                    <a:lumOff val="15000"/>
                  </a:schemeClr>
                </a:solidFill>
                <a:sym typeface="Arial"/>
              </a:rPr>
              <a:t>As number of 'daughter' word increases by 1, the post coming from 'Parenting' subreddit is about exp(3.47) times = 32.1 times as likely.</a:t>
            </a:r>
          </a:p>
          <a:p>
            <a:pPr marL="0" lvl="0" indent="-228600" defTabSz="914400">
              <a:lnSpc>
                <a:spcPct val="100000"/>
              </a:lnSpc>
              <a:spcBef>
                <a:spcPts val="700"/>
              </a:spcBef>
              <a:spcAft>
                <a:spcPts val="1600"/>
              </a:spcAft>
              <a:buNone/>
            </a:pPr>
            <a:endParaRPr lang="en-US" sz="900" dirty="0">
              <a:solidFill>
                <a:schemeClr val="tx1">
                  <a:lumMod val="85000"/>
                  <a:lumOff val="15000"/>
                </a:schemeClr>
              </a:solidFill>
            </a:endParaRPr>
          </a:p>
        </p:txBody>
      </p:sp>
      <p:sp>
        <p:nvSpPr>
          <p:cNvPr id="118"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92605" y="460084"/>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233" name="Google Shape;233;p38" descr="A close up of a logo&#10;&#10;Description automatically generated"/>
          <p:cNvPicPr preferRelativeResize="0"/>
          <p:nvPr/>
        </p:nvPicPr>
        <p:blipFill>
          <a:blip r:embed="rId3"/>
          <a:stretch>
            <a:fillRect/>
          </a:stretch>
        </p:blipFill>
        <p:spPr>
          <a:xfrm>
            <a:off x="5176305" y="1654022"/>
            <a:ext cx="3240599" cy="1663721"/>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243"/>
        <p:cNvGrpSpPr/>
        <p:nvPr/>
      </p:nvGrpSpPr>
      <p:grpSpPr>
        <a:xfrm>
          <a:off x="0" y="0"/>
          <a:ext cx="0" cy="0"/>
          <a:chOff x="0" y="0"/>
          <a:chExt cx="0" cy="0"/>
        </a:xfrm>
      </p:grpSpPr>
      <p:sp useBgFill="1">
        <p:nvSpPr>
          <p:cNvPr id="246" name="Rectangle 120">
            <a:extLst>
              <a:ext uri="{FF2B5EF4-FFF2-40B4-BE49-F238E27FC236}">
                <a16:creationId xmlns:a16="http://schemas.microsoft.com/office/drawing/2014/main" id="{15060938-0811-4A34-AFBC-EF9261C04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122">
            <a:extLst>
              <a:ext uri="{FF2B5EF4-FFF2-40B4-BE49-F238E27FC236}">
                <a16:creationId xmlns:a16="http://schemas.microsoft.com/office/drawing/2014/main" id="{262D782B-7254-4692-B5D7-DB82C2936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chemeClr val="bg1"/>
          </a:solidFill>
          <a:ln w="22225">
            <a:solidFill>
              <a:srgbClr val="FBF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4" name="Google Shape;244;p40"/>
          <p:cNvPicPr preferRelativeResize="0"/>
          <p:nvPr/>
        </p:nvPicPr>
        <p:blipFill rotWithShape="1">
          <a:blip r:embed="rId3"/>
          <a:srcRect r="1640" b="2"/>
          <a:stretch/>
        </p:blipFill>
        <p:spPr>
          <a:xfrm>
            <a:off x="482600" y="482600"/>
            <a:ext cx="8178799" cy="4178299"/>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94D6F67-1589-B249-9236-8811720DC3BE}"/>
              </a:ext>
            </a:extLst>
          </p:cNvPr>
          <p:cNvSpPr>
            <a:spLocks noGrp="1"/>
          </p:cNvSpPr>
          <p:nvPr>
            <p:ph idx="1"/>
          </p:nvPr>
        </p:nvSpPr>
        <p:spPr>
          <a:xfrm>
            <a:off x="453897" y="482601"/>
            <a:ext cx="2333751" cy="4173690"/>
          </a:xfrm>
        </p:spPr>
        <p:txBody>
          <a:bodyPr>
            <a:normAutofit/>
          </a:bodyPr>
          <a:lstStyle/>
          <a:p>
            <a:pPr marL="0" indent="0">
              <a:buNone/>
            </a:pPr>
            <a:r>
              <a:rPr lang="en-SG" sz="1400" dirty="0">
                <a:latin typeface="Open Sans"/>
                <a:ea typeface="Open Sans"/>
                <a:cs typeface="Open Sans"/>
                <a:sym typeface="Open Sans"/>
              </a:rPr>
              <a:t>The </a:t>
            </a:r>
            <a:r>
              <a:rPr lang="en-SG" sz="1400" dirty="0" err="1">
                <a:latin typeface="Open Sans"/>
                <a:ea typeface="Open Sans"/>
                <a:cs typeface="Open Sans"/>
                <a:sym typeface="Open Sans"/>
              </a:rPr>
              <a:t>wordclouds</a:t>
            </a:r>
            <a:r>
              <a:rPr lang="en-SG" sz="1400" dirty="0">
                <a:latin typeface="Open Sans"/>
                <a:ea typeface="Open Sans"/>
                <a:cs typeface="Open Sans"/>
                <a:sym typeface="Open Sans"/>
              </a:rPr>
              <a:t> shows that the words that contributes to parenting subreddit tends to be much more specific to family and parenting related words like </a:t>
            </a:r>
            <a:r>
              <a:rPr lang="en-SG" sz="1400" dirty="0" err="1">
                <a:latin typeface="Open Sans"/>
                <a:ea typeface="Open Sans"/>
                <a:cs typeface="Open Sans"/>
                <a:sym typeface="Open Sans"/>
              </a:rPr>
              <a:t>daughter,child,baby</a:t>
            </a:r>
            <a:r>
              <a:rPr lang="en-SG" sz="1400" dirty="0">
                <a:latin typeface="Open Sans"/>
                <a:ea typeface="Open Sans"/>
                <a:cs typeface="Open Sans"/>
                <a:sym typeface="Open Sans"/>
              </a:rPr>
              <a:t>. </a:t>
            </a:r>
          </a:p>
          <a:p>
            <a:pPr marL="0" indent="0">
              <a:buNone/>
            </a:pPr>
            <a:endParaRPr lang="en-SG" sz="1400" dirty="0">
              <a:latin typeface="Open Sans"/>
              <a:ea typeface="Open Sans"/>
              <a:cs typeface="Open Sans"/>
              <a:sym typeface="Open Sans"/>
            </a:endParaRPr>
          </a:p>
          <a:p>
            <a:pPr marL="0" indent="0">
              <a:buNone/>
            </a:pPr>
            <a:r>
              <a:rPr lang="en-SG" sz="1400" dirty="0">
                <a:latin typeface="Open Sans"/>
                <a:ea typeface="Open Sans"/>
                <a:cs typeface="Open Sans"/>
                <a:sym typeface="Open Sans"/>
              </a:rPr>
              <a:t>Whereas for casual conversation </a:t>
            </a:r>
            <a:r>
              <a:rPr lang="en-SG" sz="1400" dirty="0" err="1">
                <a:latin typeface="Open Sans"/>
                <a:ea typeface="Open Sans"/>
                <a:cs typeface="Open Sans"/>
                <a:sym typeface="Open Sans"/>
              </a:rPr>
              <a:t>wordcloud</a:t>
            </a:r>
            <a:r>
              <a:rPr lang="en-SG" sz="1400" dirty="0">
                <a:latin typeface="Open Sans"/>
                <a:ea typeface="Open Sans"/>
                <a:cs typeface="Open Sans"/>
                <a:sym typeface="Open Sans"/>
              </a:rPr>
              <a:t> suggest that the theme seems to range widely from </a:t>
            </a:r>
            <a:r>
              <a:rPr lang="en-SG" sz="1400" dirty="0" err="1">
                <a:latin typeface="Open Sans"/>
                <a:ea typeface="Open Sans"/>
                <a:cs typeface="Open Sans"/>
                <a:sym typeface="Open Sans"/>
              </a:rPr>
              <a:t>exam,weight,weird</a:t>
            </a:r>
            <a:r>
              <a:rPr lang="en-SG" sz="1400" dirty="0">
                <a:latin typeface="Open Sans"/>
                <a:ea typeface="Open Sans"/>
                <a:cs typeface="Open Sans"/>
                <a:sym typeface="Open Sans"/>
              </a:rPr>
              <a:t> etc.</a:t>
            </a:r>
          </a:p>
          <a:p>
            <a:endParaRPr lang="en-US" sz="1200" dirty="0"/>
          </a:p>
        </p:txBody>
      </p:sp>
      <p:sp>
        <p:nvSpPr>
          <p:cNvPr id="13" name="Rectangle 12">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8950" y="482600"/>
            <a:ext cx="5543550" cy="4173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238;p39" descr="A picture containing table, wooden, sitting, truck&#10;&#10;Description automatically generated">
            <a:extLst>
              <a:ext uri="{FF2B5EF4-FFF2-40B4-BE49-F238E27FC236}">
                <a16:creationId xmlns:a16="http://schemas.microsoft.com/office/drawing/2014/main" id="{A2800BA1-D137-604E-B49F-103DC6440345}"/>
              </a:ext>
            </a:extLst>
          </p:cNvPr>
          <p:cNvPicPr preferRelativeResize="0"/>
          <p:nvPr/>
        </p:nvPicPr>
        <p:blipFill>
          <a:blip r:embed="rId2"/>
          <a:stretch>
            <a:fillRect/>
          </a:stretch>
        </p:blipFill>
        <p:spPr>
          <a:xfrm>
            <a:off x="2802002" y="599662"/>
            <a:ext cx="5997446" cy="3939566"/>
          </a:xfrm>
          <a:prstGeom prst="rect">
            <a:avLst/>
          </a:prstGeom>
          <a:noFill/>
        </p:spPr>
      </p:pic>
    </p:spTree>
    <p:extLst>
      <p:ext uri="{BB962C8B-B14F-4D97-AF65-F5344CB8AC3E}">
        <p14:creationId xmlns:p14="http://schemas.microsoft.com/office/powerpoint/2010/main" val="3237358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48"/>
        <p:cNvGrpSpPr/>
        <p:nvPr/>
      </p:nvGrpSpPr>
      <p:grpSpPr>
        <a:xfrm>
          <a:off x="0" y="0"/>
          <a:ext cx="0" cy="0"/>
          <a:chOff x="0" y="0"/>
          <a:chExt cx="0" cy="0"/>
        </a:xfrm>
      </p:grpSpPr>
      <p:sp>
        <p:nvSpPr>
          <p:cNvPr id="128" name="Freeform 6">
            <a:extLst>
              <a:ext uri="{FF2B5EF4-FFF2-40B4-BE49-F238E27FC236}">
                <a16:creationId xmlns:a16="http://schemas.microsoft.com/office/drawing/2014/main" id="{C98F4480-8749-4E48-82BB-3A0F2F311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57" name="Rectangle 256">
            <a:extLst>
              <a:ext uri="{FF2B5EF4-FFF2-40B4-BE49-F238E27FC236}">
                <a16:creationId xmlns:a16="http://schemas.microsoft.com/office/drawing/2014/main" id="{5249F694-12BA-47C4-9FF3-570372F3B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2" name="Picture 251" descr="A close up of a lamp&#10;&#10;Description automatically generated">
            <a:extLst>
              <a:ext uri="{FF2B5EF4-FFF2-40B4-BE49-F238E27FC236}">
                <a16:creationId xmlns:a16="http://schemas.microsoft.com/office/drawing/2014/main" id="{F33BF23B-7CCC-40F0-A4FA-DCE81CB73B28}"/>
              </a:ext>
            </a:extLst>
          </p:cNvPr>
          <p:cNvPicPr>
            <a:picLocks noChangeAspect="1"/>
          </p:cNvPicPr>
          <p:nvPr/>
        </p:nvPicPr>
        <p:blipFill rotWithShape="1">
          <a:blip r:embed="rId3"/>
          <a:srcRect l="50369" r="6107" b="-2"/>
          <a:stretch/>
        </p:blipFill>
        <p:spPr>
          <a:xfrm>
            <a:off x="5503984" y="10"/>
            <a:ext cx="3640016" cy="5143490"/>
          </a:xfrm>
          <a:prstGeom prst="rect">
            <a:avLst/>
          </a:prstGeom>
        </p:spPr>
      </p:pic>
      <p:sp>
        <p:nvSpPr>
          <p:cNvPr id="259"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51435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50" name="Google Shape;250;p41"/>
          <p:cNvSpPr txBox="1"/>
          <p:nvPr/>
        </p:nvSpPr>
        <p:spPr>
          <a:xfrm>
            <a:off x="573788" y="286788"/>
            <a:ext cx="4511923" cy="1119099"/>
          </a:xfrm>
          <a:prstGeom prst="rect">
            <a:avLst/>
          </a:prstGeom>
        </p:spPr>
        <p:txBody>
          <a:bodyPr spcFirstLastPara="1" vert="horz" lIns="91440" tIns="45720" rIns="91440" bIns="45720" rtlCol="0" anchor="t" anchorCtr="0">
            <a:normAutofit/>
          </a:bodyPr>
          <a:lstStyle/>
          <a:p>
            <a:pPr marL="0" lvl="0" indent="0" defTabSz="914400">
              <a:lnSpc>
                <a:spcPct val="90000"/>
              </a:lnSpc>
              <a:spcBef>
                <a:spcPct val="0"/>
              </a:spcBef>
              <a:spcAft>
                <a:spcPts val="600"/>
              </a:spcAft>
            </a:pPr>
            <a:r>
              <a:rPr lang="en-US" sz="3200" b="1" cap="all" spc="200">
                <a:solidFill>
                  <a:schemeClr val="tx2"/>
                </a:solidFill>
                <a:latin typeface="+mj-lt"/>
                <a:ea typeface="+mj-ea"/>
                <a:cs typeface="+mj-cs"/>
                <a:sym typeface="PT Sans Narrow"/>
              </a:rPr>
              <a:t>Limitations and Recommendation</a:t>
            </a:r>
            <a:endParaRPr lang="en-US" sz="3200" cap="all" spc="200">
              <a:solidFill>
                <a:schemeClr val="tx2"/>
              </a:solidFill>
              <a:latin typeface="+mj-lt"/>
              <a:ea typeface="+mj-ea"/>
              <a:cs typeface="+mj-cs"/>
            </a:endParaRPr>
          </a:p>
        </p:txBody>
      </p:sp>
      <p:sp>
        <p:nvSpPr>
          <p:cNvPr id="261" name="Rectangle 260">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Google Shape;249;p41"/>
          <p:cNvSpPr txBox="1">
            <a:spLocks noGrp="1"/>
          </p:cNvSpPr>
          <p:nvPr>
            <p:ph type="body" idx="1"/>
          </p:nvPr>
        </p:nvSpPr>
        <p:spPr>
          <a:xfrm>
            <a:off x="409942" y="1344165"/>
            <a:ext cx="4930196" cy="3737613"/>
          </a:xfrm>
          <a:prstGeom prst="rect">
            <a:avLst/>
          </a:prstGeom>
        </p:spPr>
        <p:txBody>
          <a:bodyPr spcFirstLastPara="1" vert="horz" lIns="91440" tIns="45720" rIns="91440" bIns="45720" rtlCol="0" anchorCtr="0">
            <a:normAutofit/>
          </a:bodyPr>
          <a:lstStyle/>
          <a:p>
            <a:pPr marL="0" lvl="0" indent="-228600" defTabSz="914400">
              <a:lnSpc>
                <a:spcPct val="100000"/>
              </a:lnSpc>
              <a:spcBef>
                <a:spcPts val="700"/>
              </a:spcBef>
              <a:spcAft>
                <a:spcPts val="0"/>
              </a:spcAft>
              <a:buNone/>
            </a:pPr>
            <a:r>
              <a:rPr lang="en-US" sz="1600" dirty="0"/>
              <a:t>The data is collected at fix point in time. Hence, there may be limitations to the model ability to predict future posts and classify them correctly. However, since parenting subreddit inherently surrounds a theme quite well, the predicting ability may not be affected much.</a:t>
            </a:r>
          </a:p>
          <a:p>
            <a:pPr marL="0" lvl="0" indent="-228600" defTabSz="914400">
              <a:lnSpc>
                <a:spcPct val="100000"/>
              </a:lnSpc>
              <a:spcBef>
                <a:spcPts val="700"/>
              </a:spcBef>
              <a:spcAft>
                <a:spcPts val="0"/>
              </a:spcAft>
              <a:buNone/>
            </a:pPr>
            <a:r>
              <a:rPr lang="en-US" sz="1600" dirty="0"/>
              <a:t>Recommendations:</a:t>
            </a:r>
          </a:p>
          <a:p>
            <a:pPr marL="457200" lvl="0" indent="-228600" defTabSz="914400">
              <a:lnSpc>
                <a:spcPct val="100000"/>
              </a:lnSpc>
              <a:spcBef>
                <a:spcPts val="700"/>
              </a:spcBef>
              <a:spcAft>
                <a:spcPts val="0"/>
              </a:spcAft>
              <a:buSzPts val="1800"/>
              <a:buChar char="●"/>
            </a:pPr>
            <a:endParaRPr lang="en-US" sz="1600" dirty="0"/>
          </a:p>
          <a:p>
            <a:pPr marL="457200" lvl="0" indent="-228600" defTabSz="914400">
              <a:lnSpc>
                <a:spcPct val="100000"/>
              </a:lnSpc>
              <a:spcBef>
                <a:spcPts val="700"/>
              </a:spcBef>
              <a:spcAft>
                <a:spcPts val="0"/>
              </a:spcAft>
              <a:buSzPts val="1800"/>
              <a:buChar char="●"/>
            </a:pPr>
            <a:r>
              <a:rPr lang="en-US" sz="1600" dirty="0"/>
              <a:t>the data to be collected over a period of time and combined</a:t>
            </a:r>
          </a:p>
          <a:p>
            <a:pPr marL="457200" lvl="0" indent="-228600" defTabSz="914400">
              <a:lnSpc>
                <a:spcPct val="100000"/>
              </a:lnSpc>
              <a:spcBef>
                <a:spcPts val="700"/>
              </a:spcBef>
              <a:spcAft>
                <a:spcPts val="0"/>
              </a:spcAft>
              <a:buSzPts val="1800"/>
              <a:buChar char="●"/>
            </a:pPr>
            <a:r>
              <a:rPr lang="en-US" sz="1600" dirty="0"/>
              <a:t>more data</a:t>
            </a:r>
          </a:p>
          <a:p>
            <a:pPr marL="457200" lvl="0" indent="-228600" defTabSz="914400">
              <a:lnSpc>
                <a:spcPct val="100000"/>
              </a:lnSpc>
              <a:spcBef>
                <a:spcPts val="700"/>
              </a:spcBef>
              <a:spcAft>
                <a:spcPts val="0"/>
              </a:spcAft>
              <a:buSzPts val="1800"/>
              <a:buChar char="●"/>
            </a:pPr>
            <a:r>
              <a:rPr lang="en-US" sz="1600" dirty="0"/>
              <a:t>try other models such as KNN</a:t>
            </a:r>
          </a:p>
          <a:p>
            <a:pPr marL="457200" lvl="0" indent="-228600" defTabSz="914400">
              <a:lnSpc>
                <a:spcPct val="100000"/>
              </a:lnSpc>
              <a:spcBef>
                <a:spcPts val="700"/>
              </a:spcBef>
              <a:spcAft>
                <a:spcPts val="0"/>
              </a:spcAft>
              <a:buSzPts val="1800"/>
              <a:buChar char="●"/>
            </a:pPr>
            <a:r>
              <a:rPr lang="en-US" sz="1600" dirty="0"/>
              <a:t>Try </a:t>
            </a:r>
            <a:r>
              <a:rPr lang="en-US" sz="1600" dirty="0" err="1"/>
              <a:t>Ngram</a:t>
            </a:r>
            <a:r>
              <a:rPr 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p:cNvGrpSpPr/>
        <p:nvPr/>
      </p:nvGrpSpPr>
      <p:grpSpPr>
        <a:xfrm>
          <a:off x="0" y="0"/>
          <a:ext cx="0" cy="0"/>
          <a:chOff x="0" y="0"/>
          <a:chExt cx="0" cy="0"/>
        </a:xfrm>
      </p:grpSpPr>
      <p:sp>
        <p:nvSpPr>
          <p:cNvPr id="25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473202"/>
            <a:ext cx="3926681" cy="3921918"/>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58" name="Rectangle 135">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9" name="Rectangle 137">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0"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06297" y="0"/>
            <a:ext cx="5842211" cy="51435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55" name="Google Shape;255;p42"/>
          <p:cNvSpPr txBox="1">
            <a:spLocks noGrp="1"/>
          </p:cNvSpPr>
          <p:nvPr>
            <p:ph type="title"/>
          </p:nvPr>
        </p:nvSpPr>
        <p:spPr>
          <a:xfrm>
            <a:off x="695195" y="923920"/>
            <a:ext cx="4117607" cy="3254383"/>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6600" spc="800">
                <a:solidFill>
                  <a:srgbClr val="2A1A00"/>
                </a:solidFill>
              </a:rPr>
              <a:t>Thank you!</a:t>
            </a:r>
          </a:p>
        </p:txBody>
      </p:sp>
      <p:sp>
        <p:nvSpPr>
          <p:cNvPr id="261" name="Rectangle 141">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2" name="Graphic 130" descr="Right Double Quote">
            <a:extLst>
              <a:ext uri="{FF2B5EF4-FFF2-40B4-BE49-F238E27FC236}">
                <a16:creationId xmlns:a16="http://schemas.microsoft.com/office/drawing/2014/main" id="{9049CCED-610D-459C-8CC7-985BB668C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4708" y="1075107"/>
            <a:ext cx="2996694" cy="29966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938759" y="483393"/>
            <a:ext cx="2538247" cy="405665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spc="200"/>
              <a:t>Reddit Statistics</a:t>
            </a:r>
          </a:p>
        </p:txBody>
      </p:sp>
      <p:graphicFrame>
        <p:nvGraphicFramePr>
          <p:cNvPr id="83" name="Google Shape;81;p15">
            <a:extLst>
              <a:ext uri="{FF2B5EF4-FFF2-40B4-BE49-F238E27FC236}">
                <a16:creationId xmlns:a16="http://schemas.microsoft.com/office/drawing/2014/main" id="{58991A09-E810-4245-88AC-E18B5BDD98C5}"/>
              </a:ext>
            </a:extLst>
          </p:cNvPr>
          <p:cNvGraphicFramePr/>
          <p:nvPr>
            <p:extLst>
              <p:ext uri="{D42A27DB-BD31-4B8C-83A1-F6EECF244321}">
                <p14:modId xmlns:p14="http://schemas.microsoft.com/office/powerpoint/2010/main" val="3508042039"/>
              </p:ext>
            </p:extLst>
          </p:nvPr>
        </p:nvGraphicFramePr>
        <p:xfrm>
          <a:off x="3881437" y="483393"/>
          <a:ext cx="4691063" cy="4056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938758" y="286788"/>
            <a:ext cx="7633742" cy="111909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100" spc="200"/>
              <a:t>Problem Set</a:t>
            </a:r>
          </a:p>
        </p:txBody>
      </p:sp>
      <p:graphicFrame>
        <p:nvGraphicFramePr>
          <p:cNvPr id="89" name="Google Shape;87;p16">
            <a:extLst>
              <a:ext uri="{FF2B5EF4-FFF2-40B4-BE49-F238E27FC236}">
                <a16:creationId xmlns:a16="http://schemas.microsoft.com/office/drawing/2014/main" id="{02092038-35BE-4C80-A4C6-25772A360D1F}"/>
              </a:ext>
            </a:extLst>
          </p:cNvPr>
          <p:cNvGraphicFramePr/>
          <p:nvPr>
            <p:extLst>
              <p:ext uri="{D42A27DB-BD31-4B8C-83A1-F6EECF244321}">
                <p14:modId xmlns:p14="http://schemas.microsoft.com/office/powerpoint/2010/main" val="2826764933"/>
              </p:ext>
            </p:extLst>
          </p:nvPr>
        </p:nvGraphicFramePr>
        <p:xfrm>
          <a:off x="938212" y="1714500"/>
          <a:ext cx="7634288" cy="2695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938757" y="483828"/>
            <a:ext cx="3268125" cy="990642"/>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300" spc="200"/>
              <a:t>Contents</a:t>
            </a:r>
          </a:p>
        </p:txBody>
      </p:sp>
      <p:sp>
        <p:nvSpPr>
          <p:cNvPr id="93" name="Google Shape;93;p17"/>
          <p:cNvSpPr txBox="1">
            <a:spLocks noGrp="1"/>
          </p:cNvSpPr>
          <p:nvPr>
            <p:ph type="body" idx="1"/>
          </p:nvPr>
        </p:nvSpPr>
        <p:spPr>
          <a:xfrm>
            <a:off x="954156" y="924306"/>
            <a:ext cx="3743324" cy="4219194"/>
          </a:xfrm>
          <a:prstGeom prst="rect">
            <a:avLst/>
          </a:prstGeom>
        </p:spPr>
        <p:txBody>
          <a:bodyPr spcFirstLastPara="1" vert="horz" lIns="91440" tIns="45720" rIns="91440" bIns="45720" rtlCol="0" anchorCtr="0">
            <a:normAutofit fontScale="47500" lnSpcReduction="20000"/>
          </a:bodyPr>
          <a:lstStyle/>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3"/>
              </a:rPr>
              <a:t>Import Libraries</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4"/>
              </a:rPr>
              <a:t>Load Dataset from CSV</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5"/>
              </a:rPr>
              <a:t>Data Cleaning</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6"/>
              </a:rPr>
              <a:t>Choose stopwords library to use</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7"/>
              </a:rPr>
              <a:t>Combine into X and y</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8"/>
              </a:rPr>
              <a:t>Split data into training and testing sets</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9"/>
              </a:rPr>
              <a:t>Words Preprocessing</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0"/>
              </a:rPr>
              <a:t>Turn text into features</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1"/>
              </a:rPr>
              <a:t>Baseline accuracy</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2"/>
              </a:rPr>
              <a:t>Fit a Naive Bayes model</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3"/>
              </a:rPr>
              <a:t>Fit a Logistic Regression model</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4"/>
              </a:rPr>
              <a:t>Fit Random Forest Classifier</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5"/>
              </a:rPr>
              <a:t>Combine a few models and get best score</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6"/>
              </a:rPr>
              <a:t>Fine tuning Logistic Regression hyperparameters</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7"/>
              </a:rPr>
              <a:t>Fit Final Logistic Model</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8"/>
              </a:rPr>
              <a:t>Conclusion</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19"/>
              </a:rPr>
              <a:t>Limitations and Recommendation</a:t>
            </a:r>
            <a:endParaRPr lang="en-US" sz="2300" dirty="0">
              <a:solidFill>
                <a:schemeClr val="tx1"/>
              </a:solidFill>
              <a:sym typeface="Arial"/>
            </a:endParaRPr>
          </a:p>
          <a:p>
            <a:pPr marL="457200" lvl="0" indent="-228600" defTabSz="914400">
              <a:lnSpc>
                <a:spcPct val="100000"/>
              </a:lnSpc>
              <a:spcBef>
                <a:spcPts val="700"/>
              </a:spcBef>
              <a:spcAft>
                <a:spcPts val="0"/>
              </a:spcAft>
              <a:buSzPts val="1250"/>
              <a:buFont typeface="Arial"/>
              <a:buChar char="●"/>
            </a:pPr>
            <a:r>
              <a:rPr lang="en-US" sz="2300" dirty="0">
                <a:solidFill>
                  <a:schemeClr val="tx1"/>
                </a:solidFill>
                <a:uFill>
                  <a:noFill/>
                </a:uFill>
                <a:sym typeface="Arial"/>
                <a:hlinkClick r:id="rId20"/>
              </a:rPr>
              <a:t>Sources</a:t>
            </a:r>
            <a:endParaRPr lang="en-US" sz="2300" dirty="0">
              <a:solidFill>
                <a:schemeClr val="tx1"/>
              </a:solidFill>
              <a:sym typeface="Arial"/>
            </a:endParaRPr>
          </a:p>
          <a:p>
            <a:pPr marL="0" lvl="0" indent="-228600" defTabSz="914400">
              <a:lnSpc>
                <a:spcPct val="100000"/>
              </a:lnSpc>
              <a:spcBef>
                <a:spcPts val="700"/>
              </a:spcBef>
              <a:spcAft>
                <a:spcPts val="1600"/>
              </a:spcAft>
              <a:buNone/>
            </a:pPr>
            <a:endParaRPr lang="en-US" sz="400" dirty="0">
              <a:solidFill>
                <a:schemeClr val="tx1"/>
              </a:solidFill>
              <a:highlight>
                <a:srgbClr val="FFFFFF"/>
              </a:highlight>
              <a:sym typeface="Arial"/>
            </a:endParaRPr>
          </a:p>
        </p:txBody>
      </p:sp>
      <p:pic>
        <p:nvPicPr>
          <p:cNvPr id="97" name="Graphic 96" descr="Database">
            <a:extLst>
              <a:ext uri="{FF2B5EF4-FFF2-40B4-BE49-F238E27FC236}">
                <a16:creationId xmlns:a16="http://schemas.microsoft.com/office/drawing/2014/main" id="{ECB41AB8-41E5-4501-A87A-9EDA22ABC7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573644" y="640317"/>
            <a:ext cx="3882558" cy="38825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185192" y="648683"/>
            <a:ext cx="6773613" cy="2600461"/>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6000" spc="800" dirty="0"/>
              <a:t>Reddit API to CSV</a:t>
            </a:r>
          </a:p>
        </p:txBody>
      </p:sp>
      <p:sp>
        <p:nvSpPr>
          <p:cNvPr id="99" name="Google Shape;99;p18"/>
          <p:cNvSpPr txBox="1">
            <a:spLocks noGrp="1"/>
          </p:cNvSpPr>
          <p:nvPr>
            <p:ph type="body" idx="1"/>
          </p:nvPr>
        </p:nvSpPr>
        <p:spPr>
          <a:xfrm>
            <a:off x="1185192" y="3681120"/>
            <a:ext cx="7416799" cy="1462380"/>
          </a:xfrm>
          <a:prstGeom prst="rect">
            <a:avLst/>
          </a:prstGeom>
        </p:spPr>
        <p:txBody>
          <a:bodyPr spcFirstLastPara="1" vert="horz" lIns="91440" tIns="45720" rIns="91440" bIns="45720" rtlCol="0" anchor="ctr" anchorCtr="0">
            <a:normAutofit/>
          </a:bodyPr>
          <a:lstStyle/>
          <a:p>
            <a:pPr marL="0" lvl="0" indent="0" algn="ctr" defTabSz="914400">
              <a:lnSpc>
                <a:spcPct val="90000"/>
              </a:lnSpc>
              <a:spcBef>
                <a:spcPts val="700"/>
              </a:spcBef>
              <a:spcAft>
                <a:spcPts val="1600"/>
              </a:spcAft>
              <a:buNone/>
            </a:pPr>
            <a:r>
              <a:rPr lang="en-US" sz="1800" b="1" cap="all" spc="400" dirty="0">
                <a:solidFill>
                  <a:srgbClr val="2A1A00"/>
                </a:solidFill>
              </a:rPr>
              <a:t>Successfully retrieved 752 posts each subreddit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4" name="Rectangle 23">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Text Placeholder 2">
            <a:extLst>
              <a:ext uri="{FF2B5EF4-FFF2-40B4-BE49-F238E27FC236}">
                <a16:creationId xmlns:a16="http://schemas.microsoft.com/office/drawing/2014/main" id="{55BC46A0-6DB9-4639-83D5-B9C59E1C0200}"/>
              </a:ext>
            </a:extLst>
          </p:cNvPr>
          <p:cNvGraphicFramePr/>
          <p:nvPr>
            <p:extLst>
              <p:ext uri="{D42A27DB-BD31-4B8C-83A1-F6EECF244321}">
                <p14:modId xmlns:p14="http://schemas.microsoft.com/office/powerpoint/2010/main" val="586102003"/>
              </p:ext>
            </p:extLst>
          </p:nvPr>
        </p:nvGraphicFramePr>
        <p:xfrm>
          <a:off x="938212" y="1714500"/>
          <a:ext cx="7634288" cy="269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96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9"/>
        <p:cNvGrpSpPr/>
        <p:nvPr/>
      </p:nvGrpSpPr>
      <p:grpSpPr>
        <a:xfrm>
          <a:off x="0" y="0"/>
          <a:ext cx="0" cy="0"/>
          <a:chOff x="0" y="0"/>
          <a:chExt cx="0" cy="0"/>
        </a:xfrm>
      </p:grpSpPr>
      <p:sp>
        <p:nvSpPr>
          <p:cNvPr id="117"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9" name="Rectangle 118">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Google Shape;110;p20"/>
          <p:cNvSpPr txBox="1">
            <a:spLocks noGrp="1"/>
          </p:cNvSpPr>
          <p:nvPr>
            <p:ph type="title"/>
          </p:nvPr>
        </p:nvSpPr>
        <p:spPr>
          <a:xfrm>
            <a:off x="938758" y="286788"/>
            <a:ext cx="7633742" cy="111909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100" spc="200"/>
              <a:t>Macro Analysis</a:t>
            </a:r>
          </a:p>
        </p:txBody>
      </p:sp>
      <p:graphicFrame>
        <p:nvGraphicFramePr>
          <p:cNvPr id="113" name="Google Shape;111;p20">
            <a:extLst>
              <a:ext uri="{FF2B5EF4-FFF2-40B4-BE49-F238E27FC236}">
                <a16:creationId xmlns:a16="http://schemas.microsoft.com/office/drawing/2014/main" id="{1BA5CFCA-BE39-448E-A6A1-051B49A15A85}"/>
              </a:ext>
            </a:extLst>
          </p:cNvPr>
          <p:cNvGraphicFramePr/>
          <p:nvPr>
            <p:extLst>
              <p:ext uri="{D42A27DB-BD31-4B8C-83A1-F6EECF244321}">
                <p14:modId xmlns:p14="http://schemas.microsoft.com/office/powerpoint/2010/main" val="4265252344"/>
              </p:ext>
            </p:extLst>
          </p:nvPr>
        </p:nvGraphicFramePr>
        <p:xfrm>
          <a:off x="938212" y="1714500"/>
          <a:ext cx="7634288" cy="2695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3" name="Rectangle 12">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3EAB076-929D-F64E-BC56-339AF26338CC}"/>
              </a:ext>
            </a:extLst>
          </p:cNvPr>
          <p:cNvSpPr>
            <a:spLocks noGrp="1"/>
          </p:cNvSpPr>
          <p:nvPr>
            <p:ph type="title"/>
          </p:nvPr>
        </p:nvSpPr>
        <p:spPr>
          <a:xfrm>
            <a:off x="938759" y="483393"/>
            <a:ext cx="2538247" cy="4056650"/>
          </a:xfrm>
        </p:spPr>
        <p:txBody>
          <a:bodyPr vert="horz" lIns="91440" tIns="45720" rIns="91440" bIns="45720" rtlCol="0" anchor="ctr">
            <a:normAutofit/>
          </a:bodyPr>
          <a:lstStyle/>
          <a:p>
            <a:pPr defTabSz="914400">
              <a:spcBef>
                <a:spcPct val="0"/>
              </a:spcBef>
            </a:pPr>
            <a:r>
              <a:rPr lang="en-US" sz="3000" spc="200">
                <a:highlight>
                  <a:srgbClr val="FFFFFF"/>
                </a:highlight>
                <a:sym typeface="Arial"/>
              </a:rPr>
              <a:t>Data Cleaning</a:t>
            </a:r>
            <a:endParaRPr lang="en-US" sz="3000" spc="200"/>
          </a:p>
        </p:txBody>
      </p:sp>
      <p:graphicFrame>
        <p:nvGraphicFramePr>
          <p:cNvPr id="7" name="Text Placeholder 2">
            <a:extLst>
              <a:ext uri="{FF2B5EF4-FFF2-40B4-BE49-F238E27FC236}">
                <a16:creationId xmlns:a16="http://schemas.microsoft.com/office/drawing/2014/main" id="{00C1351D-24DC-4289-A99D-CF525E18A22D}"/>
              </a:ext>
            </a:extLst>
          </p:cNvPr>
          <p:cNvGraphicFramePr/>
          <p:nvPr>
            <p:extLst>
              <p:ext uri="{D42A27DB-BD31-4B8C-83A1-F6EECF244321}">
                <p14:modId xmlns:p14="http://schemas.microsoft.com/office/powerpoint/2010/main" val="2398214439"/>
              </p:ext>
            </p:extLst>
          </p:nvPr>
        </p:nvGraphicFramePr>
        <p:xfrm>
          <a:off x="3881437" y="483393"/>
          <a:ext cx="4691063" cy="4056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39979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1516</Words>
  <Application>Microsoft Macintosh PowerPoint</Application>
  <PresentationFormat>On-screen Show (16:9)</PresentationFormat>
  <Paragraphs>145</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Impact</vt:lpstr>
      <vt:lpstr>Open Sans</vt:lpstr>
      <vt:lpstr>Gill Sans MT</vt:lpstr>
      <vt:lpstr>Arial</vt:lpstr>
      <vt:lpstr>Roboto</vt:lpstr>
      <vt:lpstr>Badge</vt:lpstr>
      <vt:lpstr>Project 3:  Reddit  Natural Language Processing &amp; Classification  Parenting vs CasualConversation  </vt:lpstr>
      <vt:lpstr>Overview</vt:lpstr>
      <vt:lpstr>Reddit Statistics</vt:lpstr>
      <vt:lpstr>Problem Set</vt:lpstr>
      <vt:lpstr>Contents</vt:lpstr>
      <vt:lpstr>Reddit API to CSV</vt:lpstr>
      <vt:lpstr>PowerPoint Presentation</vt:lpstr>
      <vt:lpstr>Macro Analysis</vt:lpstr>
      <vt:lpstr>Data Cleaning</vt:lpstr>
      <vt:lpstr>Choose stopwords library to use</vt:lpstr>
      <vt:lpstr>PowerPoint Presentation</vt:lpstr>
      <vt:lpstr>PowerPoint Presentation</vt:lpstr>
      <vt:lpstr>Selected stopwords</vt:lpstr>
      <vt:lpstr>PowerPoint Presentation</vt:lpstr>
      <vt:lpstr>Word Preprocessing</vt:lpstr>
      <vt:lpstr>Turn text into features</vt:lpstr>
      <vt:lpstr>Baseline Accuracy</vt:lpstr>
      <vt:lpstr>Fit Naive Bayes Model</vt:lpstr>
      <vt:lpstr>Confusion Matrix</vt:lpstr>
      <vt:lpstr>Fit Logistic Regression Model</vt:lpstr>
      <vt:lpstr>Fit Random Forest Classifier</vt:lpstr>
      <vt:lpstr>Compare models and get best score</vt:lpstr>
      <vt:lpstr>Best model from search</vt:lpstr>
      <vt:lpstr>Fine tuning Logistic Regression hyperparameters</vt:lpstr>
      <vt:lpstr>Conclusion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Reddit  Natural Language Processing &amp; Classification  Parenting vs CasualConversation  </dc:title>
  <dc:creator>xxmalamute</dc:creator>
  <cp:lastModifiedBy>xxmalamute</cp:lastModifiedBy>
  <cp:revision>10</cp:revision>
  <dcterms:created xsi:type="dcterms:W3CDTF">2020-05-18T03:17:33Z</dcterms:created>
  <dcterms:modified xsi:type="dcterms:W3CDTF">2020-07-05T18:16:24Z</dcterms:modified>
</cp:coreProperties>
</file>