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5" r:id="rId1"/>
  </p:sldMasterIdLst>
  <p:sldIdLst>
    <p:sldId id="256" r:id="rId2"/>
    <p:sldId id="257" r:id="rId3"/>
    <p:sldId id="258" r:id="rId4"/>
    <p:sldId id="259" r:id="rId5"/>
    <p:sldId id="282" r:id="rId6"/>
    <p:sldId id="260" r:id="rId7"/>
    <p:sldId id="262" r:id="rId8"/>
    <p:sldId id="263" r:id="rId9"/>
    <p:sldId id="285" r:id="rId10"/>
    <p:sldId id="264" r:id="rId11"/>
    <p:sldId id="266" r:id="rId12"/>
    <p:sldId id="265" r:id="rId13"/>
    <p:sldId id="267" r:id="rId14"/>
    <p:sldId id="269" r:id="rId15"/>
    <p:sldId id="270" r:id="rId16"/>
    <p:sldId id="261" r:id="rId17"/>
    <p:sldId id="278" r:id="rId18"/>
    <p:sldId id="279" r:id="rId19"/>
    <p:sldId id="277" r:id="rId20"/>
    <p:sldId id="276" r:id="rId21"/>
    <p:sldId id="281" r:id="rId22"/>
    <p:sldId id="286" r:id="rId23"/>
    <p:sldId id="274" r:id="rId24"/>
    <p:sldId id="272" r:id="rId25"/>
    <p:sldId id="283" r:id="rId26"/>
    <p:sldId id="284" r:id="rId27"/>
    <p:sldId id="273" r:id="rId28"/>
    <p:sldId id="280" r:id="rId29"/>
    <p:sldId id="275"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p:restoredTop sz="95701"/>
  </p:normalViewPr>
  <p:slideViewPr>
    <p:cSldViewPr snapToGrid="0" snapToObjects="1">
      <p:cViewPr>
        <p:scale>
          <a:sx n="100" d="100"/>
          <a:sy n="100" d="100"/>
        </p:scale>
        <p:origin x="1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520A248-7CBC-48ED-B6CC-9D05504B8FBC}" type="doc">
      <dgm:prSet loTypeId="urn:microsoft.com/office/officeart/2018/2/layout/IconVerticalSolidList" loCatId="icon" qsTypeId="urn:microsoft.com/office/officeart/2005/8/quickstyle/simple5" qsCatId="simple" csTypeId="urn:microsoft.com/office/officeart/2018/5/colors/Iconchunking_neutralbg_colorful1" csCatId="colorful" phldr="1"/>
      <dgm:spPr/>
      <dgm:t>
        <a:bodyPr/>
        <a:lstStyle/>
        <a:p>
          <a:endParaRPr lang="en-US"/>
        </a:p>
      </dgm:t>
    </dgm:pt>
    <dgm:pt modelId="{3281A012-6C27-447E-A1C9-C42082529DE2}">
      <dgm:prSet/>
      <dgm:spPr/>
      <dgm:t>
        <a:bodyPr/>
        <a:lstStyle/>
        <a:p>
          <a:pPr>
            <a:lnSpc>
              <a:spcPct val="100000"/>
            </a:lnSpc>
          </a:pPr>
          <a:r>
            <a:rPr lang="en-SG"/>
            <a:t>First date: 2008-08-08 </a:t>
          </a:r>
          <a:endParaRPr lang="en-US"/>
        </a:p>
      </dgm:t>
    </dgm:pt>
    <dgm:pt modelId="{D45483FB-2DD6-429D-B17B-8323AF14FA51}" type="parTrans" cxnId="{4AA82C6C-25F3-41D7-971A-40BD80506C12}">
      <dgm:prSet/>
      <dgm:spPr/>
      <dgm:t>
        <a:bodyPr/>
        <a:lstStyle/>
        <a:p>
          <a:endParaRPr lang="en-US"/>
        </a:p>
      </dgm:t>
    </dgm:pt>
    <dgm:pt modelId="{71CD38C4-7B6D-4AAC-83CD-93F7E7D83317}" type="sibTrans" cxnId="{4AA82C6C-25F3-41D7-971A-40BD80506C12}">
      <dgm:prSet/>
      <dgm:spPr/>
      <dgm:t>
        <a:bodyPr/>
        <a:lstStyle/>
        <a:p>
          <a:endParaRPr lang="en-US"/>
        </a:p>
      </dgm:t>
    </dgm:pt>
    <dgm:pt modelId="{4F3550BA-A925-464D-B81B-5A65F0EE58BC}">
      <dgm:prSet/>
      <dgm:spPr/>
      <dgm:t>
        <a:bodyPr/>
        <a:lstStyle/>
        <a:p>
          <a:pPr>
            <a:lnSpc>
              <a:spcPct val="100000"/>
            </a:lnSpc>
          </a:pPr>
          <a:r>
            <a:rPr lang="en-SG"/>
            <a:t>Last date: 2016-07-01</a:t>
          </a:r>
          <a:endParaRPr lang="en-US"/>
        </a:p>
      </dgm:t>
    </dgm:pt>
    <dgm:pt modelId="{32437B6A-85BF-46C1-A84F-1B6CDF92C5E6}" type="parTrans" cxnId="{0F55FA45-0785-4D1A-8C8F-802D28050EEF}">
      <dgm:prSet/>
      <dgm:spPr/>
      <dgm:t>
        <a:bodyPr/>
        <a:lstStyle/>
        <a:p>
          <a:endParaRPr lang="en-US"/>
        </a:p>
      </dgm:t>
    </dgm:pt>
    <dgm:pt modelId="{A515655C-4305-4681-B27D-A51607B2981E}" type="sibTrans" cxnId="{0F55FA45-0785-4D1A-8C8F-802D28050EEF}">
      <dgm:prSet/>
      <dgm:spPr/>
      <dgm:t>
        <a:bodyPr/>
        <a:lstStyle/>
        <a:p>
          <a:endParaRPr lang="en-US"/>
        </a:p>
      </dgm:t>
    </dgm:pt>
    <dgm:pt modelId="{8B88AEE3-DA47-4BDB-968B-F0935E3402DC}">
      <dgm:prSet/>
      <dgm:spPr/>
      <dgm:t>
        <a:bodyPr/>
        <a:lstStyle/>
        <a:p>
          <a:pPr>
            <a:lnSpc>
              <a:spcPct val="100000"/>
            </a:lnSpc>
          </a:pPr>
          <a:r>
            <a:rPr lang="en-SG" dirty="0"/>
            <a:t>25 News Title Per Trading Day from Reddit </a:t>
          </a:r>
          <a:endParaRPr lang="en-US" dirty="0"/>
        </a:p>
      </dgm:t>
    </dgm:pt>
    <dgm:pt modelId="{C239FDC7-2CEA-4DB8-85D0-1BA34F09DEC1}" type="parTrans" cxnId="{FB547C83-1834-4F73-9D34-8F1DED04B7BD}">
      <dgm:prSet/>
      <dgm:spPr/>
      <dgm:t>
        <a:bodyPr/>
        <a:lstStyle/>
        <a:p>
          <a:endParaRPr lang="en-US"/>
        </a:p>
      </dgm:t>
    </dgm:pt>
    <dgm:pt modelId="{3780766E-B3D6-40EE-865E-5CED132F7FBC}" type="sibTrans" cxnId="{FB547C83-1834-4F73-9D34-8F1DED04B7BD}">
      <dgm:prSet/>
      <dgm:spPr/>
      <dgm:t>
        <a:bodyPr/>
        <a:lstStyle/>
        <a:p>
          <a:endParaRPr lang="en-US"/>
        </a:p>
      </dgm:t>
    </dgm:pt>
    <dgm:pt modelId="{8E0F0F69-A385-4156-96E5-A370832EF3EE}">
      <dgm:prSet/>
      <dgm:spPr/>
      <dgm:t>
        <a:bodyPr/>
        <a:lstStyle/>
        <a:p>
          <a:pPr>
            <a:lnSpc>
              <a:spcPct val="100000"/>
            </a:lnSpc>
          </a:pPr>
          <a:r>
            <a:rPr lang="en-SG"/>
            <a:t>Close to 2000 trading days before splitting into train and test set</a:t>
          </a:r>
          <a:endParaRPr lang="en-US"/>
        </a:p>
      </dgm:t>
    </dgm:pt>
    <dgm:pt modelId="{88862C62-B040-445C-8C33-C4E48AAD01E1}" type="parTrans" cxnId="{6C128F93-640C-49E0-83D7-70F70670D834}">
      <dgm:prSet/>
      <dgm:spPr/>
      <dgm:t>
        <a:bodyPr/>
        <a:lstStyle/>
        <a:p>
          <a:endParaRPr lang="en-US"/>
        </a:p>
      </dgm:t>
    </dgm:pt>
    <dgm:pt modelId="{7E4FECC5-0632-4237-A8A5-5F228B77558E}" type="sibTrans" cxnId="{6C128F93-640C-49E0-83D7-70F70670D834}">
      <dgm:prSet/>
      <dgm:spPr/>
      <dgm:t>
        <a:bodyPr/>
        <a:lstStyle/>
        <a:p>
          <a:endParaRPr lang="en-US"/>
        </a:p>
      </dgm:t>
    </dgm:pt>
    <dgm:pt modelId="{E35BA556-1ECE-456C-BAD0-C87DEA468D1E}" type="pres">
      <dgm:prSet presAssocID="{E520A248-7CBC-48ED-B6CC-9D05504B8FBC}" presName="root" presStyleCnt="0">
        <dgm:presLayoutVars>
          <dgm:dir/>
          <dgm:resizeHandles val="exact"/>
        </dgm:presLayoutVars>
      </dgm:prSet>
      <dgm:spPr/>
    </dgm:pt>
    <dgm:pt modelId="{708B8059-0D89-4528-8A06-10424A77ED9B}" type="pres">
      <dgm:prSet presAssocID="{3281A012-6C27-447E-A1C9-C42082529DE2}" presName="compNode" presStyleCnt="0"/>
      <dgm:spPr/>
    </dgm:pt>
    <dgm:pt modelId="{76E0A0CE-4826-4104-8E45-374CB63EBB47}" type="pres">
      <dgm:prSet presAssocID="{3281A012-6C27-447E-A1C9-C42082529DE2}" presName="bgRect" presStyleLbl="bgShp" presStyleIdx="0" presStyleCnt="4"/>
      <dgm:spPr/>
    </dgm:pt>
    <dgm:pt modelId="{6D8E6988-D474-4D7B-9620-F88E44ADC971}" type="pres">
      <dgm:prSet presAssocID="{3281A012-6C27-447E-A1C9-C42082529DE2}"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Network"/>
        </a:ext>
      </dgm:extLst>
    </dgm:pt>
    <dgm:pt modelId="{79D0CB08-E253-4612-80EB-0F01E7188D60}" type="pres">
      <dgm:prSet presAssocID="{3281A012-6C27-447E-A1C9-C42082529DE2}" presName="spaceRect" presStyleCnt="0"/>
      <dgm:spPr/>
    </dgm:pt>
    <dgm:pt modelId="{DA3D31B0-F42C-4C03-885A-FB1D7F011FE5}" type="pres">
      <dgm:prSet presAssocID="{3281A012-6C27-447E-A1C9-C42082529DE2}" presName="parTx" presStyleLbl="revTx" presStyleIdx="0" presStyleCnt="4">
        <dgm:presLayoutVars>
          <dgm:chMax val="0"/>
          <dgm:chPref val="0"/>
        </dgm:presLayoutVars>
      </dgm:prSet>
      <dgm:spPr/>
    </dgm:pt>
    <dgm:pt modelId="{CB5E868B-7CD7-4600-80AF-8062D333BF6B}" type="pres">
      <dgm:prSet presAssocID="{71CD38C4-7B6D-4AAC-83CD-93F7E7D83317}" presName="sibTrans" presStyleCnt="0"/>
      <dgm:spPr/>
    </dgm:pt>
    <dgm:pt modelId="{B93ACA0E-D295-4345-92A7-3ACF0E346D84}" type="pres">
      <dgm:prSet presAssocID="{4F3550BA-A925-464D-B81B-5A65F0EE58BC}" presName="compNode" presStyleCnt="0"/>
      <dgm:spPr/>
    </dgm:pt>
    <dgm:pt modelId="{81E72EDD-7699-4026-8082-AF744BAD0357}" type="pres">
      <dgm:prSet presAssocID="{4F3550BA-A925-464D-B81B-5A65F0EE58BC}" presName="bgRect" presStyleLbl="bgShp" presStyleIdx="1" presStyleCnt="4"/>
      <dgm:spPr/>
    </dgm:pt>
    <dgm:pt modelId="{D0706DFE-3637-407C-A2AB-40F3CDD4EA13}" type="pres">
      <dgm:prSet presAssocID="{4F3550BA-A925-464D-B81B-5A65F0EE58BC}"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ily Calendar"/>
        </a:ext>
      </dgm:extLst>
    </dgm:pt>
    <dgm:pt modelId="{8EA69F88-4F2D-4B95-87AA-D7ADC7C68D61}" type="pres">
      <dgm:prSet presAssocID="{4F3550BA-A925-464D-B81B-5A65F0EE58BC}" presName="spaceRect" presStyleCnt="0"/>
      <dgm:spPr/>
    </dgm:pt>
    <dgm:pt modelId="{3FF46DF5-6037-4AC7-86FF-4C7EE891FA73}" type="pres">
      <dgm:prSet presAssocID="{4F3550BA-A925-464D-B81B-5A65F0EE58BC}" presName="parTx" presStyleLbl="revTx" presStyleIdx="1" presStyleCnt="4">
        <dgm:presLayoutVars>
          <dgm:chMax val="0"/>
          <dgm:chPref val="0"/>
        </dgm:presLayoutVars>
      </dgm:prSet>
      <dgm:spPr/>
    </dgm:pt>
    <dgm:pt modelId="{30871A20-78BC-4167-B8A0-4AD0190E5655}" type="pres">
      <dgm:prSet presAssocID="{A515655C-4305-4681-B27D-A51607B2981E}" presName="sibTrans" presStyleCnt="0"/>
      <dgm:spPr/>
    </dgm:pt>
    <dgm:pt modelId="{6604035E-5D33-4B5C-96F4-15D666269A48}" type="pres">
      <dgm:prSet presAssocID="{8B88AEE3-DA47-4BDB-968B-F0935E3402DC}" presName="compNode" presStyleCnt="0"/>
      <dgm:spPr/>
    </dgm:pt>
    <dgm:pt modelId="{3C2F451E-20EC-4659-81EC-49CF4C6F8138}" type="pres">
      <dgm:prSet presAssocID="{8B88AEE3-DA47-4BDB-968B-F0935E3402DC}" presName="bgRect" presStyleLbl="bgShp" presStyleIdx="2" presStyleCnt="4"/>
      <dgm:spPr/>
    </dgm:pt>
    <dgm:pt modelId="{19A59DF8-5E65-4BDA-A4CC-51737F57BCE7}" type="pres">
      <dgm:prSet presAssocID="{8B88AEE3-DA47-4BDB-968B-F0935E3402DC}"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17E4A675-32F3-49EC-930A-E003A2ECAFB9}" type="pres">
      <dgm:prSet presAssocID="{8B88AEE3-DA47-4BDB-968B-F0935E3402DC}" presName="spaceRect" presStyleCnt="0"/>
      <dgm:spPr/>
    </dgm:pt>
    <dgm:pt modelId="{420A28B5-8A2C-4B86-8178-9441DF5A930B}" type="pres">
      <dgm:prSet presAssocID="{8B88AEE3-DA47-4BDB-968B-F0935E3402DC}" presName="parTx" presStyleLbl="revTx" presStyleIdx="2" presStyleCnt="4">
        <dgm:presLayoutVars>
          <dgm:chMax val="0"/>
          <dgm:chPref val="0"/>
        </dgm:presLayoutVars>
      </dgm:prSet>
      <dgm:spPr/>
    </dgm:pt>
    <dgm:pt modelId="{06924BAA-4C60-422F-84B5-68E960729F66}" type="pres">
      <dgm:prSet presAssocID="{3780766E-B3D6-40EE-865E-5CED132F7FBC}" presName="sibTrans" presStyleCnt="0"/>
      <dgm:spPr/>
    </dgm:pt>
    <dgm:pt modelId="{D8CB1182-0F5B-43BE-8B3D-A23A1DCEBFEB}" type="pres">
      <dgm:prSet presAssocID="{8E0F0F69-A385-4156-96E5-A370832EF3EE}" presName="compNode" presStyleCnt="0"/>
      <dgm:spPr/>
    </dgm:pt>
    <dgm:pt modelId="{7748D74F-076C-49F6-B64A-B831B3642059}" type="pres">
      <dgm:prSet presAssocID="{8E0F0F69-A385-4156-96E5-A370832EF3EE}" presName="bgRect" presStyleLbl="bgShp" presStyleIdx="3" presStyleCnt="4"/>
      <dgm:spPr/>
    </dgm:pt>
    <dgm:pt modelId="{C5C44CA0-3212-4076-B57A-9AE347ECBCF2}" type="pres">
      <dgm:prSet presAssocID="{8E0F0F69-A385-4156-96E5-A370832EF3EE}" presName="iconRect" presStyleLbl="node1" presStyleIdx="3"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able"/>
        </a:ext>
      </dgm:extLst>
    </dgm:pt>
    <dgm:pt modelId="{5F15EED9-5FF1-4590-9C8A-8B9FE14079BC}" type="pres">
      <dgm:prSet presAssocID="{8E0F0F69-A385-4156-96E5-A370832EF3EE}" presName="spaceRect" presStyleCnt="0"/>
      <dgm:spPr/>
    </dgm:pt>
    <dgm:pt modelId="{3E471DF6-61EC-4648-A646-07947B8CEF56}" type="pres">
      <dgm:prSet presAssocID="{8E0F0F69-A385-4156-96E5-A370832EF3EE}" presName="parTx" presStyleLbl="revTx" presStyleIdx="3" presStyleCnt="4">
        <dgm:presLayoutVars>
          <dgm:chMax val="0"/>
          <dgm:chPref val="0"/>
        </dgm:presLayoutVars>
      </dgm:prSet>
      <dgm:spPr/>
    </dgm:pt>
  </dgm:ptLst>
  <dgm:cxnLst>
    <dgm:cxn modelId="{FB187F10-ED41-471D-95AF-ACFD2277B75C}" type="presOf" srcId="{8B88AEE3-DA47-4BDB-968B-F0935E3402DC}" destId="{420A28B5-8A2C-4B86-8178-9441DF5A930B}" srcOrd="0" destOrd="0" presId="urn:microsoft.com/office/officeart/2018/2/layout/IconVerticalSolidList"/>
    <dgm:cxn modelId="{0F55FA45-0785-4D1A-8C8F-802D28050EEF}" srcId="{E520A248-7CBC-48ED-B6CC-9D05504B8FBC}" destId="{4F3550BA-A925-464D-B81B-5A65F0EE58BC}" srcOrd="1" destOrd="0" parTransId="{32437B6A-85BF-46C1-A84F-1B6CDF92C5E6}" sibTransId="{A515655C-4305-4681-B27D-A51607B2981E}"/>
    <dgm:cxn modelId="{6E071746-527E-4BC0-AAA0-88898B79F618}" type="presOf" srcId="{4F3550BA-A925-464D-B81B-5A65F0EE58BC}" destId="{3FF46DF5-6037-4AC7-86FF-4C7EE891FA73}" srcOrd="0" destOrd="0" presId="urn:microsoft.com/office/officeart/2018/2/layout/IconVerticalSolidList"/>
    <dgm:cxn modelId="{4AA82C6C-25F3-41D7-971A-40BD80506C12}" srcId="{E520A248-7CBC-48ED-B6CC-9D05504B8FBC}" destId="{3281A012-6C27-447E-A1C9-C42082529DE2}" srcOrd="0" destOrd="0" parTransId="{D45483FB-2DD6-429D-B17B-8323AF14FA51}" sibTransId="{71CD38C4-7B6D-4AAC-83CD-93F7E7D83317}"/>
    <dgm:cxn modelId="{FB547C83-1834-4F73-9D34-8F1DED04B7BD}" srcId="{E520A248-7CBC-48ED-B6CC-9D05504B8FBC}" destId="{8B88AEE3-DA47-4BDB-968B-F0935E3402DC}" srcOrd="2" destOrd="0" parTransId="{C239FDC7-2CEA-4DB8-85D0-1BA34F09DEC1}" sibTransId="{3780766E-B3D6-40EE-865E-5CED132F7FBC}"/>
    <dgm:cxn modelId="{6C128F93-640C-49E0-83D7-70F70670D834}" srcId="{E520A248-7CBC-48ED-B6CC-9D05504B8FBC}" destId="{8E0F0F69-A385-4156-96E5-A370832EF3EE}" srcOrd="3" destOrd="0" parTransId="{88862C62-B040-445C-8C33-C4E48AAD01E1}" sibTransId="{7E4FECC5-0632-4237-A8A5-5F228B77558E}"/>
    <dgm:cxn modelId="{A3B523BC-4840-4AA2-A669-B0EC0A735B77}" type="presOf" srcId="{8E0F0F69-A385-4156-96E5-A370832EF3EE}" destId="{3E471DF6-61EC-4648-A646-07947B8CEF56}" srcOrd="0" destOrd="0" presId="urn:microsoft.com/office/officeart/2018/2/layout/IconVerticalSolidList"/>
    <dgm:cxn modelId="{DCDCE3C0-A203-4A46-8752-9C4DBBEF693E}" type="presOf" srcId="{3281A012-6C27-447E-A1C9-C42082529DE2}" destId="{DA3D31B0-F42C-4C03-885A-FB1D7F011FE5}" srcOrd="0" destOrd="0" presId="urn:microsoft.com/office/officeart/2018/2/layout/IconVerticalSolidList"/>
    <dgm:cxn modelId="{072B5AF2-516C-4F16-9474-A358403F6E62}" type="presOf" srcId="{E520A248-7CBC-48ED-B6CC-9D05504B8FBC}" destId="{E35BA556-1ECE-456C-BAD0-C87DEA468D1E}" srcOrd="0" destOrd="0" presId="urn:microsoft.com/office/officeart/2018/2/layout/IconVerticalSolidList"/>
    <dgm:cxn modelId="{6D5C7308-8963-4F93-A1C4-F358070048BC}" type="presParOf" srcId="{E35BA556-1ECE-456C-BAD0-C87DEA468D1E}" destId="{708B8059-0D89-4528-8A06-10424A77ED9B}" srcOrd="0" destOrd="0" presId="urn:microsoft.com/office/officeart/2018/2/layout/IconVerticalSolidList"/>
    <dgm:cxn modelId="{0DA6EE6E-3198-488D-839F-625031DDAC4A}" type="presParOf" srcId="{708B8059-0D89-4528-8A06-10424A77ED9B}" destId="{76E0A0CE-4826-4104-8E45-374CB63EBB47}" srcOrd="0" destOrd="0" presId="urn:microsoft.com/office/officeart/2018/2/layout/IconVerticalSolidList"/>
    <dgm:cxn modelId="{E1204039-8786-47CC-A14B-4845751A8251}" type="presParOf" srcId="{708B8059-0D89-4528-8A06-10424A77ED9B}" destId="{6D8E6988-D474-4D7B-9620-F88E44ADC971}" srcOrd="1" destOrd="0" presId="urn:microsoft.com/office/officeart/2018/2/layout/IconVerticalSolidList"/>
    <dgm:cxn modelId="{1C7FF16C-A939-48D8-8F44-6946A9ADBFEA}" type="presParOf" srcId="{708B8059-0D89-4528-8A06-10424A77ED9B}" destId="{79D0CB08-E253-4612-80EB-0F01E7188D60}" srcOrd="2" destOrd="0" presId="urn:microsoft.com/office/officeart/2018/2/layout/IconVerticalSolidList"/>
    <dgm:cxn modelId="{FA5B93AD-D4F6-40B6-8500-4113EDEBAAF9}" type="presParOf" srcId="{708B8059-0D89-4528-8A06-10424A77ED9B}" destId="{DA3D31B0-F42C-4C03-885A-FB1D7F011FE5}" srcOrd="3" destOrd="0" presId="urn:microsoft.com/office/officeart/2018/2/layout/IconVerticalSolidList"/>
    <dgm:cxn modelId="{4BAA7EF0-902A-492E-9738-42A3C49B53A7}" type="presParOf" srcId="{E35BA556-1ECE-456C-BAD0-C87DEA468D1E}" destId="{CB5E868B-7CD7-4600-80AF-8062D333BF6B}" srcOrd="1" destOrd="0" presId="urn:microsoft.com/office/officeart/2018/2/layout/IconVerticalSolidList"/>
    <dgm:cxn modelId="{9885493E-95D9-4816-B5C2-A9A0652E27A7}" type="presParOf" srcId="{E35BA556-1ECE-456C-BAD0-C87DEA468D1E}" destId="{B93ACA0E-D295-4345-92A7-3ACF0E346D84}" srcOrd="2" destOrd="0" presId="urn:microsoft.com/office/officeart/2018/2/layout/IconVerticalSolidList"/>
    <dgm:cxn modelId="{8D2EA3E4-6F78-4BE0-97F5-1A26E21FAD6F}" type="presParOf" srcId="{B93ACA0E-D295-4345-92A7-3ACF0E346D84}" destId="{81E72EDD-7699-4026-8082-AF744BAD0357}" srcOrd="0" destOrd="0" presId="urn:microsoft.com/office/officeart/2018/2/layout/IconVerticalSolidList"/>
    <dgm:cxn modelId="{E4FF9838-C7AE-4BBF-B046-490D298E549C}" type="presParOf" srcId="{B93ACA0E-D295-4345-92A7-3ACF0E346D84}" destId="{D0706DFE-3637-407C-A2AB-40F3CDD4EA13}" srcOrd="1" destOrd="0" presId="urn:microsoft.com/office/officeart/2018/2/layout/IconVerticalSolidList"/>
    <dgm:cxn modelId="{4BD3B74B-8AF7-45C3-8CEF-23F88F3C9722}" type="presParOf" srcId="{B93ACA0E-D295-4345-92A7-3ACF0E346D84}" destId="{8EA69F88-4F2D-4B95-87AA-D7ADC7C68D61}" srcOrd="2" destOrd="0" presId="urn:microsoft.com/office/officeart/2018/2/layout/IconVerticalSolidList"/>
    <dgm:cxn modelId="{3499BF3A-82E5-4581-A297-D650F729E88C}" type="presParOf" srcId="{B93ACA0E-D295-4345-92A7-3ACF0E346D84}" destId="{3FF46DF5-6037-4AC7-86FF-4C7EE891FA73}" srcOrd="3" destOrd="0" presId="urn:microsoft.com/office/officeart/2018/2/layout/IconVerticalSolidList"/>
    <dgm:cxn modelId="{93CCFDCF-1682-4B72-BCEE-4F8AEC2C7FCB}" type="presParOf" srcId="{E35BA556-1ECE-456C-BAD0-C87DEA468D1E}" destId="{30871A20-78BC-4167-B8A0-4AD0190E5655}" srcOrd="3" destOrd="0" presId="urn:microsoft.com/office/officeart/2018/2/layout/IconVerticalSolidList"/>
    <dgm:cxn modelId="{4D9F2EDF-7B04-4533-ADF6-67BC416177B8}" type="presParOf" srcId="{E35BA556-1ECE-456C-BAD0-C87DEA468D1E}" destId="{6604035E-5D33-4B5C-96F4-15D666269A48}" srcOrd="4" destOrd="0" presId="urn:microsoft.com/office/officeart/2018/2/layout/IconVerticalSolidList"/>
    <dgm:cxn modelId="{2F4F32FB-FDDE-4CFE-9DF9-290B2AA2FE5E}" type="presParOf" srcId="{6604035E-5D33-4B5C-96F4-15D666269A48}" destId="{3C2F451E-20EC-4659-81EC-49CF4C6F8138}" srcOrd="0" destOrd="0" presId="urn:microsoft.com/office/officeart/2018/2/layout/IconVerticalSolidList"/>
    <dgm:cxn modelId="{654B24F8-678F-4704-9030-4F7AD87B4B2B}" type="presParOf" srcId="{6604035E-5D33-4B5C-96F4-15D666269A48}" destId="{19A59DF8-5E65-4BDA-A4CC-51737F57BCE7}" srcOrd="1" destOrd="0" presId="urn:microsoft.com/office/officeart/2018/2/layout/IconVerticalSolidList"/>
    <dgm:cxn modelId="{C663DEEA-711C-4662-AB59-19052DAB00E1}" type="presParOf" srcId="{6604035E-5D33-4B5C-96F4-15D666269A48}" destId="{17E4A675-32F3-49EC-930A-E003A2ECAFB9}" srcOrd="2" destOrd="0" presId="urn:microsoft.com/office/officeart/2018/2/layout/IconVerticalSolidList"/>
    <dgm:cxn modelId="{7D1248C8-92EC-46C0-BD39-8076ADC3D8DD}" type="presParOf" srcId="{6604035E-5D33-4B5C-96F4-15D666269A48}" destId="{420A28B5-8A2C-4B86-8178-9441DF5A930B}" srcOrd="3" destOrd="0" presId="urn:microsoft.com/office/officeart/2018/2/layout/IconVerticalSolidList"/>
    <dgm:cxn modelId="{38560FA9-F48F-4F10-BE63-25AE072DCB08}" type="presParOf" srcId="{E35BA556-1ECE-456C-BAD0-C87DEA468D1E}" destId="{06924BAA-4C60-422F-84B5-68E960729F66}" srcOrd="5" destOrd="0" presId="urn:microsoft.com/office/officeart/2018/2/layout/IconVerticalSolidList"/>
    <dgm:cxn modelId="{EBC42EAB-3FE4-4A7B-B95D-4539FBDF98B7}" type="presParOf" srcId="{E35BA556-1ECE-456C-BAD0-C87DEA468D1E}" destId="{D8CB1182-0F5B-43BE-8B3D-A23A1DCEBFEB}" srcOrd="6" destOrd="0" presId="urn:microsoft.com/office/officeart/2018/2/layout/IconVerticalSolidList"/>
    <dgm:cxn modelId="{49A3C35D-2300-46E5-8F42-9934BCFB9BF2}" type="presParOf" srcId="{D8CB1182-0F5B-43BE-8B3D-A23A1DCEBFEB}" destId="{7748D74F-076C-49F6-B64A-B831B3642059}" srcOrd="0" destOrd="0" presId="urn:microsoft.com/office/officeart/2018/2/layout/IconVerticalSolidList"/>
    <dgm:cxn modelId="{A9AA6DDE-5AAD-49F6-B827-6CA72DE89C04}" type="presParOf" srcId="{D8CB1182-0F5B-43BE-8B3D-A23A1DCEBFEB}" destId="{C5C44CA0-3212-4076-B57A-9AE347ECBCF2}" srcOrd="1" destOrd="0" presId="urn:microsoft.com/office/officeart/2018/2/layout/IconVerticalSolidList"/>
    <dgm:cxn modelId="{C1F3585E-ED86-46FA-9D86-BBB5A115A076}" type="presParOf" srcId="{D8CB1182-0F5B-43BE-8B3D-A23A1DCEBFEB}" destId="{5F15EED9-5FF1-4590-9C8A-8B9FE14079BC}" srcOrd="2" destOrd="0" presId="urn:microsoft.com/office/officeart/2018/2/layout/IconVerticalSolidList"/>
    <dgm:cxn modelId="{3CB47158-E343-4E9E-9C7B-91B04AA46101}" type="presParOf" srcId="{D8CB1182-0F5B-43BE-8B3D-A23A1DCEBFEB}" destId="{3E471DF6-61EC-4648-A646-07947B8CEF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E481F9-D540-472A-90A6-8F682A30F742}"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D06AFCA3-80DE-4813-B03D-D1B1E67DF4B7}">
      <dgm:prSet/>
      <dgm:spPr/>
      <dgm:t>
        <a:bodyPr/>
        <a:lstStyle/>
        <a:p>
          <a:r>
            <a:rPr lang="en-US"/>
            <a:t>Remove</a:t>
          </a:r>
        </a:p>
      </dgm:t>
    </dgm:pt>
    <dgm:pt modelId="{72D60EB3-0D66-466D-AF64-8A7D27353B5F}" type="parTrans" cxnId="{F0467CCA-2249-410C-B4FE-9C304483403D}">
      <dgm:prSet/>
      <dgm:spPr/>
      <dgm:t>
        <a:bodyPr/>
        <a:lstStyle/>
        <a:p>
          <a:endParaRPr lang="en-US"/>
        </a:p>
      </dgm:t>
    </dgm:pt>
    <dgm:pt modelId="{6B4B9CE3-5CFE-45AF-B519-548FD92FA79C}" type="sibTrans" cxnId="{F0467CCA-2249-410C-B4FE-9C304483403D}">
      <dgm:prSet/>
      <dgm:spPr/>
      <dgm:t>
        <a:bodyPr/>
        <a:lstStyle/>
        <a:p>
          <a:endParaRPr lang="en-US"/>
        </a:p>
      </dgm:t>
    </dgm:pt>
    <dgm:pt modelId="{F1FC6232-8D1E-4F65-9FC8-0B16DA50221E}">
      <dgm:prSet/>
      <dgm:spPr/>
      <dgm:t>
        <a:bodyPr/>
        <a:lstStyle/>
        <a:p>
          <a:r>
            <a:rPr lang="en-US"/>
            <a:t>Remove HTML, if any</a:t>
          </a:r>
        </a:p>
      </dgm:t>
    </dgm:pt>
    <dgm:pt modelId="{FC15B41C-1741-403C-A926-2562E8086D26}" type="parTrans" cxnId="{23C2BD16-7A44-427C-A364-A4A7383A76F8}">
      <dgm:prSet/>
      <dgm:spPr/>
      <dgm:t>
        <a:bodyPr/>
        <a:lstStyle/>
        <a:p>
          <a:endParaRPr lang="en-US"/>
        </a:p>
      </dgm:t>
    </dgm:pt>
    <dgm:pt modelId="{8723353C-116A-4633-957D-F3B5A1F8BF42}" type="sibTrans" cxnId="{23C2BD16-7A44-427C-A364-A4A7383A76F8}">
      <dgm:prSet/>
      <dgm:spPr/>
      <dgm:t>
        <a:bodyPr/>
        <a:lstStyle/>
        <a:p>
          <a:endParaRPr lang="en-US"/>
        </a:p>
      </dgm:t>
    </dgm:pt>
    <dgm:pt modelId="{81481B1C-A79B-46A5-A0F5-BF863CF3974E}">
      <dgm:prSet/>
      <dgm:spPr/>
      <dgm:t>
        <a:bodyPr/>
        <a:lstStyle/>
        <a:p>
          <a:r>
            <a:rPr lang="en-US"/>
            <a:t>Remove</a:t>
          </a:r>
        </a:p>
      </dgm:t>
    </dgm:pt>
    <dgm:pt modelId="{4C670617-8292-4AD5-B952-FC2448319BDF}" type="parTrans" cxnId="{48085F84-0E37-44CA-AB91-BEB6A1AE955A}">
      <dgm:prSet/>
      <dgm:spPr/>
      <dgm:t>
        <a:bodyPr/>
        <a:lstStyle/>
        <a:p>
          <a:endParaRPr lang="en-US"/>
        </a:p>
      </dgm:t>
    </dgm:pt>
    <dgm:pt modelId="{67F976BA-4A27-41CB-812B-C97E3ECCB512}" type="sibTrans" cxnId="{48085F84-0E37-44CA-AB91-BEB6A1AE955A}">
      <dgm:prSet/>
      <dgm:spPr/>
      <dgm:t>
        <a:bodyPr/>
        <a:lstStyle/>
        <a:p>
          <a:endParaRPr lang="en-US"/>
        </a:p>
      </dgm:t>
    </dgm:pt>
    <dgm:pt modelId="{77646A69-9F4E-4A76-B0C1-5B96A3B7922C}">
      <dgm:prSet/>
      <dgm:spPr/>
      <dgm:t>
        <a:bodyPr/>
        <a:lstStyle/>
        <a:p>
          <a:r>
            <a:rPr lang="en-US"/>
            <a:t>Remove stopwords first before removing non-letters</a:t>
          </a:r>
        </a:p>
      </dgm:t>
    </dgm:pt>
    <dgm:pt modelId="{AF508202-ECFA-4616-B702-70D1A080C5F3}" type="parTrans" cxnId="{D0C142A4-9176-4820-8065-F83A9B9D1EF3}">
      <dgm:prSet/>
      <dgm:spPr/>
      <dgm:t>
        <a:bodyPr/>
        <a:lstStyle/>
        <a:p>
          <a:endParaRPr lang="en-US"/>
        </a:p>
      </dgm:t>
    </dgm:pt>
    <dgm:pt modelId="{3658722B-0FE4-459A-98AC-8BC87EA90ED7}" type="sibTrans" cxnId="{D0C142A4-9176-4820-8065-F83A9B9D1EF3}">
      <dgm:prSet/>
      <dgm:spPr/>
      <dgm:t>
        <a:bodyPr/>
        <a:lstStyle/>
        <a:p>
          <a:endParaRPr lang="en-US"/>
        </a:p>
      </dgm:t>
    </dgm:pt>
    <dgm:pt modelId="{442873FE-ECA9-4AEC-8468-6BB13D288C06}">
      <dgm:prSet/>
      <dgm:spPr/>
      <dgm:t>
        <a:bodyPr/>
        <a:lstStyle/>
        <a:p>
          <a:r>
            <a:rPr lang="en-US"/>
            <a:t>Remove</a:t>
          </a:r>
        </a:p>
      </dgm:t>
    </dgm:pt>
    <dgm:pt modelId="{59691A34-7681-4271-BC70-D082EB6AA93E}" type="parTrans" cxnId="{4E9A63A8-739C-4F26-A6A9-BA1535465C31}">
      <dgm:prSet/>
      <dgm:spPr/>
      <dgm:t>
        <a:bodyPr/>
        <a:lstStyle/>
        <a:p>
          <a:endParaRPr lang="en-US"/>
        </a:p>
      </dgm:t>
    </dgm:pt>
    <dgm:pt modelId="{FF09707E-1CB0-4951-91AF-E52A14DD95AB}" type="sibTrans" cxnId="{4E9A63A8-739C-4F26-A6A9-BA1535465C31}">
      <dgm:prSet/>
      <dgm:spPr/>
      <dgm:t>
        <a:bodyPr/>
        <a:lstStyle/>
        <a:p>
          <a:endParaRPr lang="en-US"/>
        </a:p>
      </dgm:t>
    </dgm:pt>
    <dgm:pt modelId="{076548DC-CD62-4A8D-910C-10990D2B2975}">
      <dgm:prSet/>
      <dgm:spPr/>
      <dgm:t>
        <a:bodyPr/>
        <a:lstStyle/>
        <a:p>
          <a:r>
            <a:rPr lang="en-US"/>
            <a:t>Remove non-letters and numbers except full stop</a:t>
          </a:r>
        </a:p>
      </dgm:t>
    </dgm:pt>
    <dgm:pt modelId="{42A972F0-2572-462F-93A0-3256961859F1}" type="parTrans" cxnId="{FBF49ADB-EA0E-4917-B4F5-F329164AAB86}">
      <dgm:prSet/>
      <dgm:spPr/>
      <dgm:t>
        <a:bodyPr/>
        <a:lstStyle/>
        <a:p>
          <a:endParaRPr lang="en-US"/>
        </a:p>
      </dgm:t>
    </dgm:pt>
    <dgm:pt modelId="{69FA7C03-A062-4C84-8C80-FCFC8C9C1B8D}" type="sibTrans" cxnId="{FBF49ADB-EA0E-4917-B4F5-F329164AAB86}">
      <dgm:prSet/>
      <dgm:spPr/>
      <dgm:t>
        <a:bodyPr/>
        <a:lstStyle/>
        <a:p>
          <a:endParaRPr lang="en-US"/>
        </a:p>
      </dgm:t>
    </dgm:pt>
    <dgm:pt modelId="{B205D62F-19C3-4053-B467-A2C894044A55}">
      <dgm:prSet/>
      <dgm:spPr/>
      <dgm:t>
        <a:bodyPr/>
        <a:lstStyle/>
        <a:p>
          <a:r>
            <a:rPr lang="en-US"/>
            <a:t>Convert</a:t>
          </a:r>
        </a:p>
      </dgm:t>
    </dgm:pt>
    <dgm:pt modelId="{FFE14932-C733-4052-8187-0C074E7EBDB1}" type="parTrans" cxnId="{D8854617-E3F7-4B24-B6B7-8052372B8048}">
      <dgm:prSet/>
      <dgm:spPr/>
      <dgm:t>
        <a:bodyPr/>
        <a:lstStyle/>
        <a:p>
          <a:endParaRPr lang="en-US"/>
        </a:p>
      </dgm:t>
    </dgm:pt>
    <dgm:pt modelId="{0B820E95-AF19-479E-8712-339223FB80CF}" type="sibTrans" cxnId="{D8854617-E3F7-4B24-B6B7-8052372B8048}">
      <dgm:prSet/>
      <dgm:spPr/>
      <dgm:t>
        <a:bodyPr/>
        <a:lstStyle/>
        <a:p>
          <a:endParaRPr lang="en-US"/>
        </a:p>
      </dgm:t>
    </dgm:pt>
    <dgm:pt modelId="{0BEF4874-891C-4832-91DC-DEEA9D7D406C}">
      <dgm:prSet/>
      <dgm:spPr/>
      <dgm:t>
        <a:bodyPr/>
        <a:lstStyle/>
        <a:p>
          <a:r>
            <a:rPr lang="en-US" dirty="0"/>
            <a:t>Convert to lower case</a:t>
          </a:r>
        </a:p>
      </dgm:t>
    </dgm:pt>
    <dgm:pt modelId="{539679D7-E5FB-48E5-9990-0A0A2DC92CE0}" type="parTrans" cxnId="{5AE06A05-5BAD-4976-882E-ACDEB38F5D9D}">
      <dgm:prSet/>
      <dgm:spPr/>
      <dgm:t>
        <a:bodyPr/>
        <a:lstStyle/>
        <a:p>
          <a:endParaRPr lang="en-US"/>
        </a:p>
      </dgm:t>
    </dgm:pt>
    <dgm:pt modelId="{7EAD5ADB-053E-4064-B575-B967B94F9CC0}" type="sibTrans" cxnId="{5AE06A05-5BAD-4976-882E-ACDEB38F5D9D}">
      <dgm:prSet/>
      <dgm:spPr/>
      <dgm:t>
        <a:bodyPr/>
        <a:lstStyle/>
        <a:p>
          <a:endParaRPr lang="en-US"/>
        </a:p>
      </dgm:t>
    </dgm:pt>
    <dgm:pt modelId="{21E83CBD-8D7A-4D9B-8A31-2F2CB3B0E976}">
      <dgm:prSet/>
      <dgm:spPr/>
      <dgm:t>
        <a:bodyPr/>
        <a:lstStyle/>
        <a:p>
          <a:r>
            <a:rPr lang="en-US"/>
            <a:t>Tokenize</a:t>
          </a:r>
        </a:p>
      </dgm:t>
    </dgm:pt>
    <dgm:pt modelId="{42978237-933F-4654-A723-E0DBE53EA36B}" type="parTrans" cxnId="{CE32704D-AFA9-41FB-9F92-08E2FE9B8F6A}">
      <dgm:prSet/>
      <dgm:spPr/>
      <dgm:t>
        <a:bodyPr/>
        <a:lstStyle/>
        <a:p>
          <a:endParaRPr lang="en-US"/>
        </a:p>
      </dgm:t>
    </dgm:pt>
    <dgm:pt modelId="{5108D23E-9D1F-4029-A7E6-3E1CBF5965E6}" type="sibTrans" cxnId="{CE32704D-AFA9-41FB-9F92-08E2FE9B8F6A}">
      <dgm:prSet/>
      <dgm:spPr/>
      <dgm:t>
        <a:bodyPr/>
        <a:lstStyle/>
        <a:p>
          <a:endParaRPr lang="en-US"/>
        </a:p>
      </dgm:t>
    </dgm:pt>
    <dgm:pt modelId="{31792FC5-D3F5-4B5D-B56C-3ED3EEDB1355}">
      <dgm:prSet/>
      <dgm:spPr/>
      <dgm:t>
        <a:bodyPr/>
        <a:lstStyle/>
        <a:p>
          <a:r>
            <a:rPr lang="en-US" dirty="0"/>
            <a:t>Tokenize: Split sentence into words</a:t>
          </a:r>
        </a:p>
      </dgm:t>
    </dgm:pt>
    <dgm:pt modelId="{0EEEEC5D-FA35-427F-A24F-6C27089143B3}" type="parTrans" cxnId="{B12E65CA-51F0-4FB0-9EAC-5A89416D8F49}">
      <dgm:prSet/>
      <dgm:spPr/>
      <dgm:t>
        <a:bodyPr/>
        <a:lstStyle/>
        <a:p>
          <a:endParaRPr lang="en-US"/>
        </a:p>
      </dgm:t>
    </dgm:pt>
    <dgm:pt modelId="{473AB7D7-9489-4F7D-A545-8393E6E653F0}" type="sibTrans" cxnId="{B12E65CA-51F0-4FB0-9EAC-5A89416D8F49}">
      <dgm:prSet/>
      <dgm:spPr/>
      <dgm:t>
        <a:bodyPr/>
        <a:lstStyle/>
        <a:p>
          <a:endParaRPr lang="en-US"/>
        </a:p>
      </dgm:t>
    </dgm:pt>
    <dgm:pt modelId="{469090B0-477B-4EE8-9D39-F6C47C4AD756}">
      <dgm:prSet/>
      <dgm:spPr/>
      <dgm:t>
        <a:bodyPr/>
        <a:lstStyle/>
        <a:p>
          <a:r>
            <a:rPr lang="en-US"/>
            <a:t>Lemmatize</a:t>
          </a:r>
        </a:p>
      </dgm:t>
    </dgm:pt>
    <dgm:pt modelId="{0A277909-EDE5-4606-8969-C22EA394CAEE}" type="parTrans" cxnId="{F9E65C67-1454-43FB-929E-DA8742B267A8}">
      <dgm:prSet/>
      <dgm:spPr/>
      <dgm:t>
        <a:bodyPr/>
        <a:lstStyle/>
        <a:p>
          <a:endParaRPr lang="en-US"/>
        </a:p>
      </dgm:t>
    </dgm:pt>
    <dgm:pt modelId="{86A70E38-3369-411E-B462-47A70908930A}" type="sibTrans" cxnId="{F9E65C67-1454-43FB-929E-DA8742B267A8}">
      <dgm:prSet/>
      <dgm:spPr/>
      <dgm:t>
        <a:bodyPr/>
        <a:lstStyle/>
        <a:p>
          <a:endParaRPr lang="en-US"/>
        </a:p>
      </dgm:t>
    </dgm:pt>
    <dgm:pt modelId="{F8EEC9FA-3356-4736-8AB8-F567DA424893}">
      <dgm:prSet/>
      <dgm:spPr/>
      <dgm:t>
        <a:bodyPr/>
        <a:lstStyle/>
        <a:p>
          <a:r>
            <a:rPr lang="en-US" dirty="0"/>
            <a:t>Lemmatize list of words and join</a:t>
          </a:r>
        </a:p>
      </dgm:t>
    </dgm:pt>
    <dgm:pt modelId="{0CBFDF45-0474-4175-9666-B45A2A2714B6}" type="parTrans" cxnId="{820F7590-2348-44C3-BD28-AC8B1BA9C312}">
      <dgm:prSet/>
      <dgm:spPr/>
      <dgm:t>
        <a:bodyPr/>
        <a:lstStyle/>
        <a:p>
          <a:endParaRPr lang="en-US"/>
        </a:p>
      </dgm:t>
    </dgm:pt>
    <dgm:pt modelId="{BDCD3796-7D9D-4932-A3ED-DD0D0ECB3148}" type="sibTrans" cxnId="{820F7590-2348-44C3-BD28-AC8B1BA9C312}">
      <dgm:prSet/>
      <dgm:spPr/>
      <dgm:t>
        <a:bodyPr/>
        <a:lstStyle/>
        <a:p>
          <a:endParaRPr lang="en-US"/>
        </a:p>
      </dgm:t>
    </dgm:pt>
    <dgm:pt modelId="{EC25119C-35E7-439B-93DA-2229DA001BE8}">
      <dgm:prSet/>
      <dgm:spPr/>
      <dgm:t>
        <a:bodyPr/>
        <a:lstStyle/>
        <a:p>
          <a:r>
            <a:rPr lang="en-US"/>
            <a:t>Remove</a:t>
          </a:r>
        </a:p>
      </dgm:t>
    </dgm:pt>
    <dgm:pt modelId="{53937D6B-1DDF-4735-BB46-EAE32A530D6A}" type="parTrans" cxnId="{8E18852B-B429-402A-997D-3FFE62323173}">
      <dgm:prSet/>
      <dgm:spPr/>
      <dgm:t>
        <a:bodyPr/>
        <a:lstStyle/>
        <a:p>
          <a:endParaRPr lang="en-US"/>
        </a:p>
      </dgm:t>
    </dgm:pt>
    <dgm:pt modelId="{C6EFD861-21FC-4642-B8D4-957F2DE5B533}" type="sibTrans" cxnId="{8E18852B-B429-402A-997D-3FFE62323173}">
      <dgm:prSet/>
      <dgm:spPr/>
      <dgm:t>
        <a:bodyPr/>
        <a:lstStyle/>
        <a:p>
          <a:endParaRPr lang="en-US"/>
        </a:p>
      </dgm:t>
    </dgm:pt>
    <dgm:pt modelId="{9A5F2A09-BC2A-4E56-9661-045E700B7D4B}">
      <dgm:prSet/>
      <dgm:spPr/>
      <dgm:t>
        <a:bodyPr/>
        <a:lstStyle/>
        <a:p>
          <a:r>
            <a:rPr lang="en-US" dirty="0"/>
            <a:t>Remove full stop only</a:t>
          </a:r>
        </a:p>
      </dgm:t>
    </dgm:pt>
    <dgm:pt modelId="{564D4BB3-B83F-482A-948E-B3A036381B81}" type="parTrans" cxnId="{24B5CAF3-0E4A-4EC1-AA51-BB843A096C70}">
      <dgm:prSet/>
      <dgm:spPr/>
      <dgm:t>
        <a:bodyPr/>
        <a:lstStyle/>
        <a:p>
          <a:endParaRPr lang="en-US"/>
        </a:p>
      </dgm:t>
    </dgm:pt>
    <dgm:pt modelId="{4E6E3D93-46FD-4D90-B293-6CEC8F78894E}" type="sibTrans" cxnId="{24B5CAF3-0E4A-4EC1-AA51-BB843A096C70}">
      <dgm:prSet/>
      <dgm:spPr/>
      <dgm:t>
        <a:bodyPr/>
        <a:lstStyle/>
        <a:p>
          <a:endParaRPr lang="en-US"/>
        </a:p>
      </dgm:t>
    </dgm:pt>
    <dgm:pt modelId="{C44E39E8-2BD6-A841-B2E8-CEDE7E98DE96}" type="pres">
      <dgm:prSet presAssocID="{E9E481F9-D540-472A-90A6-8F682A30F742}" presName="Name0" presStyleCnt="0">
        <dgm:presLayoutVars>
          <dgm:dir/>
          <dgm:animLvl val="lvl"/>
          <dgm:resizeHandles val="exact"/>
        </dgm:presLayoutVars>
      </dgm:prSet>
      <dgm:spPr/>
    </dgm:pt>
    <dgm:pt modelId="{B3EC0BBF-73F8-8842-8F37-68A1E2395A39}" type="pres">
      <dgm:prSet presAssocID="{EC25119C-35E7-439B-93DA-2229DA001BE8}" presName="boxAndChildren" presStyleCnt="0"/>
      <dgm:spPr/>
    </dgm:pt>
    <dgm:pt modelId="{F6B09934-54B5-7A4E-AF7C-606762A9F456}" type="pres">
      <dgm:prSet presAssocID="{EC25119C-35E7-439B-93DA-2229DA001BE8}" presName="parentTextBox" presStyleLbl="alignNode1" presStyleIdx="0" presStyleCnt="7"/>
      <dgm:spPr/>
    </dgm:pt>
    <dgm:pt modelId="{A2E53D86-AFC3-8C4B-8442-E5D1111CAFCF}" type="pres">
      <dgm:prSet presAssocID="{EC25119C-35E7-439B-93DA-2229DA001BE8}" presName="descendantBox" presStyleLbl="bgAccFollowNode1" presStyleIdx="0" presStyleCnt="7"/>
      <dgm:spPr/>
    </dgm:pt>
    <dgm:pt modelId="{379C9A79-000D-EF47-A72A-278DE80DCB63}" type="pres">
      <dgm:prSet presAssocID="{86A70E38-3369-411E-B462-47A70908930A}" presName="sp" presStyleCnt="0"/>
      <dgm:spPr/>
    </dgm:pt>
    <dgm:pt modelId="{27008CEF-ACA9-B841-B254-2AD6D95D36B3}" type="pres">
      <dgm:prSet presAssocID="{469090B0-477B-4EE8-9D39-F6C47C4AD756}" presName="arrowAndChildren" presStyleCnt="0"/>
      <dgm:spPr/>
    </dgm:pt>
    <dgm:pt modelId="{838FE90E-8456-0D46-9C8C-929136589FEA}" type="pres">
      <dgm:prSet presAssocID="{469090B0-477B-4EE8-9D39-F6C47C4AD756}" presName="parentTextArrow" presStyleLbl="node1" presStyleIdx="0" presStyleCnt="0"/>
      <dgm:spPr/>
    </dgm:pt>
    <dgm:pt modelId="{F64ED7C8-8FBF-464B-B853-A6CA600C940E}" type="pres">
      <dgm:prSet presAssocID="{469090B0-477B-4EE8-9D39-F6C47C4AD756}" presName="arrow" presStyleLbl="alignNode1" presStyleIdx="1" presStyleCnt="7"/>
      <dgm:spPr/>
    </dgm:pt>
    <dgm:pt modelId="{85BD9B1B-8C0B-C24B-B713-F0ED0DE0C47E}" type="pres">
      <dgm:prSet presAssocID="{469090B0-477B-4EE8-9D39-F6C47C4AD756}" presName="descendantArrow" presStyleLbl="bgAccFollowNode1" presStyleIdx="1" presStyleCnt="7"/>
      <dgm:spPr/>
    </dgm:pt>
    <dgm:pt modelId="{75631DDC-1831-C545-9886-CFB3C9B67841}" type="pres">
      <dgm:prSet presAssocID="{5108D23E-9D1F-4029-A7E6-3E1CBF5965E6}" presName="sp" presStyleCnt="0"/>
      <dgm:spPr/>
    </dgm:pt>
    <dgm:pt modelId="{3195D53A-96A3-5F43-8155-8ACF6A216A2F}" type="pres">
      <dgm:prSet presAssocID="{21E83CBD-8D7A-4D9B-8A31-2F2CB3B0E976}" presName="arrowAndChildren" presStyleCnt="0"/>
      <dgm:spPr/>
    </dgm:pt>
    <dgm:pt modelId="{A6C706D5-827A-054D-95CF-E75F4CFE0C49}" type="pres">
      <dgm:prSet presAssocID="{21E83CBD-8D7A-4D9B-8A31-2F2CB3B0E976}" presName="parentTextArrow" presStyleLbl="node1" presStyleIdx="0" presStyleCnt="0"/>
      <dgm:spPr/>
    </dgm:pt>
    <dgm:pt modelId="{70C2D368-0108-7C49-B73C-42E58328FB2A}" type="pres">
      <dgm:prSet presAssocID="{21E83CBD-8D7A-4D9B-8A31-2F2CB3B0E976}" presName="arrow" presStyleLbl="alignNode1" presStyleIdx="2" presStyleCnt="7"/>
      <dgm:spPr/>
    </dgm:pt>
    <dgm:pt modelId="{1F60C63E-0505-1B4A-A149-499ADA34F5D0}" type="pres">
      <dgm:prSet presAssocID="{21E83CBD-8D7A-4D9B-8A31-2F2CB3B0E976}" presName="descendantArrow" presStyleLbl="bgAccFollowNode1" presStyleIdx="2" presStyleCnt="7"/>
      <dgm:spPr/>
    </dgm:pt>
    <dgm:pt modelId="{6AE20FC4-244E-AC42-B0F6-121DEA056D7E}" type="pres">
      <dgm:prSet presAssocID="{0B820E95-AF19-479E-8712-339223FB80CF}" presName="sp" presStyleCnt="0"/>
      <dgm:spPr/>
    </dgm:pt>
    <dgm:pt modelId="{65E0AB10-263C-D24E-9C8D-7CACEB1F570C}" type="pres">
      <dgm:prSet presAssocID="{B205D62F-19C3-4053-B467-A2C894044A55}" presName="arrowAndChildren" presStyleCnt="0"/>
      <dgm:spPr/>
    </dgm:pt>
    <dgm:pt modelId="{BBA0C3C2-EEBB-0E44-8A32-D7976277389C}" type="pres">
      <dgm:prSet presAssocID="{B205D62F-19C3-4053-B467-A2C894044A55}" presName="parentTextArrow" presStyleLbl="node1" presStyleIdx="0" presStyleCnt="0"/>
      <dgm:spPr/>
    </dgm:pt>
    <dgm:pt modelId="{61A91849-F36C-2549-8551-0F52E4FFBF52}" type="pres">
      <dgm:prSet presAssocID="{B205D62F-19C3-4053-B467-A2C894044A55}" presName="arrow" presStyleLbl="alignNode1" presStyleIdx="3" presStyleCnt="7"/>
      <dgm:spPr/>
    </dgm:pt>
    <dgm:pt modelId="{A92626FF-318F-8849-9F9E-7115C5D4D53F}" type="pres">
      <dgm:prSet presAssocID="{B205D62F-19C3-4053-B467-A2C894044A55}" presName="descendantArrow" presStyleLbl="bgAccFollowNode1" presStyleIdx="3" presStyleCnt="7"/>
      <dgm:spPr/>
    </dgm:pt>
    <dgm:pt modelId="{3A9126BA-FB37-3B4C-B1E0-C42E42829170}" type="pres">
      <dgm:prSet presAssocID="{FF09707E-1CB0-4951-91AF-E52A14DD95AB}" presName="sp" presStyleCnt="0"/>
      <dgm:spPr/>
    </dgm:pt>
    <dgm:pt modelId="{16A870DD-85EE-9F40-9CAD-86FDF43863D5}" type="pres">
      <dgm:prSet presAssocID="{442873FE-ECA9-4AEC-8468-6BB13D288C06}" presName="arrowAndChildren" presStyleCnt="0"/>
      <dgm:spPr/>
    </dgm:pt>
    <dgm:pt modelId="{CF22CB55-D713-6F41-9294-5BAFB2B55373}" type="pres">
      <dgm:prSet presAssocID="{442873FE-ECA9-4AEC-8468-6BB13D288C06}" presName="parentTextArrow" presStyleLbl="node1" presStyleIdx="0" presStyleCnt="0"/>
      <dgm:spPr/>
    </dgm:pt>
    <dgm:pt modelId="{BCECDA76-81E4-8F44-A7CF-F007CF910F9D}" type="pres">
      <dgm:prSet presAssocID="{442873FE-ECA9-4AEC-8468-6BB13D288C06}" presName="arrow" presStyleLbl="alignNode1" presStyleIdx="4" presStyleCnt="7"/>
      <dgm:spPr/>
    </dgm:pt>
    <dgm:pt modelId="{B2202804-46C2-4F45-A63D-2452A0F8451E}" type="pres">
      <dgm:prSet presAssocID="{442873FE-ECA9-4AEC-8468-6BB13D288C06}" presName="descendantArrow" presStyleLbl="bgAccFollowNode1" presStyleIdx="4" presStyleCnt="7"/>
      <dgm:spPr/>
    </dgm:pt>
    <dgm:pt modelId="{F851F44F-8C12-0345-A76B-26ED0B7C6D68}" type="pres">
      <dgm:prSet presAssocID="{67F976BA-4A27-41CB-812B-C97E3ECCB512}" presName="sp" presStyleCnt="0"/>
      <dgm:spPr/>
    </dgm:pt>
    <dgm:pt modelId="{DE5EF7EC-EDEC-9944-9DED-0B3CAC55A790}" type="pres">
      <dgm:prSet presAssocID="{81481B1C-A79B-46A5-A0F5-BF863CF3974E}" presName="arrowAndChildren" presStyleCnt="0"/>
      <dgm:spPr/>
    </dgm:pt>
    <dgm:pt modelId="{C64CC45D-DC6B-1D41-934E-4A201A544BE1}" type="pres">
      <dgm:prSet presAssocID="{81481B1C-A79B-46A5-A0F5-BF863CF3974E}" presName="parentTextArrow" presStyleLbl="node1" presStyleIdx="0" presStyleCnt="0"/>
      <dgm:spPr/>
    </dgm:pt>
    <dgm:pt modelId="{77737D1F-B2A3-F848-8B90-390C76AA0123}" type="pres">
      <dgm:prSet presAssocID="{81481B1C-A79B-46A5-A0F5-BF863CF3974E}" presName="arrow" presStyleLbl="alignNode1" presStyleIdx="5" presStyleCnt="7"/>
      <dgm:spPr/>
    </dgm:pt>
    <dgm:pt modelId="{ED55F60F-6798-664A-ABB9-613974EA52D0}" type="pres">
      <dgm:prSet presAssocID="{81481B1C-A79B-46A5-A0F5-BF863CF3974E}" presName="descendantArrow" presStyleLbl="bgAccFollowNode1" presStyleIdx="5" presStyleCnt="7"/>
      <dgm:spPr/>
    </dgm:pt>
    <dgm:pt modelId="{6E0B5774-FBAB-6243-AC77-62F0CABFBDA0}" type="pres">
      <dgm:prSet presAssocID="{6B4B9CE3-5CFE-45AF-B519-548FD92FA79C}" presName="sp" presStyleCnt="0"/>
      <dgm:spPr/>
    </dgm:pt>
    <dgm:pt modelId="{279D5425-A3CA-7743-8CA3-F3DA8264D5B8}" type="pres">
      <dgm:prSet presAssocID="{D06AFCA3-80DE-4813-B03D-D1B1E67DF4B7}" presName="arrowAndChildren" presStyleCnt="0"/>
      <dgm:spPr/>
    </dgm:pt>
    <dgm:pt modelId="{7C3D1C14-B7BA-C943-895A-766CC675569D}" type="pres">
      <dgm:prSet presAssocID="{D06AFCA3-80DE-4813-B03D-D1B1E67DF4B7}" presName="parentTextArrow" presStyleLbl="node1" presStyleIdx="0" presStyleCnt="0"/>
      <dgm:spPr/>
    </dgm:pt>
    <dgm:pt modelId="{9BBA45C8-6AFB-A64E-8ADF-C878FCA49DAD}" type="pres">
      <dgm:prSet presAssocID="{D06AFCA3-80DE-4813-B03D-D1B1E67DF4B7}" presName="arrow" presStyleLbl="alignNode1" presStyleIdx="6" presStyleCnt="7"/>
      <dgm:spPr/>
    </dgm:pt>
    <dgm:pt modelId="{584E2570-4DBD-284E-A27D-35438E1750E3}" type="pres">
      <dgm:prSet presAssocID="{D06AFCA3-80DE-4813-B03D-D1B1E67DF4B7}" presName="descendantArrow" presStyleLbl="bgAccFollowNode1" presStyleIdx="6" presStyleCnt="7"/>
      <dgm:spPr/>
    </dgm:pt>
  </dgm:ptLst>
  <dgm:cxnLst>
    <dgm:cxn modelId="{5AE06A05-5BAD-4976-882E-ACDEB38F5D9D}" srcId="{B205D62F-19C3-4053-B467-A2C894044A55}" destId="{0BEF4874-891C-4832-91DC-DEEA9D7D406C}" srcOrd="0" destOrd="0" parTransId="{539679D7-E5FB-48E5-9990-0A0A2DC92CE0}" sibTransId="{7EAD5ADB-053E-4064-B575-B967B94F9CC0}"/>
    <dgm:cxn modelId="{B345EF06-DD01-4547-AC58-3B42ED922B4A}" type="presOf" srcId="{9A5F2A09-BC2A-4E56-9661-045E700B7D4B}" destId="{A2E53D86-AFC3-8C4B-8442-E5D1111CAFCF}" srcOrd="0" destOrd="0" presId="urn:microsoft.com/office/officeart/2016/7/layout/VerticalDownArrowProcess"/>
    <dgm:cxn modelId="{A234010B-04E9-494A-9CCA-F6E0F4C7577C}" type="presOf" srcId="{81481B1C-A79B-46A5-A0F5-BF863CF3974E}" destId="{C64CC45D-DC6B-1D41-934E-4A201A544BE1}" srcOrd="0" destOrd="0" presId="urn:microsoft.com/office/officeart/2016/7/layout/VerticalDownArrowProcess"/>
    <dgm:cxn modelId="{A6658412-7A70-1945-97C6-68CC199A6A0D}" type="presOf" srcId="{D06AFCA3-80DE-4813-B03D-D1B1E67DF4B7}" destId="{7C3D1C14-B7BA-C943-895A-766CC675569D}" srcOrd="0" destOrd="0" presId="urn:microsoft.com/office/officeart/2016/7/layout/VerticalDownArrowProcess"/>
    <dgm:cxn modelId="{23C2BD16-7A44-427C-A364-A4A7383A76F8}" srcId="{D06AFCA3-80DE-4813-B03D-D1B1E67DF4B7}" destId="{F1FC6232-8D1E-4F65-9FC8-0B16DA50221E}" srcOrd="0" destOrd="0" parTransId="{FC15B41C-1741-403C-A926-2562E8086D26}" sibTransId="{8723353C-116A-4633-957D-F3B5A1F8BF42}"/>
    <dgm:cxn modelId="{D8854617-E3F7-4B24-B6B7-8052372B8048}" srcId="{E9E481F9-D540-472A-90A6-8F682A30F742}" destId="{B205D62F-19C3-4053-B467-A2C894044A55}" srcOrd="3" destOrd="0" parTransId="{FFE14932-C733-4052-8187-0C074E7EBDB1}" sibTransId="{0B820E95-AF19-479E-8712-339223FB80CF}"/>
    <dgm:cxn modelId="{CDDC3E29-3724-7E4E-BFAC-8ECEF6517285}" type="presOf" srcId="{77646A69-9F4E-4A76-B0C1-5B96A3B7922C}" destId="{ED55F60F-6798-664A-ABB9-613974EA52D0}" srcOrd="0" destOrd="0" presId="urn:microsoft.com/office/officeart/2016/7/layout/VerticalDownArrowProcess"/>
    <dgm:cxn modelId="{8E18852B-B429-402A-997D-3FFE62323173}" srcId="{E9E481F9-D540-472A-90A6-8F682A30F742}" destId="{EC25119C-35E7-439B-93DA-2229DA001BE8}" srcOrd="6" destOrd="0" parTransId="{53937D6B-1DDF-4735-BB46-EAE32A530D6A}" sibTransId="{C6EFD861-21FC-4642-B8D4-957F2DE5B533}"/>
    <dgm:cxn modelId="{0E06F72D-15B4-1841-9A60-82E7DEFFC229}" type="presOf" srcId="{0BEF4874-891C-4832-91DC-DEEA9D7D406C}" destId="{A92626FF-318F-8849-9F9E-7115C5D4D53F}" srcOrd="0" destOrd="0" presId="urn:microsoft.com/office/officeart/2016/7/layout/VerticalDownArrowProcess"/>
    <dgm:cxn modelId="{3F2E2A35-EC21-2142-8372-60A174BA48CD}" type="presOf" srcId="{442873FE-ECA9-4AEC-8468-6BB13D288C06}" destId="{BCECDA76-81E4-8F44-A7CF-F007CF910F9D}" srcOrd="1" destOrd="0" presId="urn:microsoft.com/office/officeart/2016/7/layout/VerticalDownArrowProcess"/>
    <dgm:cxn modelId="{8F0EE940-4074-6949-BFC3-A272C7F63D46}" type="presOf" srcId="{F8EEC9FA-3356-4736-8AB8-F567DA424893}" destId="{85BD9B1B-8C0B-C24B-B713-F0ED0DE0C47E}" srcOrd="0" destOrd="0" presId="urn:microsoft.com/office/officeart/2016/7/layout/VerticalDownArrowProcess"/>
    <dgm:cxn modelId="{3776F943-BE55-CB4B-AEDB-4A57293DAA41}" type="presOf" srcId="{B205D62F-19C3-4053-B467-A2C894044A55}" destId="{61A91849-F36C-2549-8551-0F52E4FFBF52}" srcOrd="1" destOrd="0" presId="urn:microsoft.com/office/officeart/2016/7/layout/VerticalDownArrowProcess"/>
    <dgm:cxn modelId="{1B81C14B-53ED-FE42-96B4-82F33730B9A6}" type="presOf" srcId="{D06AFCA3-80DE-4813-B03D-D1B1E67DF4B7}" destId="{9BBA45C8-6AFB-A64E-8ADF-C878FCA49DAD}" srcOrd="1" destOrd="0" presId="urn:microsoft.com/office/officeart/2016/7/layout/VerticalDownArrowProcess"/>
    <dgm:cxn modelId="{CE32704D-AFA9-41FB-9F92-08E2FE9B8F6A}" srcId="{E9E481F9-D540-472A-90A6-8F682A30F742}" destId="{21E83CBD-8D7A-4D9B-8A31-2F2CB3B0E976}" srcOrd="4" destOrd="0" parTransId="{42978237-933F-4654-A723-E0DBE53EA36B}" sibTransId="{5108D23E-9D1F-4029-A7E6-3E1CBF5965E6}"/>
    <dgm:cxn modelId="{EF78CE5C-A7AF-C146-BBD4-7E484B1FE251}" type="presOf" srcId="{21E83CBD-8D7A-4D9B-8A31-2F2CB3B0E976}" destId="{A6C706D5-827A-054D-95CF-E75F4CFE0C49}" srcOrd="0" destOrd="0" presId="urn:microsoft.com/office/officeart/2016/7/layout/VerticalDownArrowProcess"/>
    <dgm:cxn modelId="{D947C164-B844-934F-97FE-8790A45A8E10}" type="presOf" srcId="{E9E481F9-D540-472A-90A6-8F682A30F742}" destId="{C44E39E8-2BD6-A841-B2E8-CEDE7E98DE96}" srcOrd="0" destOrd="0" presId="urn:microsoft.com/office/officeart/2016/7/layout/VerticalDownArrowProcess"/>
    <dgm:cxn modelId="{2BB3F865-21AE-3E49-985C-BF9D0301E536}" type="presOf" srcId="{F1FC6232-8D1E-4F65-9FC8-0B16DA50221E}" destId="{584E2570-4DBD-284E-A27D-35438E1750E3}" srcOrd="0" destOrd="0" presId="urn:microsoft.com/office/officeart/2016/7/layout/VerticalDownArrowProcess"/>
    <dgm:cxn modelId="{F9E65C67-1454-43FB-929E-DA8742B267A8}" srcId="{E9E481F9-D540-472A-90A6-8F682A30F742}" destId="{469090B0-477B-4EE8-9D39-F6C47C4AD756}" srcOrd="5" destOrd="0" parTransId="{0A277909-EDE5-4606-8969-C22EA394CAEE}" sibTransId="{86A70E38-3369-411E-B462-47A70908930A}"/>
    <dgm:cxn modelId="{C54B0784-AAB4-C541-89E4-9CEDECF56B69}" type="presOf" srcId="{442873FE-ECA9-4AEC-8468-6BB13D288C06}" destId="{CF22CB55-D713-6F41-9294-5BAFB2B55373}" srcOrd="0" destOrd="0" presId="urn:microsoft.com/office/officeart/2016/7/layout/VerticalDownArrowProcess"/>
    <dgm:cxn modelId="{48085F84-0E37-44CA-AB91-BEB6A1AE955A}" srcId="{E9E481F9-D540-472A-90A6-8F682A30F742}" destId="{81481B1C-A79B-46A5-A0F5-BF863CF3974E}" srcOrd="1" destOrd="0" parTransId="{4C670617-8292-4AD5-B952-FC2448319BDF}" sibTransId="{67F976BA-4A27-41CB-812B-C97E3ECCB512}"/>
    <dgm:cxn modelId="{820F7590-2348-44C3-BD28-AC8B1BA9C312}" srcId="{469090B0-477B-4EE8-9D39-F6C47C4AD756}" destId="{F8EEC9FA-3356-4736-8AB8-F567DA424893}" srcOrd="0" destOrd="0" parTransId="{0CBFDF45-0474-4175-9666-B45A2A2714B6}" sibTransId="{BDCD3796-7D9D-4932-A3ED-DD0D0ECB3148}"/>
    <dgm:cxn modelId="{93178C94-27DA-6247-9881-B2D027C2448F}" type="presOf" srcId="{076548DC-CD62-4A8D-910C-10990D2B2975}" destId="{B2202804-46C2-4F45-A63D-2452A0F8451E}" srcOrd="0" destOrd="0" presId="urn:microsoft.com/office/officeart/2016/7/layout/VerticalDownArrowProcess"/>
    <dgm:cxn modelId="{FA40039C-4C65-2D4A-B108-BE9D5723C2DB}" type="presOf" srcId="{B205D62F-19C3-4053-B467-A2C894044A55}" destId="{BBA0C3C2-EEBB-0E44-8A32-D7976277389C}" srcOrd="0" destOrd="0" presId="urn:microsoft.com/office/officeart/2016/7/layout/VerticalDownArrowProcess"/>
    <dgm:cxn modelId="{6130F19C-5BF3-604A-91BB-9C65538C1B75}" type="presOf" srcId="{EC25119C-35E7-439B-93DA-2229DA001BE8}" destId="{F6B09934-54B5-7A4E-AF7C-606762A9F456}" srcOrd="0" destOrd="0" presId="urn:microsoft.com/office/officeart/2016/7/layout/VerticalDownArrowProcess"/>
    <dgm:cxn modelId="{D0C142A4-9176-4820-8065-F83A9B9D1EF3}" srcId="{81481B1C-A79B-46A5-A0F5-BF863CF3974E}" destId="{77646A69-9F4E-4A76-B0C1-5B96A3B7922C}" srcOrd="0" destOrd="0" parTransId="{AF508202-ECFA-4616-B702-70D1A080C5F3}" sibTransId="{3658722B-0FE4-459A-98AC-8BC87EA90ED7}"/>
    <dgm:cxn modelId="{4E9A63A8-739C-4F26-A6A9-BA1535465C31}" srcId="{E9E481F9-D540-472A-90A6-8F682A30F742}" destId="{442873FE-ECA9-4AEC-8468-6BB13D288C06}" srcOrd="2" destOrd="0" parTransId="{59691A34-7681-4271-BC70-D082EB6AA93E}" sibTransId="{FF09707E-1CB0-4951-91AF-E52A14DD95AB}"/>
    <dgm:cxn modelId="{DE38ABAA-44B3-B946-AC30-119BBA0DC8E2}" type="presOf" srcId="{31792FC5-D3F5-4B5D-B56C-3ED3EEDB1355}" destId="{1F60C63E-0505-1B4A-A149-499ADA34F5D0}" srcOrd="0" destOrd="0" presId="urn:microsoft.com/office/officeart/2016/7/layout/VerticalDownArrowProcess"/>
    <dgm:cxn modelId="{11AF3CAD-C0FD-AA45-9C96-473B579AACD6}" type="presOf" srcId="{21E83CBD-8D7A-4D9B-8A31-2F2CB3B0E976}" destId="{70C2D368-0108-7C49-B73C-42E58328FB2A}" srcOrd="1" destOrd="0" presId="urn:microsoft.com/office/officeart/2016/7/layout/VerticalDownArrowProcess"/>
    <dgm:cxn modelId="{50FAA8AE-73DA-8041-AD64-81AC5409F2C2}" type="presOf" srcId="{469090B0-477B-4EE8-9D39-F6C47C4AD756}" destId="{838FE90E-8456-0D46-9C8C-929136589FEA}" srcOrd="0" destOrd="0" presId="urn:microsoft.com/office/officeart/2016/7/layout/VerticalDownArrowProcess"/>
    <dgm:cxn modelId="{B12E65CA-51F0-4FB0-9EAC-5A89416D8F49}" srcId="{21E83CBD-8D7A-4D9B-8A31-2F2CB3B0E976}" destId="{31792FC5-D3F5-4B5D-B56C-3ED3EEDB1355}" srcOrd="0" destOrd="0" parTransId="{0EEEEC5D-FA35-427F-A24F-6C27089143B3}" sibTransId="{473AB7D7-9489-4F7D-A545-8393E6E653F0}"/>
    <dgm:cxn modelId="{F0467CCA-2249-410C-B4FE-9C304483403D}" srcId="{E9E481F9-D540-472A-90A6-8F682A30F742}" destId="{D06AFCA3-80DE-4813-B03D-D1B1E67DF4B7}" srcOrd="0" destOrd="0" parTransId="{72D60EB3-0D66-466D-AF64-8A7D27353B5F}" sibTransId="{6B4B9CE3-5CFE-45AF-B519-548FD92FA79C}"/>
    <dgm:cxn modelId="{FBF49ADB-EA0E-4917-B4F5-F329164AAB86}" srcId="{442873FE-ECA9-4AEC-8468-6BB13D288C06}" destId="{076548DC-CD62-4A8D-910C-10990D2B2975}" srcOrd="0" destOrd="0" parTransId="{42A972F0-2572-462F-93A0-3256961859F1}" sibTransId="{69FA7C03-A062-4C84-8C80-FCFC8C9C1B8D}"/>
    <dgm:cxn modelId="{24B5CAF3-0E4A-4EC1-AA51-BB843A096C70}" srcId="{EC25119C-35E7-439B-93DA-2229DA001BE8}" destId="{9A5F2A09-BC2A-4E56-9661-045E700B7D4B}" srcOrd="0" destOrd="0" parTransId="{564D4BB3-B83F-482A-948E-B3A036381B81}" sibTransId="{4E6E3D93-46FD-4D90-B293-6CEC8F78894E}"/>
    <dgm:cxn modelId="{2984FEFA-1CA4-B04E-A228-DBE3D8CF516E}" type="presOf" srcId="{469090B0-477B-4EE8-9D39-F6C47C4AD756}" destId="{F64ED7C8-8FBF-464B-B853-A6CA600C940E}" srcOrd="1" destOrd="0" presId="urn:microsoft.com/office/officeart/2016/7/layout/VerticalDownArrowProcess"/>
    <dgm:cxn modelId="{7F0A59FD-12FF-E749-AAFA-3DE44B0A8A64}" type="presOf" srcId="{81481B1C-A79B-46A5-A0F5-BF863CF3974E}" destId="{77737D1F-B2A3-F848-8B90-390C76AA0123}" srcOrd="1" destOrd="0" presId="urn:microsoft.com/office/officeart/2016/7/layout/VerticalDownArrowProcess"/>
    <dgm:cxn modelId="{8D607073-AF43-3C4A-B6A3-216CC8C18F7E}" type="presParOf" srcId="{C44E39E8-2BD6-A841-B2E8-CEDE7E98DE96}" destId="{B3EC0BBF-73F8-8842-8F37-68A1E2395A39}" srcOrd="0" destOrd="0" presId="urn:microsoft.com/office/officeart/2016/7/layout/VerticalDownArrowProcess"/>
    <dgm:cxn modelId="{DBEC594C-5C14-9246-A1C8-4C180762FD09}" type="presParOf" srcId="{B3EC0BBF-73F8-8842-8F37-68A1E2395A39}" destId="{F6B09934-54B5-7A4E-AF7C-606762A9F456}" srcOrd="0" destOrd="0" presId="urn:microsoft.com/office/officeart/2016/7/layout/VerticalDownArrowProcess"/>
    <dgm:cxn modelId="{31D5829E-D17E-1746-AD11-A89976F9A3B1}" type="presParOf" srcId="{B3EC0BBF-73F8-8842-8F37-68A1E2395A39}" destId="{A2E53D86-AFC3-8C4B-8442-E5D1111CAFCF}" srcOrd="1" destOrd="0" presId="urn:microsoft.com/office/officeart/2016/7/layout/VerticalDownArrowProcess"/>
    <dgm:cxn modelId="{713A47C0-3902-AD43-B500-F03CB24F84E7}" type="presParOf" srcId="{C44E39E8-2BD6-A841-B2E8-CEDE7E98DE96}" destId="{379C9A79-000D-EF47-A72A-278DE80DCB63}" srcOrd="1" destOrd="0" presId="urn:microsoft.com/office/officeart/2016/7/layout/VerticalDownArrowProcess"/>
    <dgm:cxn modelId="{2C6B15F3-7E12-F544-A8D8-C9E378DDBEC4}" type="presParOf" srcId="{C44E39E8-2BD6-A841-B2E8-CEDE7E98DE96}" destId="{27008CEF-ACA9-B841-B254-2AD6D95D36B3}" srcOrd="2" destOrd="0" presId="urn:microsoft.com/office/officeart/2016/7/layout/VerticalDownArrowProcess"/>
    <dgm:cxn modelId="{314DA502-B930-A041-93A8-C8CF9C9B2F68}" type="presParOf" srcId="{27008CEF-ACA9-B841-B254-2AD6D95D36B3}" destId="{838FE90E-8456-0D46-9C8C-929136589FEA}" srcOrd="0" destOrd="0" presId="urn:microsoft.com/office/officeart/2016/7/layout/VerticalDownArrowProcess"/>
    <dgm:cxn modelId="{56A57B2A-0C6F-CB4E-B4CA-621393F5E062}" type="presParOf" srcId="{27008CEF-ACA9-B841-B254-2AD6D95D36B3}" destId="{F64ED7C8-8FBF-464B-B853-A6CA600C940E}" srcOrd="1" destOrd="0" presId="urn:microsoft.com/office/officeart/2016/7/layout/VerticalDownArrowProcess"/>
    <dgm:cxn modelId="{3984386B-5927-7847-904F-59D4B37A38BB}" type="presParOf" srcId="{27008CEF-ACA9-B841-B254-2AD6D95D36B3}" destId="{85BD9B1B-8C0B-C24B-B713-F0ED0DE0C47E}" srcOrd="2" destOrd="0" presId="urn:microsoft.com/office/officeart/2016/7/layout/VerticalDownArrowProcess"/>
    <dgm:cxn modelId="{815B72B5-EF6F-DB45-B77C-E898FCE652C6}" type="presParOf" srcId="{C44E39E8-2BD6-A841-B2E8-CEDE7E98DE96}" destId="{75631DDC-1831-C545-9886-CFB3C9B67841}" srcOrd="3" destOrd="0" presId="urn:microsoft.com/office/officeart/2016/7/layout/VerticalDownArrowProcess"/>
    <dgm:cxn modelId="{299D9A83-170C-744B-99AE-944693F4F9F4}" type="presParOf" srcId="{C44E39E8-2BD6-A841-B2E8-CEDE7E98DE96}" destId="{3195D53A-96A3-5F43-8155-8ACF6A216A2F}" srcOrd="4" destOrd="0" presId="urn:microsoft.com/office/officeart/2016/7/layout/VerticalDownArrowProcess"/>
    <dgm:cxn modelId="{CF1B0530-6CB0-A74B-B437-9C5E559AA409}" type="presParOf" srcId="{3195D53A-96A3-5F43-8155-8ACF6A216A2F}" destId="{A6C706D5-827A-054D-95CF-E75F4CFE0C49}" srcOrd="0" destOrd="0" presId="urn:microsoft.com/office/officeart/2016/7/layout/VerticalDownArrowProcess"/>
    <dgm:cxn modelId="{80C2521D-9AFD-8F45-8EA4-3F8250B06114}" type="presParOf" srcId="{3195D53A-96A3-5F43-8155-8ACF6A216A2F}" destId="{70C2D368-0108-7C49-B73C-42E58328FB2A}" srcOrd="1" destOrd="0" presId="urn:microsoft.com/office/officeart/2016/7/layout/VerticalDownArrowProcess"/>
    <dgm:cxn modelId="{5BFCA4A0-936E-8B4B-9498-A3E4A7075D62}" type="presParOf" srcId="{3195D53A-96A3-5F43-8155-8ACF6A216A2F}" destId="{1F60C63E-0505-1B4A-A149-499ADA34F5D0}" srcOrd="2" destOrd="0" presId="urn:microsoft.com/office/officeart/2016/7/layout/VerticalDownArrowProcess"/>
    <dgm:cxn modelId="{3CCCCC08-1402-7C45-B40F-5AEA243B7549}" type="presParOf" srcId="{C44E39E8-2BD6-A841-B2E8-CEDE7E98DE96}" destId="{6AE20FC4-244E-AC42-B0F6-121DEA056D7E}" srcOrd="5" destOrd="0" presId="urn:microsoft.com/office/officeart/2016/7/layout/VerticalDownArrowProcess"/>
    <dgm:cxn modelId="{D05E9C6B-AF89-D74B-AE3F-D0933755F6A3}" type="presParOf" srcId="{C44E39E8-2BD6-A841-B2E8-CEDE7E98DE96}" destId="{65E0AB10-263C-D24E-9C8D-7CACEB1F570C}" srcOrd="6" destOrd="0" presId="urn:microsoft.com/office/officeart/2016/7/layout/VerticalDownArrowProcess"/>
    <dgm:cxn modelId="{D4F73A81-0D90-2244-816B-E8FBE592217A}" type="presParOf" srcId="{65E0AB10-263C-D24E-9C8D-7CACEB1F570C}" destId="{BBA0C3C2-EEBB-0E44-8A32-D7976277389C}" srcOrd="0" destOrd="0" presId="urn:microsoft.com/office/officeart/2016/7/layout/VerticalDownArrowProcess"/>
    <dgm:cxn modelId="{53538BC5-48D8-8A45-AD2A-95DCDBC0CD85}" type="presParOf" srcId="{65E0AB10-263C-D24E-9C8D-7CACEB1F570C}" destId="{61A91849-F36C-2549-8551-0F52E4FFBF52}" srcOrd="1" destOrd="0" presId="urn:microsoft.com/office/officeart/2016/7/layout/VerticalDownArrowProcess"/>
    <dgm:cxn modelId="{DF4E803F-4AEA-3F41-89EC-D21E51B83932}" type="presParOf" srcId="{65E0AB10-263C-D24E-9C8D-7CACEB1F570C}" destId="{A92626FF-318F-8849-9F9E-7115C5D4D53F}" srcOrd="2" destOrd="0" presId="urn:microsoft.com/office/officeart/2016/7/layout/VerticalDownArrowProcess"/>
    <dgm:cxn modelId="{343FF011-7ED7-2948-8FD6-6B781FA9607B}" type="presParOf" srcId="{C44E39E8-2BD6-A841-B2E8-CEDE7E98DE96}" destId="{3A9126BA-FB37-3B4C-B1E0-C42E42829170}" srcOrd="7" destOrd="0" presId="urn:microsoft.com/office/officeart/2016/7/layout/VerticalDownArrowProcess"/>
    <dgm:cxn modelId="{EAEE54CA-669D-1147-96EB-9CC022510DA0}" type="presParOf" srcId="{C44E39E8-2BD6-A841-B2E8-CEDE7E98DE96}" destId="{16A870DD-85EE-9F40-9CAD-86FDF43863D5}" srcOrd="8" destOrd="0" presId="urn:microsoft.com/office/officeart/2016/7/layout/VerticalDownArrowProcess"/>
    <dgm:cxn modelId="{4129FB40-3F35-2147-BECA-A48B3C913680}" type="presParOf" srcId="{16A870DD-85EE-9F40-9CAD-86FDF43863D5}" destId="{CF22CB55-D713-6F41-9294-5BAFB2B55373}" srcOrd="0" destOrd="0" presId="urn:microsoft.com/office/officeart/2016/7/layout/VerticalDownArrowProcess"/>
    <dgm:cxn modelId="{DF650FB1-9D46-654E-87D3-473838A46947}" type="presParOf" srcId="{16A870DD-85EE-9F40-9CAD-86FDF43863D5}" destId="{BCECDA76-81E4-8F44-A7CF-F007CF910F9D}" srcOrd="1" destOrd="0" presId="urn:microsoft.com/office/officeart/2016/7/layout/VerticalDownArrowProcess"/>
    <dgm:cxn modelId="{59C78406-4A43-3843-B7DE-C38AF1331B0D}" type="presParOf" srcId="{16A870DD-85EE-9F40-9CAD-86FDF43863D5}" destId="{B2202804-46C2-4F45-A63D-2452A0F8451E}" srcOrd="2" destOrd="0" presId="urn:microsoft.com/office/officeart/2016/7/layout/VerticalDownArrowProcess"/>
    <dgm:cxn modelId="{AB33FE01-D8BA-A549-9116-61D8F2822F38}" type="presParOf" srcId="{C44E39E8-2BD6-A841-B2E8-CEDE7E98DE96}" destId="{F851F44F-8C12-0345-A76B-26ED0B7C6D68}" srcOrd="9" destOrd="0" presId="urn:microsoft.com/office/officeart/2016/7/layout/VerticalDownArrowProcess"/>
    <dgm:cxn modelId="{AE14CDD8-30A8-1C46-86D2-F5565EEE825D}" type="presParOf" srcId="{C44E39E8-2BD6-A841-B2E8-CEDE7E98DE96}" destId="{DE5EF7EC-EDEC-9944-9DED-0B3CAC55A790}" srcOrd="10" destOrd="0" presId="urn:microsoft.com/office/officeart/2016/7/layout/VerticalDownArrowProcess"/>
    <dgm:cxn modelId="{C391EB8A-92F1-4143-B66E-70E85778EE24}" type="presParOf" srcId="{DE5EF7EC-EDEC-9944-9DED-0B3CAC55A790}" destId="{C64CC45D-DC6B-1D41-934E-4A201A544BE1}" srcOrd="0" destOrd="0" presId="urn:microsoft.com/office/officeart/2016/7/layout/VerticalDownArrowProcess"/>
    <dgm:cxn modelId="{D75B4C06-24B7-C241-BE69-9DC908C84444}" type="presParOf" srcId="{DE5EF7EC-EDEC-9944-9DED-0B3CAC55A790}" destId="{77737D1F-B2A3-F848-8B90-390C76AA0123}" srcOrd="1" destOrd="0" presId="urn:microsoft.com/office/officeart/2016/7/layout/VerticalDownArrowProcess"/>
    <dgm:cxn modelId="{DA4FC891-90D5-6D49-8C56-FC3BC5FF2699}" type="presParOf" srcId="{DE5EF7EC-EDEC-9944-9DED-0B3CAC55A790}" destId="{ED55F60F-6798-664A-ABB9-613974EA52D0}" srcOrd="2" destOrd="0" presId="urn:microsoft.com/office/officeart/2016/7/layout/VerticalDownArrowProcess"/>
    <dgm:cxn modelId="{C4982CDF-9C67-C742-B85E-A842D2094AFA}" type="presParOf" srcId="{C44E39E8-2BD6-A841-B2E8-CEDE7E98DE96}" destId="{6E0B5774-FBAB-6243-AC77-62F0CABFBDA0}" srcOrd="11" destOrd="0" presId="urn:microsoft.com/office/officeart/2016/7/layout/VerticalDownArrowProcess"/>
    <dgm:cxn modelId="{5B06B2A2-4A2C-9D48-AEF4-10C6CB0F07C5}" type="presParOf" srcId="{C44E39E8-2BD6-A841-B2E8-CEDE7E98DE96}" destId="{279D5425-A3CA-7743-8CA3-F3DA8264D5B8}" srcOrd="12" destOrd="0" presId="urn:microsoft.com/office/officeart/2016/7/layout/VerticalDownArrowProcess"/>
    <dgm:cxn modelId="{C54F1809-7B2C-DD49-B4B4-D7EB98F6C309}" type="presParOf" srcId="{279D5425-A3CA-7743-8CA3-F3DA8264D5B8}" destId="{7C3D1C14-B7BA-C943-895A-766CC675569D}" srcOrd="0" destOrd="0" presId="urn:microsoft.com/office/officeart/2016/7/layout/VerticalDownArrowProcess"/>
    <dgm:cxn modelId="{D5399D8D-40C3-A64A-82AB-7D9098D99375}" type="presParOf" srcId="{279D5425-A3CA-7743-8CA3-F3DA8264D5B8}" destId="{9BBA45C8-6AFB-A64E-8ADF-C878FCA49DAD}" srcOrd="1" destOrd="0" presId="urn:microsoft.com/office/officeart/2016/7/layout/VerticalDownArrowProcess"/>
    <dgm:cxn modelId="{DE506731-F702-214E-84B5-7F5668F529DC}" type="presParOf" srcId="{279D5425-A3CA-7743-8CA3-F3DA8264D5B8}" destId="{584E2570-4DBD-284E-A27D-35438E1750E3}"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702963-BF45-4BC8-8964-0215227097FD}" type="doc">
      <dgm:prSet loTypeId="urn:microsoft.com/office/officeart/2008/layout/AlternatingHexagons" loCatId="list" qsTypeId="urn:microsoft.com/office/officeart/2005/8/quickstyle/simple1" qsCatId="simple" csTypeId="urn:microsoft.com/office/officeart/2005/8/colors/accent2_2" csCatId="accent2"/>
      <dgm:spPr/>
      <dgm:t>
        <a:bodyPr/>
        <a:lstStyle/>
        <a:p>
          <a:endParaRPr lang="en-US"/>
        </a:p>
      </dgm:t>
    </dgm:pt>
    <dgm:pt modelId="{FF145459-ED08-4D4B-A72C-C85117666097}">
      <dgm:prSet/>
      <dgm:spPr/>
      <dgm:t>
        <a:bodyPr/>
        <a:lstStyle/>
        <a:p>
          <a:r>
            <a:rPr lang="en-SG"/>
            <a:t>Number of  Trading days in Train set: 1591</a:t>
          </a:r>
          <a:endParaRPr lang="en-US"/>
        </a:p>
      </dgm:t>
    </dgm:pt>
    <dgm:pt modelId="{CC7CC7BF-8984-446C-8E5A-95EE224B4B31}" type="parTrans" cxnId="{0BDCA639-32A6-476C-8B16-9EE9B0228329}">
      <dgm:prSet/>
      <dgm:spPr/>
      <dgm:t>
        <a:bodyPr/>
        <a:lstStyle/>
        <a:p>
          <a:endParaRPr lang="en-US"/>
        </a:p>
      </dgm:t>
    </dgm:pt>
    <dgm:pt modelId="{E94323D0-648E-4AE8-815C-69400009FB9E}" type="sibTrans" cxnId="{0BDCA639-32A6-476C-8B16-9EE9B0228329}">
      <dgm:prSet/>
      <dgm:spPr/>
      <dgm:t>
        <a:bodyPr/>
        <a:lstStyle/>
        <a:p>
          <a:endParaRPr lang="en-US"/>
        </a:p>
      </dgm:t>
    </dgm:pt>
    <dgm:pt modelId="{521AE2D3-26CB-4692-B0C0-700D989D5785}">
      <dgm:prSet/>
      <dgm:spPr/>
      <dgm:t>
        <a:bodyPr/>
        <a:lstStyle/>
        <a:p>
          <a:r>
            <a:rPr lang="en-SG"/>
            <a:t>Number of Trading Days in Train set: 398</a:t>
          </a:r>
          <a:endParaRPr lang="en-US"/>
        </a:p>
      </dgm:t>
    </dgm:pt>
    <dgm:pt modelId="{E4528E3A-5399-42D7-B935-15835D9B122B}" type="parTrans" cxnId="{3ECE5818-6F06-43F8-9A2B-4CD0D14F835C}">
      <dgm:prSet/>
      <dgm:spPr/>
      <dgm:t>
        <a:bodyPr/>
        <a:lstStyle/>
        <a:p>
          <a:endParaRPr lang="en-US"/>
        </a:p>
      </dgm:t>
    </dgm:pt>
    <dgm:pt modelId="{B0BC1626-6407-47B1-9144-9F1698E6C04C}" type="sibTrans" cxnId="{3ECE5818-6F06-43F8-9A2B-4CD0D14F835C}">
      <dgm:prSet/>
      <dgm:spPr/>
      <dgm:t>
        <a:bodyPr/>
        <a:lstStyle/>
        <a:p>
          <a:endParaRPr lang="en-US"/>
        </a:p>
      </dgm:t>
    </dgm:pt>
    <dgm:pt modelId="{522E22D8-2031-5749-AD25-393FE1C6AAE1}" type="pres">
      <dgm:prSet presAssocID="{21702963-BF45-4BC8-8964-0215227097FD}" presName="Name0" presStyleCnt="0">
        <dgm:presLayoutVars>
          <dgm:chMax/>
          <dgm:chPref/>
          <dgm:dir/>
          <dgm:animLvl val="lvl"/>
        </dgm:presLayoutVars>
      </dgm:prSet>
      <dgm:spPr/>
    </dgm:pt>
    <dgm:pt modelId="{B5857E1C-CAF1-F04F-87AE-B7CD1E63E6D1}" type="pres">
      <dgm:prSet presAssocID="{FF145459-ED08-4D4B-A72C-C85117666097}" presName="composite" presStyleCnt="0"/>
      <dgm:spPr/>
    </dgm:pt>
    <dgm:pt modelId="{3F5C28D6-3D44-F640-B582-9BD645315B4E}" type="pres">
      <dgm:prSet presAssocID="{FF145459-ED08-4D4B-A72C-C85117666097}" presName="Parent1" presStyleLbl="node1" presStyleIdx="0" presStyleCnt="4">
        <dgm:presLayoutVars>
          <dgm:chMax val="1"/>
          <dgm:chPref val="1"/>
          <dgm:bulletEnabled val="1"/>
        </dgm:presLayoutVars>
      </dgm:prSet>
      <dgm:spPr/>
    </dgm:pt>
    <dgm:pt modelId="{939AA3B6-31C8-CD4D-8E54-04EDB0B68BDF}" type="pres">
      <dgm:prSet presAssocID="{FF145459-ED08-4D4B-A72C-C85117666097}" presName="Childtext1" presStyleLbl="revTx" presStyleIdx="0" presStyleCnt="2">
        <dgm:presLayoutVars>
          <dgm:chMax val="0"/>
          <dgm:chPref val="0"/>
          <dgm:bulletEnabled val="1"/>
        </dgm:presLayoutVars>
      </dgm:prSet>
      <dgm:spPr/>
    </dgm:pt>
    <dgm:pt modelId="{9BB63BA0-70AC-7144-AAD1-C5490B011E25}" type="pres">
      <dgm:prSet presAssocID="{FF145459-ED08-4D4B-A72C-C85117666097}" presName="BalanceSpacing" presStyleCnt="0"/>
      <dgm:spPr/>
    </dgm:pt>
    <dgm:pt modelId="{501C2573-9E9F-9B40-A06D-4128214F65F0}" type="pres">
      <dgm:prSet presAssocID="{FF145459-ED08-4D4B-A72C-C85117666097}" presName="BalanceSpacing1" presStyleCnt="0"/>
      <dgm:spPr/>
    </dgm:pt>
    <dgm:pt modelId="{D3C3ABA4-9B09-4B4A-853A-95D9717726CE}" type="pres">
      <dgm:prSet presAssocID="{E94323D0-648E-4AE8-815C-69400009FB9E}" presName="Accent1Text" presStyleLbl="node1" presStyleIdx="1" presStyleCnt="4"/>
      <dgm:spPr/>
    </dgm:pt>
    <dgm:pt modelId="{AAD515C3-DE9A-1F4C-9378-F3A5CE7DB00A}" type="pres">
      <dgm:prSet presAssocID="{E94323D0-648E-4AE8-815C-69400009FB9E}" presName="spaceBetweenRectangles" presStyleCnt="0"/>
      <dgm:spPr/>
    </dgm:pt>
    <dgm:pt modelId="{B4DE10DE-4D1A-314D-AA63-524E5F945403}" type="pres">
      <dgm:prSet presAssocID="{521AE2D3-26CB-4692-B0C0-700D989D5785}" presName="composite" presStyleCnt="0"/>
      <dgm:spPr/>
    </dgm:pt>
    <dgm:pt modelId="{2269BB99-99A7-6344-B0DB-0E23525B4B35}" type="pres">
      <dgm:prSet presAssocID="{521AE2D3-26CB-4692-B0C0-700D989D5785}" presName="Parent1" presStyleLbl="node1" presStyleIdx="2" presStyleCnt="4">
        <dgm:presLayoutVars>
          <dgm:chMax val="1"/>
          <dgm:chPref val="1"/>
          <dgm:bulletEnabled val="1"/>
        </dgm:presLayoutVars>
      </dgm:prSet>
      <dgm:spPr/>
    </dgm:pt>
    <dgm:pt modelId="{5C89BDAA-6F5F-9048-BC3F-98693B29255E}" type="pres">
      <dgm:prSet presAssocID="{521AE2D3-26CB-4692-B0C0-700D989D5785}" presName="Childtext1" presStyleLbl="revTx" presStyleIdx="1" presStyleCnt="2">
        <dgm:presLayoutVars>
          <dgm:chMax val="0"/>
          <dgm:chPref val="0"/>
          <dgm:bulletEnabled val="1"/>
        </dgm:presLayoutVars>
      </dgm:prSet>
      <dgm:spPr/>
    </dgm:pt>
    <dgm:pt modelId="{301E668B-AEEC-2E49-864B-98BF7A6CE067}" type="pres">
      <dgm:prSet presAssocID="{521AE2D3-26CB-4692-B0C0-700D989D5785}" presName="BalanceSpacing" presStyleCnt="0"/>
      <dgm:spPr/>
    </dgm:pt>
    <dgm:pt modelId="{D17EF2AB-D809-9A4A-B96A-D302A1503C95}" type="pres">
      <dgm:prSet presAssocID="{521AE2D3-26CB-4692-B0C0-700D989D5785}" presName="BalanceSpacing1" presStyleCnt="0"/>
      <dgm:spPr/>
    </dgm:pt>
    <dgm:pt modelId="{326F8B91-5E98-8E4A-BA56-20EE87E46012}" type="pres">
      <dgm:prSet presAssocID="{B0BC1626-6407-47B1-9144-9F1698E6C04C}" presName="Accent1Text" presStyleLbl="node1" presStyleIdx="3" presStyleCnt="4"/>
      <dgm:spPr/>
    </dgm:pt>
  </dgm:ptLst>
  <dgm:cxnLst>
    <dgm:cxn modelId="{5ED5A201-B88C-0840-A684-674D11D447CB}" type="presOf" srcId="{FF145459-ED08-4D4B-A72C-C85117666097}" destId="{3F5C28D6-3D44-F640-B582-9BD645315B4E}" srcOrd="0" destOrd="0" presId="urn:microsoft.com/office/officeart/2008/layout/AlternatingHexagons"/>
    <dgm:cxn modelId="{3ECE5818-6F06-43F8-9A2B-4CD0D14F835C}" srcId="{21702963-BF45-4BC8-8964-0215227097FD}" destId="{521AE2D3-26CB-4692-B0C0-700D989D5785}" srcOrd="1" destOrd="0" parTransId="{E4528E3A-5399-42D7-B935-15835D9B122B}" sibTransId="{B0BC1626-6407-47B1-9144-9F1698E6C04C}"/>
    <dgm:cxn modelId="{26388A1C-2366-FB4D-AB31-E5C96E617D85}" type="presOf" srcId="{21702963-BF45-4BC8-8964-0215227097FD}" destId="{522E22D8-2031-5749-AD25-393FE1C6AAE1}" srcOrd="0" destOrd="0" presId="urn:microsoft.com/office/officeart/2008/layout/AlternatingHexagons"/>
    <dgm:cxn modelId="{0BDCA639-32A6-476C-8B16-9EE9B0228329}" srcId="{21702963-BF45-4BC8-8964-0215227097FD}" destId="{FF145459-ED08-4D4B-A72C-C85117666097}" srcOrd="0" destOrd="0" parTransId="{CC7CC7BF-8984-446C-8E5A-95EE224B4B31}" sibTransId="{E94323D0-648E-4AE8-815C-69400009FB9E}"/>
    <dgm:cxn modelId="{8B806458-2E04-1447-A107-71781F9168F0}" type="presOf" srcId="{E94323D0-648E-4AE8-815C-69400009FB9E}" destId="{D3C3ABA4-9B09-4B4A-853A-95D9717726CE}" srcOrd="0" destOrd="0" presId="urn:microsoft.com/office/officeart/2008/layout/AlternatingHexagons"/>
    <dgm:cxn modelId="{39ECEB8B-095F-8246-A4F1-C3871274C4D4}" type="presOf" srcId="{B0BC1626-6407-47B1-9144-9F1698E6C04C}" destId="{326F8B91-5E98-8E4A-BA56-20EE87E46012}" srcOrd="0" destOrd="0" presId="urn:microsoft.com/office/officeart/2008/layout/AlternatingHexagons"/>
    <dgm:cxn modelId="{C2C7CEBB-DA08-EA43-9CF9-E529509CB6EB}" type="presOf" srcId="{521AE2D3-26CB-4692-B0C0-700D989D5785}" destId="{2269BB99-99A7-6344-B0DB-0E23525B4B35}" srcOrd="0" destOrd="0" presId="urn:microsoft.com/office/officeart/2008/layout/AlternatingHexagons"/>
    <dgm:cxn modelId="{C35C1EA2-9801-AA41-A4E3-5956E35079AA}" type="presParOf" srcId="{522E22D8-2031-5749-AD25-393FE1C6AAE1}" destId="{B5857E1C-CAF1-F04F-87AE-B7CD1E63E6D1}" srcOrd="0" destOrd="0" presId="urn:microsoft.com/office/officeart/2008/layout/AlternatingHexagons"/>
    <dgm:cxn modelId="{379C523C-4CAA-2449-BC46-725F87C09D75}" type="presParOf" srcId="{B5857E1C-CAF1-F04F-87AE-B7CD1E63E6D1}" destId="{3F5C28D6-3D44-F640-B582-9BD645315B4E}" srcOrd="0" destOrd="0" presId="urn:microsoft.com/office/officeart/2008/layout/AlternatingHexagons"/>
    <dgm:cxn modelId="{5E9AE4AD-6099-A544-B431-2A4CBD404764}" type="presParOf" srcId="{B5857E1C-CAF1-F04F-87AE-B7CD1E63E6D1}" destId="{939AA3B6-31C8-CD4D-8E54-04EDB0B68BDF}" srcOrd="1" destOrd="0" presId="urn:microsoft.com/office/officeart/2008/layout/AlternatingHexagons"/>
    <dgm:cxn modelId="{05FD5B04-4785-8F49-97FF-AD571C3722A3}" type="presParOf" srcId="{B5857E1C-CAF1-F04F-87AE-B7CD1E63E6D1}" destId="{9BB63BA0-70AC-7144-AAD1-C5490B011E25}" srcOrd="2" destOrd="0" presId="urn:microsoft.com/office/officeart/2008/layout/AlternatingHexagons"/>
    <dgm:cxn modelId="{3EB99782-D37E-0943-BD54-F89999444354}" type="presParOf" srcId="{B5857E1C-CAF1-F04F-87AE-B7CD1E63E6D1}" destId="{501C2573-9E9F-9B40-A06D-4128214F65F0}" srcOrd="3" destOrd="0" presId="urn:microsoft.com/office/officeart/2008/layout/AlternatingHexagons"/>
    <dgm:cxn modelId="{C4B0544F-30C5-AA4F-B5B5-9BA400C42A24}" type="presParOf" srcId="{B5857E1C-CAF1-F04F-87AE-B7CD1E63E6D1}" destId="{D3C3ABA4-9B09-4B4A-853A-95D9717726CE}" srcOrd="4" destOrd="0" presId="urn:microsoft.com/office/officeart/2008/layout/AlternatingHexagons"/>
    <dgm:cxn modelId="{B77D6356-5EBD-2D4D-A29A-6DE43167F56D}" type="presParOf" srcId="{522E22D8-2031-5749-AD25-393FE1C6AAE1}" destId="{AAD515C3-DE9A-1F4C-9378-F3A5CE7DB00A}" srcOrd="1" destOrd="0" presId="urn:microsoft.com/office/officeart/2008/layout/AlternatingHexagons"/>
    <dgm:cxn modelId="{167B9E0E-3B7A-854F-A63F-BEDDAC22028C}" type="presParOf" srcId="{522E22D8-2031-5749-AD25-393FE1C6AAE1}" destId="{B4DE10DE-4D1A-314D-AA63-524E5F945403}" srcOrd="2" destOrd="0" presId="urn:microsoft.com/office/officeart/2008/layout/AlternatingHexagons"/>
    <dgm:cxn modelId="{DF0721EA-43E6-CA4B-A0D2-FFA4CECAD16F}" type="presParOf" srcId="{B4DE10DE-4D1A-314D-AA63-524E5F945403}" destId="{2269BB99-99A7-6344-B0DB-0E23525B4B35}" srcOrd="0" destOrd="0" presId="urn:microsoft.com/office/officeart/2008/layout/AlternatingHexagons"/>
    <dgm:cxn modelId="{555E83AC-37BA-7141-93E3-1ECB99B7129A}" type="presParOf" srcId="{B4DE10DE-4D1A-314D-AA63-524E5F945403}" destId="{5C89BDAA-6F5F-9048-BC3F-98693B29255E}" srcOrd="1" destOrd="0" presId="urn:microsoft.com/office/officeart/2008/layout/AlternatingHexagons"/>
    <dgm:cxn modelId="{87BE7D18-5543-3D45-A9E9-FD0510756ECE}" type="presParOf" srcId="{B4DE10DE-4D1A-314D-AA63-524E5F945403}" destId="{301E668B-AEEC-2E49-864B-98BF7A6CE067}" srcOrd="2" destOrd="0" presId="urn:microsoft.com/office/officeart/2008/layout/AlternatingHexagons"/>
    <dgm:cxn modelId="{82202B21-4D6B-814D-9168-C842B2474A28}" type="presParOf" srcId="{B4DE10DE-4D1A-314D-AA63-524E5F945403}" destId="{D17EF2AB-D809-9A4A-B96A-D302A1503C95}" srcOrd="3" destOrd="0" presId="urn:microsoft.com/office/officeart/2008/layout/AlternatingHexagons"/>
    <dgm:cxn modelId="{B237C7CE-2B52-3E44-98D3-BAC02F3B0EA6}" type="presParOf" srcId="{B4DE10DE-4D1A-314D-AA63-524E5F945403}" destId="{326F8B91-5E98-8E4A-BA56-20EE87E4601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72CD04-281B-4A54-936D-A4B03DB3C1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916A43-8C2D-4158-9833-5F50E8DD8C88}">
      <dgm:prSet/>
      <dgm:spPr/>
      <dgm:t>
        <a:bodyPr/>
        <a:lstStyle/>
        <a:p>
          <a:pPr>
            <a:lnSpc>
              <a:spcPct val="100000"/>
            </a:lnSpc>
          </a:pPr>
          <a:r>
            <a:rPr lang="en-US" dirty="0"/>
            <a:t>Vectorizer</a:t>
          </a:r>
        </a:p>
      </dgm:t>
    </dgm:pt>
    <dgm:pt modelId="{E2BD33A1-9800-4DAA-BBD8-18E87F7EC952}" type="parTrans" cxnId="{C8EF4DE3-3FED-4064-92F2-2961A717BCDB}">
      <dgm:prSet/>
      <dgm:spPr/>
      <dgm:t>
        <a:bodyPr/>
        <a:lstStyle/>
        <a:p>
          <a:endParaRPr lang="en-US"/>
        </a:p>
      </dgm:t>
    </dgm:pt>
    <dgm:pt modelId="{D7B78DEE-1206-404F-AA6E-97ED2556567F}" type="sibTrans" cxnId="{C8EF4DE3-3FED-4064-92F2-2961A717BCDB}">
      <dgm:prSet/>
      <dgm:spPr/>
      <dgm:t>
        <a:bodyPr/>
        <a:lstStyle/>
        <a:p>
          <a:endParaRPr lang="en-US"/>
        </a:p>
      </dgm:t>
    </dgm:pt>
    <dgm:pt modelId="{45639458-8833-4F4B-A085-A6438C28FB0F}">
      <dgm:prSet/>
      <dgm:spPr/>
      <dgm:t>
        <a:bodyPr/>
        <a:lstStyle/>
        <a:p>
          <a:pPr>
            <a:lnSpc>
              <a:spcPct val="100000"/>
            </a:lnSpc>
          </a:pPr>
          <a:r>
            <a:rPr lang="en-US"/>
            <a:t>Model </a:t>
          </a:r>
        </a:p>
      </dgm:t>
    </dgm:pt>
    <dgm:pt modelId="{EC7700B8-CDA6-4EAA-867D-0FD888365999}" type="parTrans" cxnId="{277877E9-8D67-4EA9-9909-081D9789B8C8}">
      <dgm:prSet/>
      <dgm:spPr/>
      <dgm:t>
        <a:bodyPr/>
        <a:lstStyle/>
        <a:p>
          <a:endParaRPr lang="en-US"/>
        </a:p>
      </dgm:t>
    </dgm:pt>
    <dgm:pt modelId="{673658FC-11C3-4EA5-B96C-25B6B0148310}" type="sibTrans" cxnId="{277877E9-8D67-4EA9-9909-081D9789B8C8}">
      <dgm:prSet/>
      <dgm:spPr/>
      <dgm:t>
        <a:bodyPr/>
        <a:lstStyle/>
        <a:p>
          <a:endParaRPr lang="en-US"/>
        </a:p>
      </dgm:t>
    </dgm:pt>
    <dgm:pt modelId="{BC3A1287-9F29-4727-A07F-3DF90E828A76}" type="pres">
      <dgm:prSet presAssocID="{3872CD04-281B-4A54-936D-A4B03DB3C169}" presName="root" presStyleCnt="0">
        <dgm:presLayoutVars>
          <dgm:dir/>
          <dgm:resizeHandles val="exact"/>
        </dgm:presLayoutVars>
      </dgm:prSet>
      <dgm:spPr/>
    </dgm:pt>
    <dgm:pt modelId="{C5329519-F348-4AC3-8FB4-D2F15FFA45A4}" type="pres">
      <dgm:prSet presAssocID="{D5916A43-8C2D-4158-9833-5F50E8DD8C88}" presName="compNode" presStyleCnt="0"/>
      <dgm:spPr/>
    </dgm:pt>
    <dgm:pt modelId="{E7CAA4F3-6E2E-4D8E-81FA-38051A210BBE}" type="pres">
      <dgm:prSet presAssocID="{D5916A43-8C2D-4158-9833-5F50E8DD8C88}" presName="bgRect" presStyleLbl="bgShp" presStyleIdx="0" presStyleCnt="2"/>
      <dgm:spPr/>
    </dgm:pt>
    <dgm:pt modelId="{B84C970B-DABD-48C1-ADC9-5BBCBFDCBC4E}" type="pres">
      <dgm:prSet presAssocID="{D5916A43-8C2D-4158-9833-5F50E8DD8C88}"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ble"/>
        </a:ext>
      </dgm:extLst>
    </dgm:pt>
    <dgm:pt modelId="{8FFC3744-7E9E-4E32-965A-EADF6DB28590}" type="pres">
      <dgm:prSet presAssocID="{D5916A43-8C2D-4158-9833-5F50E8DD8C88}" presName="spaceRect" presStyleCnt="0"/>
      <dgm:spPr/>
    </dgm:pt>
    <dgm:pt modelId="{05107681-0BB8-41B1-974F-1EFD763D9223}" type="pres">
      <dgm:prSet presAssocID="{D5916A43-8C2D-4158-9833-5F50E8DD8C88}" presName="parTx" presStyleLbl="revTx" presStyleIdx="0" presStyleCnt="2">
        <dgm:presLayoutVars>
          <dgm:chMax val="0"/>
          <dgm:chPref val="0"/>
        </dgm:presLayoutVars>
      </dgm:prSet>
      <dgm:spPr/>
    </dgm:pt>
    <dgm:pt modelId="{588DB8D4-739F-4EF6-87DE-991255ED6CB3}" type="pres">
      <dgm:prSet presAssocID="{D7B78DEE-1206-404F-AA6E-97ED2556567F}" presName="sibTrans" presStyleCnt="0"/>
      <dgm:spPr/>
    </dgm:pt>
    <dgm:pt modelId="{7DF9DD26-CAB1-41E9-9419-0508907F153E}" type="pres">
      <dgm:prSet presAssocID="{45639458-8833-4F4B-A085-A6438C28FB0F}" presName="compNode" presStyleCnt="0"/>
      <dgm:spPr/>
    </dgm:pt>
    <dgm:pt modelId="{6CC28A71-CAA5-4A9A-8132-C48CAC8F85AE}" type="pres">
      <dgm:prSet presAssocID="{45639458-8833-4F4B-A085-A6438C28FB0F}" presName="bgRect" presStyleLbl="bgShp" presStyleIdx="1" presStyleCnt="2"/>
      <dgm:spPr/>
    </dgm:pt>
    <dgm:pt modelId="{492B1C18-44CB-4EC3-953B-814DB7025454}" type="pres">
      <dgm:prSet presAssocID="{45639458-8833-4F4B-A085-A6438C28FB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laybook"/>
        </a:ext>
      </dgm:extLst>
    </dgm:pt>
    <dgm:pt modelId="{B884DCE6-B81A-4F1C-8D81-066DCABB9424}" type="pres">
      <dgm:prSet presAssocID="{45639458-8833-4F4B-A085-A6438C28FB0F}" presName="spaceRect" presStyleCnt="0"/>
      <dgm:spPr/>
    </dgm:pt>
    <dgm:pt modelId="{01BB7415-EC7E-434F-B678-24140397D917}" type="pres">
      <dgm:prSet presAssocID="{45639458-8833-4F4B-A085-A6438C28FB0F}" presName="parTx" presStyleLbl="revTx" presStyleIdx="1" presStyleCnt="2">
        <dgm:presLayoutVars>
          <dgm:chMax val="0"/>
          <dgm:chPref val="0"/>
        </dgm:presLayoutVars>
      </dgm:prSet>
      <dgm:spPr/>
    </dgm:pt>
  </dgm:ptLst>
  <dgm:cxnLst>
    <dgm:cxn modelId="{13EB0B9A-F02B-D54D-B9F1-13CEEE546D84}" type="presOf" srcId="{D5916A43-8C2D-4158-9833-5F50E8DD8C88}" destId="{05107681-0BB8-41B1-974F-1EFD763D9223}" srcOrd="0" destOrd="0" presId="urn:microsoft.com/office/officeart/2018/2/layout/IconVerticalSolidList"/>
    <dgm:cxn modelId="{E20E9FA2-CC39-024B-AE2F-8FF874F7BD11}" type="presOf" srcId="{45639458-8833-4F4B-A085-A6438C28FB0F}" destId="{01BB7415-EC7E-434F-B678-24140397D917}" srcOrd="0" destOrd="0" presId="urn:microsoft.com/office/officeart/2018/2/layout/IconVerticalSolidList"/>
    <dgm:cxn modelId="{F4B5CDDB-4AC3-2D45-849F-4B70C2DCF229}" type="presOf" srcId="{3872CD04-281B-4A54-936D-A4B03DB3C169}" destId="{BC3A1287-9F29-4727-A07F-3DF90E828A76}" srcOrd="0" destOrd="0" presId="urn:microsoft.com/office/officeart/2018/2/layout/IconVerticalSolidList"/>
    <dgm:cxn modelId="{C8EF4DE3-3FED-4064-92F2-2961A717BCDB}" srcId="{3872CD04-281B-4A54-936D-A4B03DB3C169}" destId="{D5916A43-8C2D-4158-9833-5F50E8DD8C88}" srcOrd="0" destOrd="0" parTransId="{E2BD33A1-9800-4DAA-BBD8-18E87F7EC952}" sibTransId="{D7B78DEE-1206-404F-AA6E-97ED2556567F}"/>
    <dgm:cxn modelId="{277877E9-8D67-4EA9-9909-081D9789B8C8}" srcId="{3872CD04-281B-4A54-936D-A4B03DB3C169}" destId="{45639458-8833-4F4B-A085-A6438C28FB0F}" srcOrd="1" destOrd="0" parTransId="{EC7700B8-CDA6-4EAA-867D-0FD888365999}" sibTransId="{673658FC-11C3-4EA5-B96C-25B6B0148310}"/>
    <dgm:cxn modelId="{8277F4D8-C838-B246-8CB7-A2A6FE37E952}" type="presParOf" srcId="{BC3A1287-9F29-4727-A07F-3DF90E828A76}" destId="{C5329519-F348-4AC3-8FB4-D2F15FFA45A4}" srcOrd="0" destOrd="0" presId="urn:microsoft.com/office/officeart/2018/2/layout/IconVerticalSolidList"/>
    <dgm:cxn modelId="{0D85FA4C-B19E-9145-88C6-B0635E3B6D81}" type="presParOf" srcId="{C5329519-F348-4AC3-8FB4-D2F15FFA45A4}" destId="{E7CAA4F3-6E2E-4D8E-81FA-38051A210BBE}" srcOrd="0" destOrd="0" presId="urn:microsoft.com/office/officeart/2018/2/layout/IconVerticalSolidList"/>
    <dgm:cxn modelId="{34F8DB8A-7E46-2745-815D-2E27BDA75820}" type="presParOf" srcId="{C5329519-F348-4AC3-8FB4-D2F15FFA45A4}" destId="{B84C970B-DABD-48C1-ADC9-5BBCBFDCBC4E}" srcOrd="1" destOrd="0" presId="urn:microsoft.com/office/officeart/2018/2/layout/IconVerticalSolidList"/>
    <dgm:cxn modelId="{33B2B6B1-339F-914D-9A33-9CC7A2173B8C}" type="presParOf" srcId="{C5329519-F348-4AC3-8FB4-D2F15FFA45A4}" destId="{8FFC3744-7E9E-4E32-965A-EADF6DB28590}" srcOrd="2" destOrd="0" presId="urn:microsoft.com/office/officeart/2018/2/layout/IconVerticalSolidList"/>
    <dgm:cxn modelId="{7A0A5B3B-F0BA-784E-A5ED-C3F12EE8D8BF}" type="presParOf" srcId="{C5329519-F348-4AC3-8FB4-D2F15FFA45A4}" destId="{05107681-0BB8-41B1-974F-1EFD763D9223}" srcOrd="3" destOrd="0" presId="urn:microsoft.com/office/officeart/2018/2/layout/IconVerticalSolidList"/>
    <dgm:cxn modelId="{F29263AB-D48C-254E-B8A6-26F072B9ACBD}" type="presParOf" srcId="{BC3A1287-9F29-4727-A07F-3DF90E828A76}" destId="{588DB8D4-739F-4EF6-87DE-991255ED6CB3}" srcOrd="1" destOrd="0" presId="urn:microsoft.com/office/officeart/2018/2/layout/IconVerticalSolidList"/>
    <dgm:cxn modelId="{6A665D55-6EB2-5742-AD79-34FA54887B72}" type="presParOf" srcId="{BC3A1287-9F29-4727-A07F-3DF90E828A76}" destId="{7DF9DD26-CAB1-41E9-9419-0508907F153E}" srcOrd="2" destOrd="0" presId="urn:microsoft.com/office/officeart/2018/2/layout/IconVerticalSolidList"/>
    <dgm:cxn modelId="{5B7C39F9-DB4F-C64F-B910-8B77D2A88740}" type="presParOf" srcId="{7DF9DD26-CAB1-41E9-9419-0508907F153E}" destId="{6CC28A71-CAA5-4A9A-8132-C48CAC8F85AE}" srcOrd="0" destOrd="0" presId="urn:microsoft.com/office/officeart/2018/2/layout/IconVerticalSolidList"/>
    <dgm:cxn modelId="{BDF923CE-ABD9-7E42-AB48-F24F3B87401F}" type="presParOf" srcId="{7DF9DD26-CAB1-41E9-9419-0508907F153E}" destId="{492B1C18-44CB-4EC3-953B-814DB7025454}" srcOrd="1" destOrd="0" presId="urn:microsoft.com/office/officeart/2018/2/layout/IconVerticalSolidList"/>
    <dgm:cxn modelId="{94587D45-09DF-F54D-A979-D5F3AF8E07D3}" type="presParOf" srcId="{7DF9DD26-CAB1-41E9-9419-0508907F153E}" destId="{B884DCE6-B81A-4F1C-8D81-066DCABB9424}" srcOrd="2" destOrd="0" presId="urn:microsoft.com/office/officeart/2018/2/layout/IconVerticalSolidList"/>
    <dgm:cxn modelId="{52CDEF99-C6E8-6748-8A2F-8D1EFEBA929A}" type="presParOf" srcId="{7DF9DD26-CAB1-41E9-9419-0508907F153E}" destId="{01BB7415-EC7E-434F-B678-24140397D9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9F9FE6-722B-4F9B-8B17-D8B710A0DE78}"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0F5C9413-1771-4C2E-B6C4-666DEF3A736B}">
      <dgm:prSet custT="1"/>
      <dgm:spPr/>
      <dgm:t>
        <a:bodyPr/>
        <a:lstStyle/>
        <a:p>
          <a:pPr>
            <a:lnSpc>
              <a:spcPct val="100000"/>
            </a:lnSpc>
          </a:pPr>
          <a:r>
            <a:rPr lang="en-SG" sz="1400"/>
            <a:t>The best model, though below baseline model, was using 3 ngram CountVectorizer with Logisitic Regression with testing accuracy score of 0.5150.  Though the classification model was not successful, a glimpse into the EDA provided some interesting observations.</a:t>
          </a:r>
          <a:endParaRPr lang="en-US" sz="1400" dirty="0"/>
        </a:p>
      </dgm:t>
    </dgm:pt>
    <dgm:pt modelId="{E2206352-2AA2-4508-809D-2C0C0CC7FDB8}" type="parTrans" cxnId="{DEAB642C-9C17-46F9-A84C-22E421F27F28}">
      <dgm:prSet/>
      <dgm:spPr/>
      <dgm:t>
        <a:bodyPr/>
        <a:lstStyle/>
        <a:p>
          <a:endParaRPr lang="en-US" sz="2400"/>
        </a:p>
      </dgm:t>
    </dgm:pt>
    <dgm:pt modelId="{71C00D86-C378-49FF-B046-86847F13CD70}" type="sibTrans" cxnId="{DEAB642C-9C17-46F9-A84C-22E421F27F28}">
      <dgm:prSet phldrT="01" phldr="0" custT="1"/>
      <dgm:spPr/>
      <dgm:t>
        <a:bodyPr/>
        <a:lstStyle/>
        <a:p>
          <a:r>
            <a:rPr lang="en-US" sz="4400"/>
            <a:t>01</a:t>
          </a:r>
        </a:p>
      </dgm:t>
    </dgm:pt>
    <dgm:pt modelId="{8B86FB7F-9679-4A30-815A-BBA6DBD82233}">
      <dgm:prSet custT="1"/>
      <dgm:spPr/>
      <dgm:t>
        <a:bodyPr/>
        <a:lstStyle/>
        <a:p>
          <a:pPr>
            <a:lnSpc>
              <a:spcPct val="100000"/>
            </a:lnSpc>
          </a:pPr>
          <a:r>
            <a:rPr lang="en-SG" sz="1400" dirty="0"/>
            <a:t>Sentimental Analysis using </a:t>
          </a:r>
          <a:r>
            <a:rPr lang="en-SG" sz="1400" dirty="0" err="1"/>
            <a:t>TextBlob</a:t>
          </a:r>
          <a:r>
            <a:rPr lang="en-SG" sz="1400" dirty="0"/>
            <a:t> was then used to give sentiment scores to the news to model instead of relying on just vectorizing tools from Natural Language Processing. Looking at the sentimental score EDA suggests that many titles were give neutral sentiment of score 0.</a:t>
          </a:r>
          <a:endParaRPr lang="en-US" sz="1400" dirty="0"/>
        </a:p>
      </dgm:t>
    </dgm:pt>
    <dgm:pt modelId="{4A6F10F6-626C-45B4-9271-EDCB13D66002}" type="parTrans" cxnId="{AE32FD30-C82E-446F-9883-83ED00356A84}">
      <dgm:prSet/>
      <dgm:spPr/>
      <dgm:t>
        <a:bodyPr/>
        <a:lstStyle/>
        <a:p>
          <a:endParaRPr lang="en-US" sz="2400"/>
        </a:p>
      </dgm:t>
    </dgm:pt>
    <dgm:pt modelId="{D3279BED-D0B7-48B1-863F-D095ABCFE196}" type="sibTrans" cxnId="{AE32FD30-C82E-446F-9883-83ED00356A84}">
      <dgm:prSet phldrT="02" phldr="0" custT="1"/>
      <dgm:spPr/>
      <dgm:t>
        <a:bodyPr/>
        <a:lstStyle/>
        <a:p>
          <a:r>
            <a:rPr lang="en-US" sz="4400"/>
            <a:t>02</a:t>
          </a:r>
        </a:p>
      </dgm:t>
    </dgm:pt>
    <dgm:pt modelId="{BC2643DA-4F41-4FE9-885E-728292FDAEE5}">
      <dgm:prSet custT="1"/>
      <dgm:spPr/>
      <dgm:t>
        <a:bodyPr/>
        <a:lstStyle/>
        <a:p>
          <a:pPr>
            <a:lnSpc>
              <a:spcPct val="100000"/>
            </a:lnSpc>
          </a:pPr>
          <a:r>
            <a:rPr lang="en-SG" sz="1400" dirty="0"/>
            <a:t>We can conclude that watching daily everyday news alone might not be sufficient to decide whether prices are trending upwards or downwards at any given day. Thus, more precaution and work has to be done while trading in stock market. One should not simply trade based on watching daily world news.</a:t>
          </a:r>
          <a:endParaRPr lang="en-US" sz="1400" dirty="0"/>
        </a:p>
      </dgm:t>
    </dgm:pt>
    <dgm:pt modelId="{C1E8801C-6F5D-41D8-B2A8-3EBC94CC2106}" type="parTrans" cxnId="{475CCE17-3BDE-4D76-BD9B-28C339967720}">
      <dgm:prSet/>
      <dgm:spPr/>
      <dgm:t>
        <a:bodyPr/>
        <a:lstStyle/>
        <a:p>
          <a:endParaRPr lang="en-US" sz="2400"/>
        </a:p>
      </dgm:t>
    </dgm:pt>
    <dgm:pt modelId="{CC571362-63AB-4E25-86FD-42C96C7FBB3B}" type="sibTrans" cxnId="{475CCE17-3BDE-4D76-BD9B-28C339967720}">
      <dgm:prSet phldrT="03" phldr="0" custT="1"/>
      <dgm:spPr/>
      <dgm:t>
        <a:bodyPr/>
        <a:lstStyle/>
        <a:p>
          <a:r>
            <a:rPr lang="en-US" sz="4400"/>
            <a:t>03</a:t>
          </a:r>
        </a:p>
      </dgm:t>
    </dgm:pt>
    <dgm:pt modelId="{2A82862C-9B49-AC4A-AE1B-C33DB591BFFA}" type="pres">
      <dgm:prSet presAssocID="{609F9FE6-722B-4F9B-8B17-D8B710A0DE78}" presName="Name0" presStyleCnt="0">
        <dgm:presLayoutVars>
          <dgm:animLvl val="lvl"/>
          <dgm:resizeHandles val="exact"/>
        </dgm:presLayoutVars>
      </dgm:prSet>
      <dgm:spPr/>
    </dgm:pt>
    <dgm:pt modelId="{B1B9287D-E4A9-9948-8DC6-81E1E7FD2BA0}" type="pres">
      <dgm:prSet presAssocID="{0F5C9413-1771-4C2E-B6C4-666DEF3A736B}" presName="compositeNode" presStyleCnt="0">
        <dgm:presLayoutVars>
          <dgm:bulletEnabled val="1"/>
        </dgm:presLayoutVars>
      </dgm:prSet>
      <dgm:spPr/>
    </dgm:pt>
    <dgm:pt modelId="{CB4F0F01-C459-1C4E-AEF8-8399D46CA594}" type="pres">
      <dgm:prSet presAssocID="{0F5C9413-1771-4C2E-B6C4-666DEF3A736B}" presName="bgRect" presStyleLbl="alignNode1" presStyleIdx="0" presStyleCnt="3"/>
      <dgm:spPr/>
    </dgm:pt>
    <dgm:pt modelId="{B96BF972-4409-9F41-A8D2-030D053D73F6}" type="pres">
      <dgm:prSet presAssocID="{71C00D86-C378-49FF-B046-86847F13CD70}" presName="sibTransNodeRect" presStyleLbl="alignNode1" presStyleIdx="0" presStyleCnt="3">
        <dgm:presLayoutVars>
          <dgm:chMax val="0"/>
          <dgm:bulletEnabled val="1"/>
        </dgm:presLayoutVars>
      </dgm:prSet>
      <dgm:spPr/>
    </dgm:pt>
    <dgm:pt modelId="{E9B49759-CD64-274F-8CB0-F17273D6059C}" type="pres">
      <dgm:prSet presAssocID="{0F5C9413-1771-4C2E-B6C4-666DEF3A736B}" presName="nodeRect" presStyleLbl="alignNode1" presStyleIdx="0" presStyleCnt="3">
        <dgm:presLayoutVars>
          <dgm:bulletEnabled val="1"/>
        </dgm:presLayoutVars>
      </dgm:prSet>
      <dgm:spPr/>
    </dgm:pt>
    <dgm:pt modelId="{2374187F-9B57-EA49-8389-662935995966}" type="pres">
      <dgm:prSet presAssocID="{71C00D86-C378-49FF-B046-86847F13CD70}" presName="sibTrans" presStyleCnt="0"/>
      <dgm:spPr/>
    </dgm:pt>
    <dgm:pt modelId="{B5CF955B-88D6-D54A-B849-BD55250A2A4B}" type="pres">
      <dgm:prSet presAssocID="{8B86FB7F-9679-4A30-815A-BBA6DBD82233}" presName="compositeNode" presStyleCnt="0">
        <dgm:presLayoutVars>
          <dgm:bulletEnabled val="1"/>
        </dgm:presLayoutVars>
      </dgm:prSet>
      <dgm:spPr/>
    </dgm:pt>
    <dgm:pt modelId="{12D0E8F2-6F8E-AE45-8200-386A4883C732}" type="pres">
      <dgm:prSet presAssocID="{8B86FB7F-9679-4A30-815A-BBA6DBD82233}" presName="bgRect" presStyleLbl="alignNode1" presStyleIdx="1" presStyleCnt="3"/>
      <dgm:spPr/>
    </dgm:pt>
    <dgm:pt modelId="{441302F2-FE55-C24F-A050-E1FF21461821}" type="pres">
      <dgm:prSet presAssocID="{D3279BED-D0B7-48B1-863F-D095ABCFE196}" presName="sibTransNodeRect" presStyleLbl="alignNode1" presStyleIdx="1" presStyleCnt="3">
        <dgm:presLayoutVars>
          <dgm:chMax val="0"/>
          <dgm:bulletEnabled val="1"/>
        </dgm:presLayoutVars>
      </dgm:prSet>
      <dgm:spPr/>
    </dgm:pt>
    <dgm:pt modelId="{16988284-0ADB-5A44-9CB1-3D3E87E7457B}" type="pres">
      <dgm:prSet presAssocID="{8B86FB7F-9679-4A30-815A-BBA6DBD82233}" presName="nodeRect" presStyleLbl="alignNode1" presStyleIdx="1" presStyleCnt="3">
        <dgm:presLayoutVars>
          <dgm:bulletEnabled val="1"/>
        </dgm:presLayoutVars>
      </dgm:prSet>
      <dgm:spPr/>
    </dgm:pt>
    <dgm:pt modelId="{E5358D2A-F280-9C4E-A580-34763320CE52}" type="pres">
      <dgm:prSet presAssocID="{D3279BED-D0B7-48B1-863F-D095ABCFE196}" presName="sibTrans" presStyleCnt="0"/>
      <dgm:spPr/>
    </dgm:pt>
    <dgm:pt modelId="{4F45D81A-D02F-534F-97AF-B532FA617325}" type="pres">
      <dgm:prSet presAssocID="{BC2643DA-4F41-4FE9-885E-728292FDAEE5}" presName="compositeNode" presStyleCnt="0">
        <dgm:presLayoutVars>
          <dgm:bulletEnabled val="1"/>
        </dgm:presLayoutVars>
      </dgm:prSet>
      <dgm:spPr/>
    </dgm:pt>
    <dgm:pt modelId="{4ECC91A7-21F9-BC46-A0B1-342EB400F3ED}" type="pres">
      <dgm:prSet presAssocID="{BC2643DA-4F41-4FE9-885E-728292FDAEE5}" presName="bgRect" presStyleLbl="alignNode1" presStyleIdx="2" presStyleCnt="3"/>
      <dgm:spPr/>
    </dgm:pt>
    <dgm:pt modelId="{7BC94086-6AD1-0B43-A570-C2467E620725}" type="pres">
      <dgm:prSet presAssocID="{CC571362-63AB-4E25-86FD-42C96C7FBB3B}" presName="sibTransNodeRect" presStyleLbl="alignNode1" presStyleIdx="2" presStyleCnt="3">
        <dgm:presLayoutVars>
          <dgm:chMax val="0"/>
          <dgm:bulletEnabled val="1"/>
        </dgm:presLayoutVars>
      </dgm:prSet>
      <dgm:spPr/>
    </dgm:pt>
    <dgm:pt modelId="{7B70354C-BE17-A04E-B050-94546684B14F}" type="pres">
      <dgm:prSet presAssocID="{BC2643DA-4F41-4FE9-885E-728292FDAEE5}" presName="nodeRect" presStyleLbl="alignNode1" presStyleIdx="2" presStyleCnt="3">
        <dgm:presLayoutVars>
          <dgm:bulletEnabled val="1"/>
        </dgm:presLayoutVars>
      </dgm:prSet>
      <dgm:spPr/>
    </dgm:pt>
  </dgm:ptLst>
  <dgm:cxnLst>
    <dgm:cxn modelId="{475CCE17-3BDE-4D76-BD9B-28C339967720}" srcId="{609F9FE6-722B-4F9B-8B17-D8B710A0DE78}" destId="{BC2643DA-4F41-4FE9-885E-728292FDAEE5}" srcOrd="2" destOrd="0" parTransId="{C1E8801C-6F5D-41D8-B2A8-3EBC94CC2106}" sibTransId="{CC571362-63AB-4E25-86FD-42C96C7FBB3B}"/>
    <dgm:cxn modelId="{A207CD26-B72E-AA4B-AB48-0A5D43B7F9AF}" type="presOf" srcId="{8B86FB7F-9679-4A30-815A-BBA6DBD82233}" destId="{16988284-0ADB-5A44-9CB1-3D3E87E7457B}" srcOrd="1" destOrd="0" presId="urn:microsoft.com/office/officeart/2016/7/layout/LinearBlockProcessNumbered"/>
    <dgm:cxn modelId="{DEAB642C-9C17-46F9-A84C-22E421F27F28}" srcId="{609F9FE6-722B-4F9B-8B17-D8B710A0DE78}" destId="{0F5C9413-1771-4C2E-B6C4-666DEF3A736B}" srcOrd="0" destOrd="0" parTransId="{E2206352-2AA2-4508-809D-2C0C0CC7FDB8}" sibTransId="{71C00D86-C378-49FF-B046-86847F13CD70}"/>
    <dgm:cxn modelId="{AE32FD30-C82E-446F-9883-83ED00356A84}" srcId="{609F9FE6-722B-4F9B-8B17-D8B710A0DE78}" destId="{8B86FB7F-9679-4A30-815A-BBA6DBD82233}" srcOrd="1" destOrd="0" parTransId="{4A6F10F6-626C-45B4-9271-EDCB13D66002}" sibTransId="{D3279BED-D0B7-48B1-863F-D095ABCFE196}"/>
    <dgm:cxn modelId="{D2BDB869-1C05-5840-977E-1D55A8254F0F}" type="presOf" srcId="{0F5C9413-1771-4C2E-B6C4-666DEF3A736B}" destId="{E9B49759-CD64-274F-8CB0-F17273D6059C}" srcOrd="1" destOrd="0" presId="urn:microsoft.com/office/officeart/2016/7/layout/LinearBlockProcessNumbered"/>
    <dgm:cxn modelId="{478E8F72-A850-E142-BA92-2A760A7DC5D7}" type="presOf" srcId="{8B86FB7F-9679-4A30-815A-BBA6DBD82233}" destId="{12D0E8F2-6F8E-AE45-8200-386A4883C732}" srcOrd="0" destOrd="0" presId="urn:microsoft.com/office/officeart/2016/7/layout/LinearBlockProcessNumbered"/>
    <dgm:cxn modelId="{2AB1AB72-85FA-1E4F-82B2-F1F525E486B6}" type="presOf" srcId="{CC571362-63AB-4E25-86FD-42C96C7FBB3B}" destId="{7BC94086-6AD1-0B43-A570-C2467E620725}" srcOrd="0" destOrd="0" presId="urn:microsoft.com/office/officeart/2016/7/layout/LinearBlockProcessNumbered"/>
    <dgm:cxn modelId="{674EFF7A-6466-9F45-9A04-8CF8628AD524}" type="presOf" srcId="{609F9FE6-722B-4F9B-8B17-D8B710A0DE78}" destId="{2A82862C-9B49-AC4A-AE1B-C33DB591BFFA}" srcOrd="0" destOrd="0" presId="urn:microsoft.com/office/officeart/2016/7/layout/LinearBlockProcessNumbered"/>
    <dgm:cxn modelId="{CE3E778E-1D62-D144-B0A5-9A0F8D9F0187}" type="presOf" srcId="{BC2643DA-4F41-4FE9-885E-728292FDAEE5}" destId="{4ECC91A7-21F9-BC46-A0B1-342EB400F3ED}" srcOrd="0" destOrd="0" presId="urn:microsoft.com/office/officeart/2016/7/layout/LinearBlockProcessNumbered"/>
    <dgm:cxn modelId="{A712E494-C952-F341-83AE-2DBE297EE938}" type="presOf" srcId="{71C00D86-C378-49FF-B046-86847F13CD70}" destId="{B96BF972-4409-9F41-A8D2-030D053D73F6}" srcOrd="0" destOrd="0" presId="urn:microsoft.com/office/officeart/2016/7/layout/LinearBlockProcessNumbered"/>
    <dgm:cxn modelId="{7960E59F-202A-4B4F-9E7A-CB9102B559D5}" type="presOf" srcId="{0F5C9413-1771-4C2E-B6C4-666DEF3A736B}" destId="{CB4F0F01-C459-1C4E-AEF8-8399D46CA594}" srcOrd="0" destOrd="0" presId="urn:microsoft.com/office/officeart/2016/7/layout/LinearBlockProcessNumbered"/>
    <dgm:cxn modelId="{EFA57BB1-E6E8-4C4F-B349-372D7B954425}" type="presOf" srcId="{D3279BED-D0B7-48B1-863F-D095ABCFE196}" destId="{441302F2-FE55-C24F-A050-E1FF21461821}" srcOrd="0" destOrd="0" presId="urn:microsoft.com/office/officeart/2016/7/layout/LinearBlockProcessNumbered"/>
    <dgm:cxn modelId="{612012B7-97AB-9642-B2DB-55E4FB910DFB}" type="presOf" srcId="{BC2643DA-4F41-4FE9-885E-728292FDAEE5}" destId="{7B70354C-BE17-A04E-B050-94546684B14F}" srcOrd="1" destOrd="0" presId="urn:microsoft.com/office/officeart/2016/7/layout/LinearBlockProcessNumbered"/>
    <dgm:cxn modelId="{152A41BE-5CEE-E24E-B2ED-B870EC939292}" type="presParOf" srcId="{2A82862C-9B49-AC4A-AE1B-C33DB591BFFA}" destId="{B1B9287D-E4A9-9948-8DC6-81E1E7FD2BA0}" srcOrd="0" destOrd="0" presId="urn:microsoft.com/office/officeart/2016/7/layout/LinearBlockProcessNumbered"/>
    <dgm:cxn modelId="{3C84C573-1A01-794B-A0BE-EFEA59AD6442}" type="presParOf" srcId="{B1B9287D-E4A9-9948-8DC6-81E1E7FD2BA0}" destId="{CB4F0F01-C459-1C4E-AEF8-8399D46CA594}" srcOrd="0" destOrd="0" presId="urn:microsoft.com/office/officeart/2016/7/layout/LinearBlockProcessNumbered"/>
    <dgm:cxn modelId="{FA0FFB04-BD43-BC4C-9FB4-14258ED65E56}" type="presParOf" srcId="{B1B9287D-E4A9-9948-8DC6-81E1E7FD2BA0}" destId="{B96BF972-4409-9F41-A8D2-030D053D73F6}" srcOrd="1" destOrd="0" presId="urn:microsoft.com/office/officeart/2016/7/layout/LinearBlockProcessNumbered"/>
    <dgm:cxn modelId="{59DC7A56-055E-6742-898F-B6F7CB082872}" type="presParOf" srcId="{B1B9287D-E4A9-9948-8DC6-81E1E7FD2BA0}" destId="{E9B49759-CD64-274F-8CB0-F17273D6059C}" srcOrd="2" destOrd="0" presId="urn:microsoft.com/office/officeart/2016/7/layout/LinearBlockProcessNumbered"/>
    <dgm:cxn modelId="{176F1756-58B6-BB44-8E9E-BCADF48C245E}" type="presParOf" srcId="{2A82862C-9B49-AC4A-AE1B-C33DB591BFFA}" destId="{2374187F-9B57-EA49-8389-662935995966}" srcOrd="1" destOrd="0" presId="urn:microsoft.com/office/officeart/2016/7/layout/LinearBlockProcessNumbered"/>
    <dgm:cxn modelId="{13635790-07C8-7442-9680-030014BFE6A7}" type="presParOf" srcId="{2A82862C-9B49-AC4A-AE1B-C33DB591BFFA}" destId="{B5CF955B-88D6-D54A-B849-BD55250A2A4B}" srcOrd="2" destOrd="0" presId="urn:microsoft.com/office/officeart/2016/7/layout/LinearBlockProcessNumbered"/>
    <dgm:cxn modelId="{EE102F5B-4F01-4948-8433-00FEB77E90BB}" type="presParOf" srcId="{B5CF955B-88D6-D54A-B849-BD55250A2A4B}" destId="{12D0E8F2-6F8E-AE45-8200-386A4883C732}" srcOrd="0" destOrd="0" presId="urn:microsoft.com/office/officeart/2016/7/layout/LinearBlockProcessNumbered"/>
    <dgm:cxn modelId="{5A867D2A-F76F-7A45-9303-1303D5FE868C}" type="presParOf" srcId="{B5CF955B-88D6-D54A-B849-BD55250A2A4B}" destId="{441302F2-FE55-C24F-A050-E1FF21461821}" srcOrd="1" destOrd="0" presId="urn:microsoft.com/office/officeart/2016/7/layout/LinearBlockProcessNumbered"/>
    <dgm:cxn modelId="{6293D44A-E6FE-E249-821E-88BF74C550D1}" type="presParOf" srcId="{B5CF955B-88D6-D54A-B849-BD55250A2A4B}" destId="{16988284-0ADB-5A44-9CB1-3D3E87E7457B}" srcOrd="2" destOrd="0" presId="urn:microsoft.com/office/officeart/2016/7/layout/LinearBlockProcessNumbered"/>
    <dgm:cxn modelId="{7FCFE682-D5E6-7F4D-9875-06AC917C5D49}" type="presParOf" srcId="{2A82862C-9B49-AC4A-AE1B-C33DB591BFFA}" destId="{E5358D2A-F280-9C4E-A580-34763320CE52}" srcOrd="3" destOrd="0" presId="urn:microsoft.com/office/officeart/2016/7/layout/LinearBlockProcessNumbered"/>
    <dgm:cxn modelId="{4CE7AA10-BA49-0E49-960F-2B49AF0D2DB6}" type="presParOf" srcId="{2A82862C-9B49-AC4A-AE1B-C33DB591BFFA}" destId="{4F45D81A-D02F-534F-97AF-B532FA617325}" srcOrd="4" destOrd="0" presId="urn:microsoft.com/office/officeart/2016/7/layout/LinearBlockProcessNumbered"/>
    <dgm:cxn modelId="{6456904A-6987-3240-ADFA-2AB6E458C37D}" type="presParOf" srcId="{4F45D81A-D02F-534F-97AF-B532FA617325}" destId="{4ECC91A7-21F9-BC46-A0B1-342EB400F3ED}" srcOrd="0" destOrd="0" presId="urn:microsoft.com/office/officeart/2016/7/layout/LinearBlockProcessNumbered"/>
    <dgm:cxn modelId="{65CB717A-B964-D14A-A185-23DDA9A6385E}" type="presParOf" srcId="{4F45D81A-D02F-534F-97AF-B532FA617325}" destId="{7BC94086-6AD1-0B43-A570-C2467E620725}" srcOrd="1" destOrd="0" presId="urn:microsoft.com/office/officeart/2016/7/layout/LinearBlockProcessNumbered"/>
    <dgm:cxn modelId="{4A604D6C-F6F6-0944-8149-D0C1EFD7AF9A}" type="presParOf" srcId="{4F45D81A-D02F-534F-97AF-B532FA617325}" destId="{7B70354C-BE17-A04E-B050-94546684B14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6A967F-5B66-4102-AA46-A41368B43290}"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9FD72BDA-7A74-4DAC-9079-E0EF9F477B7D}">
      <dgm:prSet/>
      <dgm:spPr/>
      <dgm:t>
        <a:bodyPr/>
        <a:lstStyle/>
        <a:p>
          <a:pPr>
            <a:lnSpc>
              <a:spcPct val="100000"/>
            </a:lnSpc>
          </a:pPr>
          <a:r>
            <a:rPr lang="en-SG"/>
            <a:t>Taking a larger corpus such as full news articles instead of titles, longer period of time, more sources</a:t>
          </a:r>
          <a:endParaRPr lang="en-US"/>
        </a:p>
      </dgm:t>
    </dgm:pt>
    <dgm:pt modelId="{2F357A09-6B34-4EDF-8AB0-DC9FC164086D}" type="parTrans" cxnId="{FA1A5DE7-2AC6-4A25-908F-56D4DCA54E3A}">
      <dgm:prSet/>
      <dgm:spPr/>
      <dgm:t>
        <a:bodyPr/>
        <a:lstStyle/>
        <a:p>
          <a:endParaRPr lang="en-US"/>
        </a:p>
      </dgm:t>
    </dgm:pt>
    <dgm:pt modelId="{9A49A312-F5A7-4149-87B7-04C0F2D349F2}" type="sibTrans" cxnId="{FA1A5DE7-2AC6-4A25-908F-56D4DCA54E3A}">
      <dgm:prSet/>
      <dgm:spPr/>
      <dgm:t>
        <a:bodyPr/>
        <a:lstStyle/>
        <a:p>
          <a:endParaRPr lang="en-US"/>
        </a:p>
      </dgm:t>
    </dgm:pt>
    <dgm:pt modelId="{D9E9EBC9-C362-4399-BEFC-080C54D54EEF}">
      <dgm:prSet/>
      <dgm:spPr/>
      <dgm:t>
        <a:bodyPr/>
        <a:lstStyle/>
        <a:p>
          <a:pPr>
            <a:lnSpc>
              <a:spcPct val="100000"/>
            </a:lnSpc>
          </a:pPr>
          <a:r>
            <a:rPr lang="en-SG" dirty="0"/>
            <a:t>Adapting '</a:t>
          </a:r>
          <a:r>
            <a:rPr lang="en-SG" dirty="0" err="1"/>
            <a:t>syuzhet</a:t>
          </a:r>
          <a:r>
            <a:rPr lang="en-SG" dirty="0"/>
            <a:t>' R package to give a wide range of emotions in addition to sentiments to feed into </a:t>
          </a:r>
          <a:r>
            <a:rPr lang="en-SG" dirty="0" err="1"/>
            <a:t>modeling</a:t>
          </a:r>
          <a:r>
            <a:rPr lang="en-SG" dirty="0"/>
            <a:t>: eight emotions (anger, fear, anticipation, trust, surprise, sadness, joy, and disgust) and two sentiments (negative and positive)</a:t>
          </a:r>
          <a:endParaRPr lang="en-US" dirty="0"/>
        </a:p>
      </dgm:t>
    </dgm:pt>
    <dgm:pt modelId="{D3A14338-8B45-4B41-977E-C0DAD0C804EB}" type="parTrans" cxnId="{E6180780-5F16-41EA-BF8E-F6430DFE200F}">
      <dgm:prSet/>
      <dgm:spPr/>
      <dgm:t>
        <a:bodyPr/>
        <a:lstStyle/>
        <a:p>
          <a:endParaRPr lang="en-US"/>
        </a:p>
      </dgm:t>
    </dgm:pt>
    <dgm:pt modelId="{10294EA1-6199-4D44-A7A4-1138F3764E97}" type="sibTrans" cxnId="{E6180780-5F16-41EA-BF8E-F6430DFE200F}">
      <dgm:prSet/>
      <dgm:spPr/>
      <dgm:t>
        <a:bodyPr/>
        <a:lstStyle/>
        <a:p>
          <a:endParaRPr lang="en-US"/>
        </a:p>
      </dgm:t>
    </dgm:pt>
    <dgm:pt modelId="{D6052CE1-D802-4058-9B0F-B3A3ED812E7D}">
      <dgm:prSet/>
      <dgm:spPr/>
      <dgm:t>
        <a:bodyPr/>
        <a:lstStyle/>
        <a:p>
          <a:pPr>
            <a:lnSpc>
              <a:spcPct val="100000"/>
            </a:lnSpc>
          </a:pPr>
          <a:r>
            <a:rPr lang="en-SG"/>
            <a:t>Using S&amp;P500 or other larger index comprises of more stocks which may give better prediction result since it may be more representative to the price movement of investors reaction to news</a:t>
          </a:r>
          <a:endParaRPr lang="en-US"/>
        </a:p>
      </dgm:t>
    </dgm:pt>
    <dgm:pt modelId="{73068D01-9E5D-487F-B2A7-84526822D4AE}" type="parTrans" cxnId="{E16E7BB1-F64A-4149-B20E-FF292BF46E09}">
      <dgm:prSet/>
      <dgm:spPr/>
      <dgm:t>
        <a:bodyPr/>
        <a:lstStyle/>
        <a:p>
          <a:endParaRPr lang="en-US"/>
        </a:p>
      </dgm:t>
    </dgm:pt>
    <dgm:pt modelId="{D466CC32-873B-4434-B59A-2C77B1A905E3}" type="sibTrans" cxnId="{E16E7BB1-F64A-4149-B20E-FF292BF46E09}">
      <dgm:prSet/>
      <dgm:spPr/>
      <dgm:t>
        <a:bodyPr/>
        <a:lstStyle/>
        <a:p>
          <a:endParaRPr lang="en-US"/>
        </a:p>
      </dgm:t>
    </dgm:pt>
    <dgm:pt modelId="{06121DE8-20C7-4900-8D1D-BBD22FC2F0AF}" type="pres">
      <dgm:prSet presAssocID="{866A967F-5B66-4102-AA46-A41368B43290}" presName="root" presStyleCnt="0">
        <dgm:presLayoutVars>
          <dgm:dir/>
          <dgm:resizeHandles val="exact"/>
        </dgm:presLayoutVars>
      </dgm:prSet>
      <dgm:spPr/>
    </dgm:pt>
    <dgm:pt modelId="{E7819D25-6B34-4764-9C86-7670F8E22921}" type="pres">
      <dgm:prSet presAssocID="{9FD72BDA-7A74-4DAC-9079-E0EF9F477B7D}" presName="compNode" presStyleCnt="0"/>
      <dgm:spPr/>
    </dgm:pt>
    <dgm:pt modelId="{F7C61499-6ED8-4DEA-A114-F9BF039DF4F7}" type="pres">
      <dgm:prSet presAssocID="{9FD72BDA-7A74-4DAC-9079-E0EF9F477B7D}" presName="bgRect" presStyleLbl="bgShp" presStyleIdx="0" presStyleCnt="3"/>
      <dgm:spPr/>
    </dgm:pt>
    <dgm:pt modelId="{D3D0B6F4-0F32-4160-96B5-9A2E32A00003}" type="pres">
      <dgm:prSet presAssocID="{9FD72BDA-7A74-4DAC-9079-E0EF9F477B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A56A0BC5-8784-4AB7-9D60-B7BCFFDDE718}" type="pres">
      <dgm:prSet presAssocID="{9FD72BDA-7A74-4DAC-9079-E0EF9F477B7D}" presName="spaceRect" presStyleCnt="0"/>
      <dgm:spPr/>
    </dgm:pt>
    <dgm:pt modelId="{B9650DE2-455F-435B-859A-10A4B7038C22}" type="pres">
      <dgm:prSet presAssocID="{9FD72BDA-7A74-4DAC-9079-E0EF9F477B7D}" presName="parTx" presStyleLbl="revTx" presStyleIdx="0" presStyleCnt="3">
        <dgm:presLayoutVars>
          <dgm:chMax val="0"/>
          <dgm:chPref val="0"/>
        </dgm:presLayoutVars>
      </dgm:prSet>
      <dgm:spPr/>
    </dgm:pt>
    <dgm:pt modelId="{457E9F21-3163-45B5-ACB3-21587774EC91}" type="pres">
      <dgm:prSet presAssocID="{9A49A312-F5A7-4149-87B7-04C0F2D349F2}" presName="sibTrans" presStyleCnt="0"/>
      <dgm:spPr/>
    </dgm:pt>
    <dgm:pt modelId="{28ED6E74-A91A-440C-8CA3-833091D28DC7}" type="pres">
      <dgm:prSet presAssocID="{D9E9EBC9-C362-4399-BEFC-080C54D54EEF}" presName="compNode" presStyleCnt="0"/>
      <dgm:spPr/>
    </dgm:pt>
    <dgm:pt modelId="{080368A3-F0B6-4CC0-BC5A-B45603F74F39}" type="pres">
      <dgm:prSet presAssocID="{D9E9EBC9-C362-4399-BEFC-080C54D54EEF}" presName="bgRect" presStyleLbl="bgShp" presStyleIdx="1" presStyleCnt="3"/>
      <dgm:spPr/>
    </dgm:pt>
    <dgm:pt modelId="{4D13C523-C7DB-48CB-BB71-62B3846DDF26}" type="pres">
      <dgm:prSet presAssocID="{D9E9EBC9-C362-4399-BEFC-080C54D54EE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ars"/>
        </a:ext>
      </dgm:extLst>
    </dgm:pt>
    <dgm:pt modelId="{B518079B-87A7-40E4-B2E2-CF3BF2F054B9}" type="pres">
      <dgm:prSet presAssocID="{D9E9EBC9-C362-4399-BEFC-080C54D54EEF}" presName="spaceRect" presStyleCnt="0"/>
      <dgm:spPr/>
    </dgm:pt>
    <dgm:pt modelId="{A72510D2-91FF-4DCA-9260-BD7E308062C1}" type="pres">
      <dgm:prSet presAssocID="{D9E9EBC9-C362-4399-BEFC-080C54D54EEF}" presName="parTx" presStyleLbl="revTx" presStyleIdx="1" presStyleCnt="3">
        <dgm:presLayoutVars>
          <dgm:chMax val="0"/>
          <dgm:chPref val="0"/>
        </dgm:presLayoutVars>
      </dgm:prSet>
      <dgm:spPr/>
    </dgm:pt>
    <dgm:pt modelId="{3E7B3EFE-13AA-49EC-9917-C83F7C2CCBC6}" type="pres">
      <dgm:prSet presAssocID="{10294EA1-6199-4D44-A7A4-1138F3764E97}" presName="sibTrans" presStyleCnt="0"/>
      <dgm:spPr/>
    </dgm:pt>
    <dgm:pt modelId="{F19D3267-BB0F-4FDD-874C-93A0F7859583}" type="pres">
      <dgm:prSet presAssocID="{D6052CE1-D802-4058-9B0F-B3A3ED812E7D}" presName="compNode" presStyleCnt="0"/>
      <dgm:spPr/>
    </dgm:pt>
    <dgm:pt modelId="{AE8A5879-AF6D-4DC4-9823-92A67CA19D1C}" type="pres">
      <dgm:prSet presAssocID="{D6052CE1-D802-4058-9B0F-B3A3ED812E7D}" presName="bgRect" presStyleLbl="bgShp" presStyleIdx="2" presStyleCnt="3"/>
      <dgm:spPr/>
    </dgm:pt>
    <dgm:pt modelId="{437024BC-2045-40BC-926E-3A03C6E38E87}" type="pres">
      <dgm:prSet presAssocID="{D6052CE1-D802-4058-9B0F-B3A3ED812E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chart"/>
        </a:ext>
      </dgm:extLst>
    </dgm:pt>
    <dgm:pt modelId="{52FD4C23-8206-411D-91E8-EE9154677999}" type="pres">
      <dgm:prSet presAssocID="{D6052CE1-D802-4058-9B0F-B3A3ED812E7D}" presName="spaceRect" presStyleCnt="0"/>
      <dgm:spPr/>
    </dgm:pt>
    <dgm:pt modelId="{849B60B0-AF50-4528-8639-B1CECF06D1DD}" type="pres">
      <dgm:prSet presAssocID="{D6052CE1-D802-4058-9B0F-B3A3ED812E7D}" presName="parTx" presStyleLbl="revTx" presStyleIdx="2" presStyleCnt="3">
        <dgm:presLayoutVars>
          <dgm:chMax val="0"/>
          <dgm:chPref val="0"/>
        </dgm:presLayoutVars>
      </dgm:prSet>
      <dgm:spPr/>
    </dgm:pt>
  </dgm:ptLst>
  <dgm:cxnLst>
    <dgm:cxn modelId="{81FFA10D-0A9B-AB47-A13C-43D076D3AF7F}" type="presOf" srcId="{866A967F-5B66-4102-AA46-A41368B43290}" destId="{06121DE8-20C7-4900-8D1D-BBD22FC2F0AF}" srcOrd="0" destOrd="0" presId="urn:microsoft.com/office/officeart/2018/2/layout/IconVerticalSolidList"/>
    <dgm:cxn modelId="{8353F633-3A31-AB43-B02B-EBCFA0D48EDF}" type="presOf" srcId="{D9E9EBC9-C362-4399-BEFC-080C54D54EEF}" destId="{A72510D2-91FF-4DCA-9260-BD7E308062C1}" srcOrd="0" destOrd="0" presId="urn:microsoft.com/office/officeart/2018/2/layout/IconVerticalSolidList"/>
    <dgm:cxn modelId="{E6180780-5F16-41EA-BF8E-F6430DFE200F}" srcId="{866A967F-5B66-4102-AA46-A41368B43290}" destId="{D9E9EBC9-C362-4399-BEFC-080C54D54EEF}" srcOrd="1" destOrd="0" parTransId="{D3A14338-8B45-4B41-977E-C0DAD0C804EB}" sibTransId="{10294EA1-6199-4D44-A7A4-1138F3764E97}"/>
    <dgm:cxn modelId="{D715FC82-119E-C64B-92A0-19B4F30E9E49}" type="presOf" srcId="{9FD72BDA-7A74-4DAC-9079-E0EF9F477B7D}" destId="{B9650DE2-455F-435B-859A-10A4B7038C22}" srcOrd="0" destOrd="0" presId="urn:microsoft.com/office/officeart/2018/2/layout/IconVerticalSolidList"/>
    <dgm:cxn modelId="{E16E7BB1-F64A-4149-B20E-FF292BF46E09}" srcId="{866A967F-5B66-4102-AA46-A41368B43290}" destId="{D6052CE1-D802-4058-9B0F-B3A3ED812E7D}" srcOrd="2" destOrd="0" parTransId="{73068D01-9E5D-487F-B2A7-84526822D4AE}" sibTransId="{D466CC32-873B-4434-B59A-2C77B1A905E3}"/>
    <dgm:cxn modelId="{FA1A5DE7-2AC6-4A25-908F-56D4DCA54E3A}" srcId="{866A967F-5B66-4102-AA46-A41368B43290}" destId="{9FD72BDA-7A74-4DAC-9079-E0EF9F477B7D}" srcOrd="0" destOrd="0" parTransId="{2F357A09-6B34-4EDF-8AB0-DC9FC164086D}" sibTransId="{9A49A312-F5A7-4149-87B7-04C0F2D349F2}"/>
    <dgm:cxn modelId="{998806EA-0C25-314C-83B6-5E1EF813DA14}" type="presOf" srcId="{D6052CE1-D802-4058-9B0F-B3A3ED812E7D}" destId="{849B60B0-AF50-4528-8639-B1CECF06D1DD}" srcOrd="0" destOrd="0" presId="urn:microsoft.com/office/officeart/2018/2/layout/IconVerticalSolidList"/>
    <dgm:cxn modelId="{A7EF9A72-456E-BC47-83BF-254827F140F9}" type="presParOf" srcId="{06121DE8-20C7-4900-8D1D-BBD22FC2F0AF}" destId="{E7819D25-6B34-4764-9C86-7670F8E22921}" srcOrd="0" destOrd="0" presId="urn:microsoft.com/office/officeart/2018/2/layout/IconVerticalSolidList"/>
    <dgm:cxn modelId="{FAF9629B-2410-BA40-B42A-E27251A92EEC}" type="presParOf" srcId="{E7819D25-6B34-4764-9C86-7670F8E22921}" destId="{F7C61499-6ED8-4DEA-A114-F9BF039DF4F7}" srcOrd="0" destOrd="0" presId="urn:microsoft.com/office/officeart/2018/2/layout/IconVerticalSolidList"/>
    <dgm:cxn modelId="{1D084ECE-F5E9-FE49-AB0B-8B30A11C0492}" type="presParOf" srcId="{E7819D25-6B34-4764-9C86-7670F8E22921}" destId="{D3D0B6F4-0F32-4160-96B5-9A2E32A00003}" srcOrd="1" destOrd="0" presId="urn:microsoft.com/office/officeart/2018/2/layout/IconVerticalSolidList"/>
    <dgm:cxn modelId="{166BF5C4-FC30-7D4A-A343-6874C1CE5B11}" type="presParOf" srcId="{E7819D25-6B34-4764-9C86-7670F8E22921}" destId="{A56A0BC5-8784-4AB7-9D60-B7BCFFDDE718}" srcOrd="2" destOrd="0" presId="urn:microsoft.com/office/officeart/2018/2/layout/IconVerticalSolidList"/>
    <dgm:cxn modelId="{8400750F-0B7B-2E4B-918A-5C7A72E087AD}" type="presParOf" srcId="{E7819D25-6B34-4764-9C86-7670F8E22921}" destId="{B9650DE2-455F-435B-859A-10A4B7038C22}" srcOrd="3" destOrd="0" presId="urn:microsoft.com/office/officeart/2018/2/layout/IconVerticalSolidList"/>
    <dgm:cxn modelId="{FACF9BBD-23DC-EA41-A3CC-9CF9D0421596}" type="presParOf" srcId="{06121DE8-20C7-4900-8D1D-BBD22FC2F0AF}" destId="{457E9F21-3163-45B5-ACB3-21587774EC91}" srcOrd="1" destOrd="0" presId="urn:microsoft.com/office/officeart/2018/2/layout/IconVerticalSolidList"/>
    <dgm:cxn modelId="{285DB460-98AC-BA45-BDD7-AB72EC623CEF}" type="presParOf" srcId="{06121DE8-20C7-4900-8D1D-BBD22FC2F0AF}" destId="{28ED6E74-A91A-440C-8CA3-833091D28DC7}" srcOrd="2" destOrd="0" presId="urn:microsoft.com/office/officeart/2018/2/layout/IconVerticalSolidList"/>
    <dgm:cxn modelId="{8D686A08-4B90-4D42-B148-4DE5E07C3276}" type="presParOf" srcId="{28ED6E74-A91A-440C-8CA3-833091D28DC7}" destId="{080368A3-F0B6-4CC0-BC5A-B45603F74F39}" srcOrd="0" destOrd="0" presId="urn:microsoft.com/office/officeart/2018/2/layout/IconVerticalSolidList"/>
    <dgm:cxn modelId="{9B2D9368-7421-F74D-8241-8E65F9A5544E}" type="presParOf" srcId="{28ED6E74-A91A-440C-8CA3-833091D28DC7}" destId="{4D13C523-C7DB-48CB-BB71-62B3846DDF26}" srcOrd="1" destOrd="0" presId="urn:microsoft.com/office/officeart/2018/2/layout/IconVerticalSolidList"/>
    <dgm:cxn modelId="{7D9B5D2B-0012-1E47-817B-410FF2BD2E72}" type="presParOf" srcId="{28ED6E74-A91A-440C-8CA3-833091D28DC7}" destId="{B518079B-87A7-40E4-B2E2-CF3BF2F054B9}" srcOrd="2" destOrd="0" presId="urn:microsoft.com/office/officeart/2018/2/layout/IconVerticalSolidList"/>
    <dgm:cxn modelId="{410CBD86-4330-B447-9EEA-8F801F65E26F}" type="presParOf" srcId="{28ED6E74-A91A-440C-8CA3-833091D28DC7}" destId="{A72510D2-91FF-4DCA-9260-BD7E308062C1}" srcOrd="3" destOrd="0" presId="urn:microsoft.com/office/officeart/2018/2/layout/IconVerticalSolidList"/>
    <dgm:cxn modelId="{F7BDAC14-7DFB-874A-A321-F87F2A97C4AB}" type="presParOf" srcId="{06121DE8-20C7-4900-8D1D-BBD22FC2F0AF}" destId="{3E7B3EFE-13AA-49EC-9917-C83F7C2CCBC6}" srcOrd="3" destOrd="0" presId="urn:microsoft.com/office/officeart/2018/2/layout/IconVerticalSolidList"/>
    <dgm:cxn modelId="{C5F58087-44F1-A648-A764-7315F3B14129}" type="presParOf" srcId="{06121DE8-20C7-4900-8D1D-BBD22FC2F0AF}" destId="{F19D3267-BB0F-4FDD-874C-93A0F7859583}" srcOrd="4" destOrd="0" presId="urn:microsoft.com/office/officeart/2018/2/layout/IconVerticalSolidList"/>
    <dgm:cxn modelId="{2D52ECFD-323C-7E41-A9B9-58A175E2D75E}" type="presParOf" srcId="{F19D3267-BB0F-4FDD-874C-93A0F7859583}" destId="{AE8A5879-AF6D-4DC4-9823-92A67CA19D1C}" srcOrd="0" destOrd="0" presId="urn:microsoft.com/office/officeart/2018/2/layout/IconVerticalSolidList"/>
    <dgm:cxn modelId="{3987F1E3-447E-E649-A8D7-CD8D1239242C}" type="presParOf" srcId="{F19D3267-BB0F-4FDD-874C-93A0F7859583}" destId="{437024BC-2045-40BC-926E-3A03C6E38E87}" srcOrd="1" destOrd="0" presId="urn:microsoft.com/office/officeart/2018/2/layout/IconVerticalSolidList"/>
    <dgm:cxn modelId="{989E9FFC-160E-094C-809C-9CBF3519D3AA}" type="presParOf" srcId="{F19D3267-BB0F-4FDD-874C-93A0F7859583}" destId="{52FD4C23-8206-411D-91E8-EE9154677999}" srcOrd="2" destOrd="0" presId="urn:microsoft.com/office/officeart/2018/2/layout/IconVerticalSolidList"/>
    <dgm:cxn modelId="{89928198-AA88-8E49-B471-469F57D9B705}" type="presParOf" srcId="{F19D3267-BB0F-4FDD-874C-93A0F7859583}" destId="{849B60B0-AF50-4528-8639-B1CECF06D1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0A0CE-4826-4104-8E45-374CB63EBB47}">
      <dsp:nvSpPr>
        <dsp:cNvPr id="0" name=""/>
        <dsp:cNvSpPr/>
      </dsp:nvSpPr>
      <dsp:spPr>
        <a:xfrm>
          <a:off x="0" y="239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8E6988-D474-4D7B-9620-F88E44ADC971}">
      <dsp:nvSpPr>
        <dsp:cNvPr id="0" name=""/>
        <dsp:cNvSpPr/>
      </dsp:nvSpPr>
      <dsp:spPr>
        <a:xfrm>
          <a:off x="366481" y="274979"/>
          <a:ext cx="666330" cy="6663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A3D31B0-F42C-4C03-885A-FB1D7F011FE5}">
      <dsp:nvSpPr>
        <dsp:cNvPr id="0" name=""/>
        <dsp:cNvSpPr/>
      </dsp:nvSpPr>
      <dsp:spPr>
        <a:xfrm>
          <a:off x="1399293" y="239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100000"/>
            </a:lnSpc>
            <a:spcBef>
              <a:spcPct val="0"/>
            </a:spcBef>
            <a:spcAft>
              <a:spcPct val="35000"/>
            </a:spcAft>
            <a:buNone/>
          </a:pPr>
          <a:r>
            <a:rPr lang="en-SG" sz="2200" kern="1200"/>
            <a:t>First date: 2008-08-08 </a:t>
          </a:r>
          <a:endParaRPr lang="en-US" sz="2200" kern="1200"/>
        </a:p>
      </dsp:txBody>
      <dsp:txXfrm>
        <a:off x="1399293" y="2390"/>
        <a:ext cx="4974520" cy="1211509"/>
      </dsp:txXfrm>
    </dsp:sp>
    <dsp:sp modelId="{81E72EDD-7699-4026-8082-AF744BAD0357}">
      <dsp:nvSpPr>
        <dsp:cNvPr id="0" name=""/>
        <dsp:cNvSpPr/>
      </dsp:nvSpPr>
      <dsp:spPr>
        <a:xfrm>
          <a:off x="0" y="1516777"/>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0706DFE-3637-407C-A2AB-40F3CDD4EA13}">
      <dsp:nvSpPr>
        <dsp:cNvPr id="0" name=""/>
        <dsp:cNvSpPr/>
      </dsp:nvSpPr>
      <dsp:spPr>
        <a:xfrm>
          <a:off x="366481" y="1789366"/>
          <a:ext cx="666330" cy="666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FF46DF5-6037-4AC7-86FF-4C7EE891FA73}">
      <dsp:nvSpPr>
        <dsp:cNvPr id="0" name=""/>
        <dsp:cNvSpPr/>
      </dsp:nvSpPr>
      <dsp:spPr>
        <a:xfrm>
          <a:off x="1399293" y="1516777"/>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100000"/>
            </a:lnSpc>
            <a:spcBef>
              <a:spcPct val="0"/>
            </a:spcBef>
            <a:spcAft>
              <a:spcPct val="35000"/>
            </a:spcAft>
            <a:buNone/>
          </a:pPr>
          <a:r>
            <a:rPr lang="en-SG" sz="2200" kern="1200"/>
            <a:t>Last date: 2016-07-01</a:t>
          </a:r>
          <a:endParaRPr lang="en-US" sz="2200" kern="1200"/>
        </a:p>
      </dsp:txBody>
      <dsp:txXfrm>
        <a:off x="1399293" y="1516777"/>
        <a:ext cx="4974520" cy="1211509"/>
      </dsp:txXfrm>
    </dsp:sp>
    <dsp:sp modelId="{3C2F451E-20EC-4659-81EC-49CF4C6F8138}">
      <dsp:nvSpPr>
        <dsp:cNvPr id="0" name=""/>
        <dsp:cNvSpPr/>
      </dsp:nvSpPr>
      <dsp:spPr>
        <a:xfrm>
          <a:off x="0" y="3031163"/>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9A59DF8-5E65-4BDA-A4CC-51737F57BCE7}">
      <dsp:nvSpPr>
        <dsp:cNvPr id="0" name=""/>
        <dsp:cNvSpPr/>
      </dsp:nvSpPr>
      <dsp:spPr>
        <a:xfrm>
          <a:off x="366481" y="3303753"/>
          <a:ext cx="666330" cy="666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20A28B5-8A2C-4B86-8178-9441DF5A930B}">
      <dsp:nvSpPr>
        <dsp:cNvPr id="0" name=""/>
        <dsp:cNvSpPr/>
      </dsp:nvSpPr>
      <dsp:spPr>
        <a:xfrm>
          <a:off x="1399293" y="3031163"/>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100000"/>
            </a:lnSpc>
            <a:spcBef>
              <a:spcPct val="0"/>
            </a:spcBef>
            <a:spcAft>
              <a:spcPct val="35000"/>
            </a:spcAft>
            <a:buNone/>
          </a:pPr>
          <a:r>
            <a:rPr lang="en-SG" sz="2200" kern="1200" dirty="0"/>
            <a:t>25 News Title Per Trading Day from Reddit </a:t>
          </a:r>
          <a:endParaRPr lang="en-US" sz="2200" kern="1200" dirty="0"/>
        </a:p>
      </dsp:txBody>
      <dsp:txXfrm>
        <a:off x="1399293" y="3031163"/>
        <a:ext cx="4974520" cy="1211509"/>
      </dsp:txXfrm>
    </dsp:sp>
    <dsp:sp modelId="{7748D74F-076C-49F6-B64A-B831B3642059}">
      <dsp:nvSpPr>
        <dsp:cNvPr id="0" name=""/>
        <dsp:cNvSpPr/>
      </dsp:nvSpPr>
      <dsp:spPr>
        <a:xfrm>
          <a:off x="0" y="454555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5C44CA0-3212-4076-B57A-9AE347ECBCF2}">
      <dsp:nvSpPr>
        <dsp:cNvPr id="0" name=""/>
        <dsp:cNvSpPr/>
      </dsp:nvSpPr>
      <dsp:spPr>
        <a:xfrm>
          <a:off x="366481" y="4818139"/>
          <a:ext cx="666330" cy="6663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E471DF6-61EC-4648-A646-07947B8CEF56}">
      <dsp:nvSpPr>
        <dsp:cNvPr id="0" name=""/>
        <dsp:cNvSpPr/>
      </dsp:nvSpPr>
      <dsp:spPr>
        <a:xfrm>
          <a:off x="1399293" y="454555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100000"/>
            </a:lnSpc>
            <a:spcBef>
              <a:spcPct val="0"/>
            </a:spcBef>
            <a:spcAft>
              <a:spcPct val="35000"/>
            </a:spcAft>
            <a:buNone/>
          </a:pPr>
          <a:r>
            <a:rPr lang="en-SG" sz="2200" kern="1200"/>
            <a:t>Close to 2000 trading days before splitting into train and test set</a:t>
          </a:r>
          <a:endParaRPr lang="en-US" sz="2200" kern="1200"/>
        </a:p>
      </dsp:txBody>
      <dsp:txXfrm>
        <a:off x="1399293" y="4545550"/>
        <a:ext cx="4974520" cy="1211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09934-54B5-7A4E-AF7C-606762A9F456}">
      <dsp:nvSpPr>
        <dsp:cNvPr id="0" name=""/>
        <dsp:cNvSpPr/>
      </dsp:nvSpPr>
      <dsp:spPr>
        <a:xfrm>
          <a:off x="0" y="5191204"/>
          <a:ext cx="1593453" cy="56807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42240" rIns="113326" bIns="142240" numCol="1" spcCol="1270" anchor="ctr" anchorCtr="0">
          <a:noAutofit/>
        </a:bodyPr>
        <a:lstStyle/>
        <a:p>
          <a:pPr marL="0" lvl="0" indent="0" algn="ctr" defTabSz="889000">
            <a:lnSpc>
              <a:spcPct val="90000"/>
            </a:lnSpc>
            <a:spcBef>
              <a:spcPct val="0"/>
            </a:spcBef>
            <a:spcAft>
              <a:spcPct val="35000"/>
            </a:spcAft>
            <a:buNone/>
          </a:pPr>
          <a:r>
            <a:rPr lang="en-US" sz="2000" kern="1200"/>
            <a:t>Remove</a:t>
          </a:r>
        </a:p>
      </dsp:txBody>
      <dsp:txXfrm>
        <a:off x="0" y="5191204"/>
        <a:ext cx="1593453" cy="568070"/>
      </dsp:txXfrm>
    </dsp:sp>
    <dsp:sp modelId="{A2E53D86-AFC3-8C4B-8442-E5D1111CAFCF}">
      <dsp:nvSpPr>
        <dsp:cNvPr id="0" name=""/>
        <dsp:cNvSpPr/>
      </dsp:nvSpPr>
      <dsp:spPr>
        <a:xfrm>
          <a:off x="1593453" y="5191204"/>
          <a:ext cx="4780360" cy="56807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77800" rIns="96968" bIns="177800" numCol="1" spcCol="1270" anchor="ctr" anchorCtr="0">
          <a:noAutofit/>
        </a:bodyPr>
        <a:lstStyle/>
        <a:p>
          <a:pPr marL="0" lvl="0" indent="0" algn="l" defTabSz="622300">
            <a:lnSpc>
              <a:spcPct val="90000"/>
            </a:lnSpc>
            <a:spcBef>
              <a:spcPct val="0"/>
            </a:spcBef>
            <a:spcAft>
              <a:spcPct val="35000"/>
            </a:spcAft>
            <a:buNone/>
          </a:pPr>
          <a:r>
            <a:rPr lang="en-US" sz="1400" kern="1200" dirty="0"/>
            <a:t>Remove full stop only</a:t>
          </a:r>
        </a:p>
      </dsp:txBody>
      <dsp:txXfrm>
        <a:off x="1593453" y="5191204"/>
        <a:ext cx="4780360" cy="568070"/>
      </dsp:txXfrm>
    </dsp:sp>
    <dsp:sp modelId="{F64ED7C8-8FBF-464B-B853-A6CA600C940E}">
      <dsp:nvSpPr>
        <dsp:cNvPr id="0" name=""/>
        <dsp:cNvSpPr/>
      </dsp:nvSpPr>
      <dsp:spPr>
        <a:xfrm rot="10800000">
          <a:off x="0" y="4326033"/>
          <a:ext cx="1593453" cy="873692"/>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42240" rIns="113326" bIns="142240" numCol="1" spcCol="1270" anchor="ctr" anchorCtr="0">
          <a:noAutofit/>
        </a:bodyPr>
        <a:lstStyle/>
        <a:p>
          <a:pPr marL="0" lvl="0" indent="0" algn="ctr" defTabSz="889000">
            <a:lnSpc>
              <a:spcPct val="90000"/>
            </a:lnSpc>
            <a:spcBef>
              <a:spcPct val="0"/>
            </a:spcBef>
            <a:spcAft>
              <a:spcPct val="35000"/>
            </a:spcAft>
            <a:buNone/>
          </a:pPr>
          <a:r>
            <a:rPr lang="en-US" sz="2000" kern="1200"/>
            <a:t>Lemmatize</a:t>
          </a:r>
        </a:p>
      </dsp:txBody>
      <dsp:txXfrm rot="-10800000">
        <a:off x="0" y="4326033"/>
        <a:ext cx="1593453" cy="567900"/>
      </dsp:txXfrm>
    </dsp:sp>
    <dsp:sp modelId="{85BD9B1B-8C0B-C24B-B713-F0ED0DE0C47E}">
      <dsp:nvSpPr>
        <dsp:cNvPr id="0" name=""/>
        <dsp:cNvSpPr/>
      </dsp:nvSpPr>
      <dsp:spPr>
        <a:xfrm>
          <a:off x="1593453" y="4326033"/>
          <a:ext cx="4780360" cy="5679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77800" rIns="96968" bIns="177800" numCol="1" spcCol="1270" anchor="ctr" anchorCtr="0">
          <a:noAutofit/>
        </a:bodyPr>
        <a:lstStyle/>
        <a:p>
          <a:pPr marL="0" lvl="0" indent="0" algn="l" defTabSz="622300">
            <a:lnSpc>
              <a:spcPct val="90000"/>
            </a:lnSpc>
            <a:spcBef>
              <a:spcPct val="0"/>
            </a:spcBef>
            <a:spcAft>
              <a:spcPct val="35000"/>
            </a:spcAft>
            <a:buNone/>
          </a:pPr>
          <a:r>
            <a:rPr lang="en-US" sz="1400" kern="1200" dirty="0"/>
            <a:t>Lemmatize list of words and join</a:t>
          </a:r>
        </a:p>
      </dsp:txBody>
      <dsp:txXfrm>
        <a:off x="1593453" y="4326033"/>
        <a:ext cx="4780360" cy="567900"/>
      </dsp:txXfrm>
    </dsp:sp>
    <dsp:sp modelId="{70C2D368-0108-7C49-B73C-42E58328FB2A}">
      <dsp:nvSpPr>
        <dsp:cNvPr id="0" name=""/>
        <dsp:cNvSpPr/>
      </dsp:nvSpPr>
      <dsp:spPr>
        <a:xfrm rot="10800000">
          <a:off x="0" y="3460861"/>
          <a:ext cx="1593453" cy="873692"/>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42240" rIns="113326" bIns="142240" numCol="1" spcCol="1270" anchor="ctr" anchorCtr="0">
          <a:noAutofit/>
        </a:bodyPr>
        <a:lstStyle/>
        <a:p>
          <a:pPr marL="0" lvl="0" indent="0" algn="ctr" defTabSz="889000">
            <a:lnSpc>
              <a:spcPct val="90000"/>
            </a:lnSpc>
            <a:spcBef>
              <a:spcPct val="0"/>
            </a:spcBef>
            <a:spcAft>
              <a:spcPct val="35000"/>
            </a:spcAft>
            <a:buNone/>
          </a:pPr>
          <a:r>
            <a:rPr lang="en-US" sz="2000" kern="1200"/>
            <a:t>Tokenize</a:t>
          </a:r>
        </a:p>
      </dsp:txBody>
      <dsp:txXfrm rot="-10800000">
        <a:off x="0" y="3460861"/>
        <a:ext cx="1593453" cy="567900"/>
      </dsp:txXfrm>
    </dsp:sp>
    <dsp:sp modelId="{1F60C63E-0505-1B4A-A149-499ADA34F5D0}">
      <dsp:nvSpPr>
        <dsp:cNvPr id="0" name=""/>
        <dsp:cNvSpPr/>
      </dsp:nvSpPr>
      <dsp:spPr>
        <a:xfrm>
          <a:off x="1593453" y="3460861"/>
          <a:ext cx="4780360" cy="56790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77800" rIns="96968" bIns="177800" numCol="1" spcCol="1270" anchor="ctr" anchorCtr="0">
          <a:noAutofit/>
        </a:bodyPr>
        <a:lstStyle/>
        <a:p>
          <a:pPr marL="0" lvl="0" indent="0" algn="l" defTabSz="622300">
            <a:lnSpc>
              <a:spcPct val="90000"/>
            </a:lnSpc>
            <a:spcBef>
              <a:spcPct val="0"/>
            </a:spcBef>
            <a:spcAft>
              <a:spcPct val="35000"/>
            </a:spcAft>
            <a:buNone/>
          </a:pPr>
          <a:r>
            <a:rPr lang="en-US" sz="1400" kern="1200" dirty="0"/>
            <a:t>Tokenize: Split sentence into words</a:t>
          </a:r>
        </a:p>
      </dsp:txBody>
      <dsp:txXfrm>
        <a:off x="1593453" y="3460861"/>
        <a:ext cx="4780360" cy="567900"/>
      </dsp:txXfrm>
    </dsp:sp>
    <dsp:sp modelId="{61A91849-F36C-2549-8551-0F52E4FFBF52}">
      <dsp:nvSpPr>
        <dsp:cNvPr id="0" name=""/>
        <dsp:cNvSpPr/>
      </dsp:nvSpPr>
      <dsp:spPr>
        <a:xfrm rot="10800000">
          <a:off x="0" y="2595689"/>
          <a:ext cx="1593453" cy="873692"/>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42240" rIns="113326" bIns="142240" numCol="1" spcCol="1270" anchor="ctr" anchorCtr="0">
          <a:noAutofit/>
        </a:bodyPr>
        <a:lstStyle/>
        <a:p>
          <a:pPr marL="0" lvl="0" indent="0" algn="ctr" defTabSz="889000">
            <a:lnSpc>
              <a:spcPct val="90000"/>
            </a:lnSpc>
            <a:spcBef>
              <a:spcPct val="0"/>
            </a:spcBef>
            <a:spcAft>
              <a:spcPct val="35000"/>
            </a:spcAft>
            <a:buNone/>
          </a:pPr>
          <a:r>
            <a:rPr lang="en-US" sz="2000" kern="1200"/>
            <a:t>Convert</a:t>
          </a:r>
        </a:p>
      </dsp:txBody>
      <dsp:txXfrm rot="-10800000">
        <a:off x="0" y="2595689"/>
        <a:ext cx="1593453" cy="567900"/>
      </dsp:txXfrm>
    </dsp:sp>
    <dsp:sp modelId="{A92626FF-318F-8849-9F9E-7115C5D4D53F}">
      <dsp:nvSpPr>
        <dsp:cNvPr id="0" name=""/>
        <dsp:cNvSpPr/>
      </dsp:nvSpPr>
      <dsp:spPr>
        <a:xfrm>
          <a:off x="1593453" y="2595689"/>
          <a:ext cx="4780360" cy="5679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77800" rIns="96968" bIns="177800" numCol="1" spcCol="1270" anchor="ctr" anchorCtr="0">
          <a:noAutofit/>
        </a:bodyPr>
        <a:lstStyle/>
        <a:p>
          <a:pPr marL="0" lvl="0" indent="0" algn="l" defTabSz="622300">
            <a:lnSpc>
              <a:spcPct val="90000"/>
            </a:lnSpc>
            <a:spcBef>
              <a:spcPct val="0"/>
            </a:spcBef>
            <a:spcAft>
              <a:spcPct val="35000"/>
            </a:spcAft>
            <a:buNone/>
          </a:pPr>
          <a:r>
            <a:rPr lang="en-US" sz="1400" kern="1200" dirty="0"/>
            <a:t>Convert to lower case</a:t>
          </a:r>
        </a:p>
      </dsp:txBody>
      <dsp:txXfrm>
        <a:off x="1593453" y="2595689"/>
        <a:ext cx="4780360" cy="567900"/>
      </dsp:txXfrm>
    </dsp:sp>
    <dsp:sp modelId="{BCECDA76-81E4-8F44-A7CF-F007CF910F9D}">
      <dsp:nvSpPr>
        <dsp:cNvPr id="0" name=""/>
        <dsp:cNvSpPr/>
      </dsp:nvSpPr>
      <dsp:spPr>
        <a:xfrm rot="10800000">
          <a:off x="0" y="1730517"/>
          <a:ext cx="1593453" cy="873692"/>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42240" rIns="113326" bIns="142240" numCol="1" spcCol="1270" anchor="ctr" anchorCtr="0">
          <a:noAutofit/>
        </a:bodyPr>
        <a:lstStyle/>
        <a:p>
          <a:pPr marL="0" lvl="0" indent="0" algn="ctr" defTabSz="889000">
            <a:lnSpc>
              <a:spcPct val="90000"/>
            </a:lnSpc>
            <a:spcBef>
              <a:spcPct val="0"/>
            </a:spcBef>
            <a:spcAft>
              <a:spcPct val="35000"/>
            </a:spcAft>
            <a:buNone/>
          </a:pPr>
          <a:r>
            <a:rPr lang="en-US" sz="2000" kern="1200"/>
            <a:t>Remove</a:t>
          </a:r>
        </a:p>
      </dsp:txBody>
      <dsp:txXfrm rot="-10800000">
        <a:off x="0" y="1730517"/>
        <a:ext cx="1593453" cy="567900"/>
      </dsp:txXfrm>
    </dsp:sp>
    <dsp:sp modelId="{B2202804-46C2-4F45-A63D-2452A0F8451E}">
      <dsp:nvSpPr>
        <dsp:cNvPr id="0" name=""/>
        <dsp:cNvSpPr/>
      </dsp:nvSpPr>
      <dsp:spPr>
        <a:xfrm>
          <a:off x="1593453" y="1730517"/>
          <a:ext cx="4780360" cy="56790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77800" rIns="96968" bIns="177800" numCol="1" spcCol="1270" anchor="ctr" anchorCtr="0">
          <a:noAutofit/>
        </a:bodyPr>
        <a:lstStyle/>
        <a:p>
          <a:pPr marL="0" lvl="0" indent="0" algn="l" defTabSz="622300">
            <a:lnSpc>
              <a:spcPct val="90000"/>
            </a:lnSpc>
            <a:spcBef>
              <a:spcPct val="0"/>
            </a:spcBef>
            <a:spcAft>
              <a:spcPct val="35000"/>
            </a:spcAft>
            <a:buNone/>
          </a:pPr>
          <a:r>
            <a:rPr lang="en-US" sz="1400" kern="1200"/>
            <a:t>Remove non-letters and numbers except full stop</a:t>
          </a:r>
        </a:p>
      </dsp:txBody>
      <dsp:txXfrm>
        <a:off x="1593453" y="1730517"/>
        <a:ext cx="4780360" cy="567900"/>
      </dsp:txXfrm>
    </dsp:sp>
    <dsp:sp modelId="{77737D1F-B2A3-F848-8B90-390C76AA0123}">
      <dsp:nvSpPr>
        <dsp:cNvPr id="0" name=""/>
        <dsp:cNvSpPr/>
      </dsp:nvSpPr>
      <dsp:spPr>
        <a:xfrm rot="10800000">
          <a:off x="0" y="865346"/>
          <a:ext cx="1593453" cy="873692"/>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42240" rIns="113326" bIns="142240" numCol="1" spcCol="1270" anchor="ctr" anchorCtr="0">
          <a:noAutofit/>
        </a:bodyPr>
        <a:lstStyle/>
        <a:p>
          <a:pPr marL="0" lvl="0" indent="0" algn="ctr" defTabSz="889000">
            <a:lnSpc>
              <a:spcPct val="90000"/>
            </a:lnSpc>
            <a:spcBef>
              <a:spcPct val="0"/>
            </a:spcBef>
            <a:spcAft>
              <a:spcPct val="35000"/>
            </a:spcAft>
            <a:buNone/>
          </a:pPr>
          <a:r>
            <a:rPr lang="en-US" sz="2000" kern="1200"/>
            <a:t>Remove</a:t>
          </a:r>
        </a:p>
      </dsp:txBody>
      <dsp:txXfrm rot="-10800000">
        <a:off x="0" y="865346"/>
        <a:ext cx="1593453" cy="567900"/>
      </dsp:txXfrm>
    </dsp:sp>
    <dsp:sp modelId="{ED55F60F-6798-664A-ABB9-613974EA52D0}">
      <dsp:nvSpPr>
        <dsp:cNvPr id="0" name=""/>
        <dsp:cNvSpPr/>
      </dsp:nvSpPr>
      <dsp:spPr>
        <a:xfrm>
          <a:off x="1593453" y="865346"/>
          <a:ext cx="4780360" cy="5679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77800" rIns="96968" bIns="177800" numCol="1" spcCol="1270" anchor="ctr" anchorCtr="0">
          <a:noAutofit/>
        </a:bodyPr>
        <a:lstStyle/>
        <a:p>
          <a:pPr marL="0" lvl="0" indent="0" algn="l" defTabSz="622300">
            <a:lnSpc>
              <a:spcPct val="90000"/>
            </a:lnSpc>
            <a:spcBef>
              <a:spcPct val="0"/>
            </a:spcBef>
            <a:spcAft>
              <a:spcPct val="35000"/>
            </a:spcAft>
            <a:buNone/>
          </a:pPr>
          <a:r>
            <a:rPr lang="en-US" sz="1400" kern="1200"/>
            <a:t>Remove stopwords first before removing non-letters</a:t>
          </a:r>
        </a:p>
      </dsp:txBody>
      <dsp:txXfrm>
        <a:off x="1593453" y="865346"/>
        <a:ext cx="4780360" cy="567900"/>
      </dsp:txXfrm>
    </dsp:sp>
    <dsp:sp modelId="{9BBA45C8-6AFB-A64E-8ADF-C878FCA49DAD}">
      <dsp:nvSpPr>
        <dsp:cNvPr id="0" name=""/>
        <dsp:cNvSpPr/>
      </dsp:nvSpPr>
      <dsp:spPr>
        <a:xfrm rot="10800000">
          <a:off x="0" y="174"/>
          <a:ext cx="1593453" cy="873692"/>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326" tIns="142240" rIns="113326" bIns="142240" numCol="1" spcCol="1270" anchor="ctr" anchorCtr="0">
          <a:noAutofit/>
        </a:bodyPr>
        <a:lstStyle/>
        <a:p>
          <a:pPr marL="0" lvl="0" indent="0" algn="ctr" defTabSz="889000">
            <a:lnSpc>
              <a:spcPct val="90000"/>
            </a:lnSpc>
            <a:spcBef>
              <a:spcPct val="0"/>
            </a:spcBef>
            <a:spcAft>
              <a:spcPct val="35000"/>
            </a:spcAft>
            <a:buNone/>
          </a:pPr>
          <a:r>
            <a:rPr lang="en-US" sz="2000" kern="1200"/>
            <a:t>Remove</a:t>
          </a:r>
        </a:p>
      </dsp:txBody>
      <dsp:txXfrm rot="-10800000">
        <a:off x="0" y="174"/>
        <a:ext cx="1593453" cy="567900"/>
      </dsp:txXfrm>
    </dsp:sp>
    <dsp:sp modelId="{584E2570-4DBD-284E-A27D-35438E1750E3}">
      <dsp:nvSpPr>
        <dsp:cNvPr id="0" name=""/>
        <dsp:cNvSpPr/>
      </dsp:nvSpPr>
      <dsp:spPr>
        <a:xfrm>
          <a:off x="1593453" y="174"/>
          <a:ext cx="4780360" cy="5679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68" tIns="177800" rIns="96968" bIns="177800" numCol="1" spcCol="1270" anchor="ctr" anchorCtr="0">
          <a:noAutofit/>
        </a:bodyPr>
        <a:lstStyle/>
        <a:p>
          <a:pPr marL="0" lvl="0" indent="0" algn="l" defTabSz="622300">
            <a:lnSpc>
              <a:spcPct val="90000"/>
            </a:lnSpc>
            <a:spcBef>
              <a:spcPct val="0"/>
            </a:spcBef>
            <a:spcAft>
              <a:spcPct val="35000"/>
            </a:spcAft>
            <a:buNone/>
          </a:pPr>
          <a:r>
            <a:rPr lang="en-US" sz="1400" kern="1200"/>
            <a:t>Remove HTML, if any</a:t>
          </a:r>
        </a:p>
      </dsp:txBody>
      <dsp:txXfrm>
        <a:off x="1593453" y="174"/>
        <a:ext cx="4780360" cy="567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C28D6-3D44-F640-B582-9BD645315B4E}">
      <dsp:nvSpPr>
        <dsp:cNvPr id="0" name=""/>
        <dsp:cNvSpPr/>
      </dsp:nvSpPr>
      <dsp:spPr>
        <a:xfrm rot="5400000">
          <a:off x="2695769" y="1358153"/>
          <a:ext cx="1770503" cy="1540338"/>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kern="1200"/>
            <a:t>Number of  Trading days in Train set: 1591</a:t>
          </a:r>
          <a:endParaRPr lang="en-US" sz="1600" kern="1200"/>
        </a:p>
      </dsp:txBody>
      <dsp:txXfrm rot="-5400000">
        <a:off x="3050887" y="1518974"/>
        <a:ext cx="1060266" cy="1218697"/>
      </dsp:txXfrm>
    </dsp:sp>
    <dsp:sp modelId="{939AA3B6-31C8-CD4D-8E54-04EDB0B68BDF}">
      <dsp:nvSpPr>
        <dsp:cNvPr id="0" name=""/>
        <dsp:cNvSpPr/>
      </dsp:nvSpPr>
      <dsp:spPr>
        <a:xfrm>
          <a:off x="4397931" y="1597171"/>
          <a:ext cx="1975882" cy="1062302"/>
        </a:xfrm>
        <a:prstGeom prst="rect">
          <a:avLst/>
        </a:prstGeom>
        <a:noFill/>
        <a:ln>
          <a:noFill/>
        </a:ln>
        <a:effectLst/>
      </dsp:spPr>
      <dsp:style>
        <a:lnRef idx="0">
          <a:scrgbClr r="0" g="0" b="0"/>
        </a:lnRef>
        <a:fillRef idx="0">
          <a:scrgbClr r="0" g="0" b="0"/>
        </a:fillRef>
        <a:effectRef idx="0">
          <a:scrgbClr r="0" g="0" b="0"/>
        </a:effectRef>
        <a:fontRef idx="minor"/>
      </dsp:style>
    </dsp:sp>
    <dsp:sp modelId="{D3C3ABA4-9B09-4B4A-853A-95D9717726CE}">
      <dsp:nvSpPr>
        <dsp:cNvPr id="0" name=""/>
        <dsp:cNvSpPr/>
      </dsp:nvSpPr>
      <dsp:spPr>
        <a:xfrm rot="5400000">
          <a:off x="1032203" y="1358153"/>
          <a:ext cx="1770503" cy="1540338"/>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87321" y="1518974"/>
        <a:ext cx="1060266" cy="1218697"/>
      </dsp:txXfrm>
    </dsp:sp>
    <dsp:sp modelId="{2269BB99-99A7-6344-B0DB-0E23525B4B35}">
      <dsp:nvSpPr>
        <dsp:cNvPr id="0" name=""/>
        <dsp:cNvSpPr/>
      </dsp:nvSpPr>
      <dsp:spPr>
        <a:xfrm rot="5400000">
          <a:off x="1860799" y="2860957"/>
          <a:ext cx="1770503" cy="1540338"/>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kern="1200"/>
            <a:t>Number of Trading Days in Train set: 398</a:t>
          </a:r>
          <a:endParaRPr lang="en-US" sz="1600" kern="1200"/>
        </a:p>
      </dsp:txBody>
      <dsp:txXfrm rot="-5400000">
        <a:off x="2215917" y="3021778"/>
        <a:ext cx="1060266" cy="1218697"/>
      </dsp:txXfrm>
    </dsp:sp>
    <dsp:sp modelId="{5C89BDAA-6F5F-9048-BC3F-98693B29255E}">
      <dsp:nvSpPr>
        <dsp:cNvPr id="0" name=""/>
        <dsp:cNvSpPr/>
      </dsp:nvSpPr>
      <dsp:spPr>
        <a:xfrm>
          <a:off x="0" y="3099975"/>
          <a:ext cx="1912144" cy="1062302"/>
        </a:xfrm>
        <a:prstGeom prst="rect">
          <a:avLst/>
        </a:prstGeom>
        <a:noFill/>
        <a:ln>
          <a:noFill/>
        </a:ln>
        <a:effectLst/>
      </dsp:spPr>
      <dsp:style>
        <a:lnRef idx="0">
          <a:scrgbClr r="0" g="0" b="0"/>
        </a:lnRef>
        <a:fillRef idx="0">
          <a:scrgbClr r="0" g="0" b="0"/>
        </a:fillRef>
        <a:effectRef idx="0">
          <a:scrgbClr r="0" g="0" b="0"/>
        </a:effectRef>
        <a:fontRef idx="minor"/>
      </dsp:style>
    </dsp:sp>
    <dsp:sp modelId="{326F8B91-5E98-8E4A-BA56-20EE87E46012}">
      <dsp:nvSpPr>
        <dsp:cNvPr id="0" name=""/>
        <dsp:cNvSpPr/>
      </dsp:nvSpPr>
      <dsp:spPr>
        <a:xfrm rot="5400000">
          <a:off x="3524365" y="2860957"/>
          <a:ext cx="1770503" cy="1540338"/>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79483" y="3021778"/>
        <a:ext cx="1060266" cy="1218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AA4F3-6E2E-4D8E-81FA-38051A210BBE}">
      <dsp:nvSpPr>
        <dsp:cNvPr id="0" name=""/>
        <dsp:cNvSpPr/>
      </dsp:nvSpPr>
      <dsp:spPr>
        <a:xfrm>
          <a:off x="0" y="916046"/>
          <a:ext cx="5278412" cy="16911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C970B-DABD-48C1-ADC9-5BBCBFDCBC4E}">
      <dsp:nvSpPr>
        <dsp:cNvPr id="0" name=""/>
        <dsp:cNvSpPr/>
      </dsp:nvSpPr>
      <dsp:spPr>
        <a:xfrm>
          <a:off x="511576" y="1296558"/>
          <a:ext cx="930139" cy="9301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07681-0BB8-41B1-974F-1EFD763D9223}">
      <dsp:nvSpPr>
        <dsp:cNvPr id="0" name=""/>
        <dsp:cNvSpPr/>
      </dsp:nvSpPr>
      <dsp:spPr>
        <a:xfrm>
          <a:off x="1953293" y="916046"/>
          <a:ext cx="3325118" cy="169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981" tIns="178981" rIns="178981" bIns="178981" numCol="1" spcCol="1270" anchor="ctr" anchorCtr="0">
          <a:noAutofit/>
        </a:bodyPr>
        <a:lstStyle/>
        <a:p>
          <a:pPr marL="0" lvl="0" indent="0" algn="l" defTabSz="1111250">
            <a:lnSpc>
              <a:spcPct val="100000"/>
            </a:lnSpc>
            <a:spcBef>
              <a:spcPct val="0"/>
            </a:spcBef>
            <a:spcAft>
              <a:spcPct val="35000"/>
            </a:spcAft>
            <a:buNone/>
          </a:pPr>
          <a:r>
            <a:rPr lang="en-US" sz="2500" kern="1200" dirty="0"/>
            <a:t>Vectorizer</a:t>
          </a:r>
        </a:p>
      </dsp:txBody>
      <dsp:txXfrm>
        <a:off x="1953293" y="916046"/>
        <a:ext cx="3325118" cy="1691163"/>
      </dsp:txXfrm>
    </dsp:sp>
    <dsp:sp modelId="{6CC28A71-CAA5-4A9A-8132-C48CAC8F85AE}">
      <dsp:nvSpPr>
        <dsp:cNvPr id="0" name=""/>
        <dsp:cNvSpPr/>
      </dsp:nvSpPr>
      <dsp:spPr>
        <a:xfrm>
          <a:off x="0" y="3030000"/>
          <a:ext cx="5278412" cy="16911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B1C18-44CB-4EC3-953B-814DB7025454}">
      <dsp:nvSpPr>
        <dsp:cNvPr id="0" name=""/>
        <dsp:cNvSpPr/>
      </dsp:nvSpPr>
      <dsp:spPr>
        <a:xfrm>
          <a:off x="511576" y="3410512"/>
          <a:ext cx="930139" cy="93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BB7415-EC7E-434F-B678-24140397D917}">
      <dsp:nvSpPr>
        <dsp:cNvPr id="0" name=""/>
        <dsp:cNvSpPr/>
      </dsp:nvSpPr>
      <dsp:spPr>
        <a:xfrm>
          <a:off x="1953293" y="3030000"/>
          <a:ext cx="3325118" cy="169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981" tIns="178981" rIns="178981" bIns="178981" numCol="1" spcCol="1270" anchor="ctr" anchorCtr="0">
          <a:noAutofit/>
        </a:bodyPr>
        <a:lstStyle/>
        <a:p>
          <a:pPr marL="0" lvl="0" indent="0" algn="l" defTabSz="1111250">
            <a:lnSpc>
              <a:spcPct val="100000"/>
            </a:lnSpc>
            <a:spcBef>
              <a:spcPct val="0"/>
            </a:spcBef>
            <a:spcAft>
              <a:spcPct val="35000"/>
            </a:spcAft>
            <a:buNone/>
          </a:pPr>
          <a:r>
            <a:rPr lang="en-US" sz="2500" kern="1200"/>
            <a:t>Model </a:t>
          </a:r>
        </a:p>
      </dsp:txBody>
      <dsp:txXfrm>
        <a:off x="1953293" y="3030000"/>
        <a:ext cx="3325118" cy="16911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F0F01-C459-1C4E-AEF8-8399D46CA594}">
      <dsp:nvSpPr>
        <dsp:cNvPr id="0" name=""/>
        <dsp:cNvSpPr/>
      </dsp:nvSpPr>
      <dsp:spPr>
        <a:xfrm>
          <a:off x="505" y="1650410"/>
          <a:ext cx="2048857" cy="245862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382" tIns="0" rIns="202382" bIns="330200" numCol="1" spcCol="1270" anchor="t" anchorCtr="0">
          <a:noAutofit/>
        </a:bodyPr>
        <a:lstStyle/>
        <a:p>
          <a:pPr marL="0" lvl="0" indent="0" algn="l" defTabSz="622300">
            <a:lnSpc>
              <a:spcPct val="100000"/>
            </a:lnSpc>
            <a:spcBef>
              <a:spcPct val="0"/>
            </a:spcBef>
            <a:spcAft>
              <a:spcPct val="35000"/>
            </a:spcAft>
            <a:buNone/>
          </a:pPr>
          <a:r>
            <a:rPr lang="en-SG" sz="1400" kern="1200"/>
            <a:t>The best model, though below baseline model, was using 3 ngram CountVectorizer with Logisitic Regression with testing accuracy score of 0.5150.  Though the classification model was not successful, a glimpse into the EDA provided some interesting observations.</a:t>
          </a:r>
          <a:endParaRPr lang="en-US" sz="1400" kern="1200" dirty="0"/>
        </a:p>
      </dsp:txBody>
      <dsp:txXfrm>
        <a:off x="505" y="2633862"/>
        <a:ext cx="2048857" cy="1475177"/>
      </dsp:txXfrm>
    </dsp:sp>
    <dsp:sp modelId="{B96BF972-4409-9F41-A8D2-030D053D73F6}">
      <dsp:nvSpPr>
        <dsp:cNvPr id="0" name=""/>
        <dsp:cNvSpPr/>
      </dsp:nvSpPr>
      <dsp:spPr>
        <a:xfrm>
          <a:off x="505" y="1650410"/>
          <a:ext cx="2048857" cy="9834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382" tIns="165100" rIns="202382"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505" y="1650410"/>
        <a:ext cx="2048857" cy="983451"/>
      </dsp:txXfrm>
    </dsp:sp>
    <dsp:sp modelId="{12D0E8F2-6F8E-AE45-8200-386A4883C732}">
      <dsp:nvSpPr>
        <dsp:cNvPr id="0" name=""/>
        <dsp:cNvSpPr/>
      </dsp:nvSpPr>
      <dsp:spPr>
        <a:xfrm>
          <a:off x="2213272" y="1650410"/>
          <a:ext cx="2048857" cy="2458629"/>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382" tIns="0" rIns="202382" bIns="330200" numCol="1" spcCol="1270" anchor="t" anchorCtr="0">
          <a:noAutofit/>
        </a:bodyPr>
        <a:lstStyle/>
        <a:p>
          <a:pPr marL="0" lvl="0" indent="0" algn="l" defTabSz="622300">
            <a:lnSpc>
              <a:spcPct val="100000"/>
            </a:lnSpc>
            <a:spcBef>
              <a:spcPct val="0"/>
            </a:spcBef>
            <a:spcAft>
              <a:spcPct val="35000"/>
            </a:spcAft>
            <a:buNone/>
          </a:pPr>
          <a:r>
            <a:rPr lang="en-SG" sz="1400" kern="1200" dirty="0"/>
            <a:t>Sentimental Analysis using </a:t>
          </a:r>
          <a:r>
            <a:rPr lang="en-SG" sz="1400" kern="1200" dirty="0" err="1"/>
            <a:t>TextBlob</a:t>
          </a:r>
          <a:r>
            <a:rPr lang="en-SG" sz="1400" kern="1200" dirty="0"/>
            <a:t> was then used to give sentiment scores to the news to model instead of relying on just vectorizing tools from Natural Language Processing. Looking at the sentimental score EDA suggests that many titles were give neutral sentiment of score 0.</a:t>
          </a:r>
          <a:endParaRPr lang="en-US" sz="1400" kern="1200" dirty="0"/>
        </a:p>
      </dsp:txBody>
      <dsp:txXfrm>
        <a:off x="2213272" y="2633862"/>
        <a:ext cx="2048857" cy="1475177"/>
      </dsp:txXfrm>
    </dsp:sp>
    <dsp:sp modelId="{441302F2-FE55-C24F-A050-E1FF21461821}">
      <dsp:nvSpPr>
        <dsp:cNvPr id="0" name=""/>
        <dsp:cNvSpPr/>
      </dsp:nvSpPr>
      <dsp:spPr>
        <a:xfrm>
          <a:off x="2213272" y="1650410"/>
          <a:ext cx="2048857" cy="9834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382" tIns="165100" rIns="202382"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213272" y="1650410"/>
        <a:ext cx="2048857" cy="983451"/>
      </dsp:txXfrm>
    </dsp:sp>
    <dsp:sp modelId="{4ECC91A7-21F9-BC46-A0B1-342EB400F3ED}">
      <dsp:nvSpPr>
        <dsp:cNvPr id="0" name=""/>
        <dsp:cNvSpPr/>
      </dsp:nvSpPr>
      <dsp:spPr>
        <a:xfrm>
          <a:off x="4426039" y="1650410"/>
          <a:ext cx="2048857" cy="2458629"/>
        </a:xfrm>
        <a:prstGeom prst="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382" tIns="0" rIns="202382" bIns="330200" numCol="1" spcCol="1270" anchor="t" anchorCtr="0">
          <a:noAutofit/>
        </a:bodyPr>
        <a:lstStyle/>
        <a:p>
          <a:pPr marL="0" lvl="0" indent="0" algn="l" defTabSz="622300">
            <a:lnSpc>
              <a:spcPct val="100000"/>
            </a:lnSpc>
            <a:spcBef>
              <a:spcPct val="0"/>
            </a:spcBef>
            <a:spcAft>
              <a:spcPct val="35000"/>
            </a:spcAft>
            <a:buNone/>
          </a:pPr>
          <a:r>
            <a:rPr lang="en-SG" sz="1400" kern="1200" dirty="0"/>
            <a:t>We can conclude that watching daily everyday news alone might not be sufficient to decide whether prices are trending upwards or downwards at any given day. Thus, more precaution and work has to be done while trading in stock market. One should not simply trade based on watching daily world news.</a:t>
          </a:r>
          <a:endParaRPr lang="en-US" sz="1400" kern="1200" dirty="0"/>
        </a:p>
      </dsp:txBody>
      <dsp:txXfrm>
        <a:off x="4426039" y="2633862"/>
        <a:ext cx="2048857" cy="1475177"/>
      </dsp:txXfrm>
    </dsp:sp>
    <dsp:sp modelId="{7BC94086-6AD1-0B43-A570-C2467E620725}">
      <dsp:nvSpPr>
        <dsp:cNvPr id="0" name=""/>
        <dsp:cNvSpPr/>
      </dsp:nvSpPr>
      <dsp:spPr>
        <a:xfrm>
          <a:off x="4426039" y="1650410"/>
          <a:ext cx="2048857" cy="9834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382" tIns="165100" rIns="202382"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426039" y="1650410"/>
        <a:ext cx="2048857" cy="9834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61499-6ED8-4DEA-A114-F9BF039DF4F7}">
      <dsp:nvSpPr>
        <dsp:cNvPr id="0" name=""/>
        <dsp:cNvSpPr/>
      </dsp:nvSpPr>
      <dsp:spPr>
        <a:xfrm>
          <a:off x="0" y="703"/>
          <a:ext cx="6373813" cy="164515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0B6F4-0F32-4160-96B5-9A2E32A00003}">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650DE2-455F-435B-859A-10A4B7038C22}">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SG" sz="1500" kern="1200"/>
            <a:t>Taking a larger corpus such as full news articles instead of titles, longer period of time, more sources</a:t>
          </a:r>
          <a:endParaRPr lang="en-US" sz="1500" kern="1200"/>
        </a:p>
      </dsp:txBody>
      <dsp:txXfrm>
        <a:off x="1900154" y="703"/>
        <a:ext cx="4473659" cy="1645155"/>
      </dsp:txXfrm>
    </dsp:sp>
    <dsp:sp modelId="{080368A3-F0B6-4CC0-BC5A-B45603F74F39}">
      <dsp:nvSpPr>
        <dsp:cNvPr id="0" name=""/>
        <dsp:cNvSpPr/>
      </dsp:nvSpPr>
      <dsp:spPr>
        <a:xfrm>
          <a:off x="0" y="2057147"/>
          <a:ext cx="6373813" cy="164515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3C523-C7DB-48CB-BB71-62B3846DDF26}">
      <dsp:nvSpPr>
        <dsp:cNvPr id="0" name=""/>
        <dsp:cNvSpPr/>
      </dsp:nvSpPr>
      <dsp:spPr>
        <a:xfrm>
          <a:off x="497659" y="2427307"/>
          <a:ext cx="904835" cy="9048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2510D2-91FF-4DCA-9260-BD7E308062C1}">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SG" sz="1500" kern="1200" dirty="0"/>
            <a:t>Adapting '</a:t>
          </a:r>
          <a:r>
            <a:rPr lang="en-SG" sz="1500" kern="1200" dirty="0" err="1"/>
            <a:t>syuzhet</a:t>
          </a:r>
          <a:r>
            <a:rPr lang="en-SG" sz="1500" kern="1200" dirty="0"/>
            <a:t>' R package to give a wide range of emotions in addition to sentiments to feed into </a:t>
          </a:r>
          <a:r>
            <a:rPr lang="en-SG" sz="1500" kern="1200" dirty="0" err="1"/>
            <a:t>modeling</a:t>
          </a:r>
          <a:r>
            <a:rPr lang="en-SG" sz="1500" kern="1200" dirty="0"/>
            <a:t>: eight emotions (anger, fear, anticipation, trust, surprise, sadness, joy, and disgust) and two sentiments (negative and positive)</a:t>
          </a:r>
          <a:endParaRPr lang="en-US" sz="1500" kern="1200" dirty="0"/>
        </a:p>
      </dsp:txBody>
      <dsp:txXfrm>
        <a:off x="1900154" y="2057147"/>
        <a:ext cx="4473659" cy="1645155"/>
      </dsp:txXfrm>
    </dsp:sp>
    <dsp:sp modelId="{AE8A5879-AF6D-4DC4-9823-92A67CA19D1C}">
      <dsp:nvSpPr>
        <dsp:cNvPr id="0" name=""/>
        <dsp:cNvSpPr/>
      </dsp:nvSpPr>
      <dsp:spPr>
        <a:xfrm>
          <a:off x="0" y="4113591"/>
          <a:ext cx="6373813" cy="164515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024BC-2045-40BC-926E-3A03C6E38E87}">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B60B0-AF50-4528-8639-B1CECF06D1DD}">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SG" sz="1500" kern="1200"/>
            <a:t>Using S&amp;P500 or other larger index comprises of more stocks which may give better prediction result since it may be more representative to the price movement of investors reaction to news</a:t>
          </a:r>
          <a:endParaRPr lang="en-US" sz="1500" kern="1200"/>
        </a:p>
      </dsp:txBody>
      <dsp:txXfrm>
        <a:off x="1900154" y="4113591"/>
        <a:ext cx="4473659" cy="16451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June 29,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7041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June 29,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3098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June 29,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5679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June 29,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4008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June 29,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52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June 29,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9367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June 29,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0279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June 29,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6796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June 29,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3116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June 29,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7682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June 29,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9710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June 29,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75023158"/>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74" r:id="rId6"/>
    <p:sldLayoutId id="2147483869" r:id="rId7"/>
    <p:sldLayoutId id="2147483870" r:id="rId8"/>
    <p:sldLayoutId id="2147483871" r:id="rId9"/>
    <p:sldLayoutId id="2147483873" r:id="rId10"/>
    <p:sldLayoutId id="214748387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 name="Rectangle 7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55CA24-E3CF-496C-A9C1-0A5D38B68FC9}"/>
              </a:ext>
            </a:extLst>
          </p:cNvPr>
          <p:cNvPicPr>
            <a:picLocks noChangeAspect="1"/>
          </p:cNvPicPr>
          <p:nvPr/>
        </p:nvPicPr>
        <p:blipFill rotWithShape="1">
          <a:blip r:embed="rId2"/>
          <a:srcRect t="17740" r="9091" b="5651"/>
          <a:stretch/>
        </p:blipFill>
        <p:spPr>
          <a:xfrm>
            <a:off x="-2" y="10"/>
            <a:ext cx="12192002"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82" name="Rectangle 7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18700-040A-214A-BE2C-51E689D540C5}"/>
              </a:ext>
            </a:extLst>
          </p:cNvPr>
          <p:cNvSpPr>
            <a:spLocks noGrp="1"/>
          </p:cNvSpPr>
          <p:nvPr>
            <p:ph type="ctrTitle"/>
          </p:nvPr>
        </p:nvSpPr>
        <p:spPr>
          <a:xfrm>
            <a:off x="550864" y="549275"/>
            <a:ext cx="3565524" cy="2887174"/>
          </a:xfrm>
        </p:spPr>
        <p:txBody>
          <a:bodyPr anchor="b">
            <a:normAutofit/>
          </a:bodyPr>
          <a:lstStyle/>
          <a:p>
            <a:pPr>
              <a:lnSpc>
                <a:spcPct val="90000"/>
              </a:lnSpc>
            </a:pPr>
            <a:r>
              <a:rPr lang="en-SG" sz="3700" b="1">
                <a:latin typeface="Tw Cen MT" panose="020B0602020104020603" pitchFamily="34" charset="77"/>
              </a:rPr>
              <a:t>DJI Price Direction Prediction though Natural Language Processing</a:t>
            </a:r>
            <a:endParaRPr lang="en-US" sz="3700">
              <a:latin typeface="Tw Cen MT" panose="020B0602020104020603" pitchFamily="34" charset="77"/>
            </a:endParaRPr>
          </a:p>
        </p:txBody>
      </p:sp>
      <p:sp>
        <p:nvSpPr>
          <p:cNvPr id="83" name="Rectangle 7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48E36A7-1F4A-2C47-8CD7-7D91503FB2C3}"/>
              </a:ext>
            </a:extLst>
          </p:cNvPr>
          <p:cNvSpPr>
            <a:spLocks noGrp="1"/>
          </p:cNvSpPr>
          <p:nvPr>
            <p:ph type="subTitle" idx="1"/>
          </p:nvPr>
        </p:nvSpPr>
        <p:spPr>
          <a:xfrm>
            <a:off x="550863" y="3569007"/>
            <a:ext cx="3565525" cy="2523817"/>
          </a:xfrm>
        </p:spPr>
        <p:txBody>
          <a:bodyPr>
            <a:normAutofit/>
          </a:bodyPr>
          <a:lstStyle/>
          <a:p>
            <a:pPr>
              <a:spcAft>
                <a:spcPts val="600"/>
              </a:spcAft>
            </a:pPr>
            <a:r>
              <a:rPr lang="en-US" sz="2000">
                <a:solidFill>
                  <a:schemeClr val="tx1">
                    <a:alpha val="60000"/>
                  </a:schemeClr>
                </a:solidFill>
              </a:rPr>
              <a:t>Ethan Koh, 29 June 2020</a:t>
            </a:r>
          </a:p>
          <a:p>
            <a:pPr>
              <a:spcAft>
                <a:spcPts val="600"/>
              </a:spcAft>
            </a:pPr>
            <a:endParaRPr lang="en-US" sz="2000">
              <a:solidFill>
                <a:schemeClr val="tx1">
                  <a:alpha val="60000"/>
                </a:schemeClr>
              </a:solidFill>
            </a:endParaRPr>
          </a:p>
        </p:txBody>
      </p:sp>
    </p:spTree>
    <p:extLst>
      <p:ext uri="{BB962C8B-B14F-4D97-AF65-F5344CB8AC3E}">
        <p14:creationId xmlns:p14="http://schemas.microsoft.com/office/powerpoint/2010/main" val="280567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cture containing screenshot&#10;&#10;Description automatically generated">
            <a:extLst>
              <a:ext uri="{FF2B5EF4-FFF2-40B4-BE49-F238E27FC236}">
                <a16:creationId xmlns:a16="http://schemas.microsoft.com/office/drawing/2014/main" id="{4A91E384-0EB8-0947-A6CD-E378E47C3847}"/>
              </a:ext>
            </a:extLst>
          </p:cNvPr>
          <p:cNvPicPr>
            <a:picLocks noGrp="1" noChangeAspect="1"/>
          </p:cNvPicPr>
          <p:nvPr>
            <p:ph idx="1"/>
          </p:nvPr>
        </p:nvPicPr>
        <p:blipFill rotWithShape="1">
          <a:blip r:embed="rId2"/>
          <a:srcRect r="400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5" name="Rectangle 14">
            <a:extLst>
              <a:ext uri="{FF2B5EF4-FFF2-40B4-BE49-F238E27FC236}">
                <a16:creationId xmlns:a16="http://schemas.microsoft.com/office/drawing/2014/main" id="{008BA5EF-099A-47C4-B002-198EE687B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43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1" name="Freeform: Shape 3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6" name="Rectangle 3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1" name="Freeform: Shape 4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4" name="Group 4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 name="Content Placeholder 9" descr="A picture containing device&#10;&#10;Description automatically generated">
            <a:extLst>
              <a:ext uri="{FF2B5EF4-FFF2-40B4-BE49-F238E27FC236}">
                <a16:creationId xmlns:a16="http://schemas.microsoft.com/office/drawing/2014/main" id="{F8775D67-F22D-3542-85B3-AD6D025B0292}"/>
              </a:ext>
            </a:extLst>
          </p:cNvPr>
          <p:cNvPicPr>
            <a:picLocks noGrp="1" noChangeAspect="1"/>
          </p:cNvPicPr>
          <p:nvPr>
            <p:ph idx="1"/>
          </p:nvPr>
        </p:nvPicPr>
        <p:blipFill>
          <a:blip r:embed="rId2"/>
          <a:stretch>
            <a:fillRect/>
          </a:stretch>
        </p:blipFill>
        <p:spPr>
          <a:xfrm>
            <a:off x="2494035" y="1310153"/>
            <a:ext cx="7345363" cy="4333763"/>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89784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A picture containing device&#10;&#10;Description automatically generated">
            <a:extLst>
              <a:ext uri="{FF2B5EF4-FFF2-40B4-BE49-F238E27FC236}">
                <a16:creationId xmlns:a16="http://schemas.microsoft.com/office/drawing/2014/main" id="{A1633F71-0863-924F-8995-6786BFDF694B}"/>
              </a:ext>
            </a:extLst>
          </p:cNvPr>
          <p:cNvPicPr>
            <a:picLocks noGrp="1" noChangeAspect="1"/>
          </p:cNvPicPr>
          <p:nvPr>
            <p:ph idx="1"/>
          </p:nvPr>
        </p:nvPicPr>
        <p:blipFill>
          <a:blip r:embed="rId2"/>
          <a:stretch>
            <a:fillRect/>
          </a:stretch>
        </p:blipFill>
        <p:spPr>
          <a:xfrm>
            <a:off x="3209754" y="511824"/>
            <a:ext cx="6228148"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3534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8" name="Freeform: Shape 9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Oval 9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Oval 10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4" name="Group 10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5" name="Freeform: Shape 10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Oval 10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0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0" name="Rectangle 10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8D584-BB59-0747-A083-6FB82EBD3848}"/>
              </a:ext>
            </a:extLst>
          </p:cNvPr>
          <p:cNvSpPr>
            <a:spLocks noGrp="1"/>
          </p:cNvSpPr>
          <p:nvPr>
            <p:ph type="title"/>
          </p:nvPr>
        </p:nvSpPr>
        <p:spPr>
          <a:xfrm>
            <a:off x="4412872" y="14279"/>
            <a:ext cx="6373812" cy="984885"/>
          </a:xfrm>
        </p:spPr>
        <p:txBody>
          <a:bodyPr vert="horz" wrap="square" lIns="0" tIns="0" rIns="0" bIns="0" rtlCol="0" anchor="ctr" anchorCtr="0">
            <a:normAutofit/>
          </a:bodyPr>
          <a:lstStyle/>
          <a:p>
            <a:pPr>
              <a:lnSpc>
                <a:spcPct val="100000"/>
              </a:lnSpc>
            </a:pPr>
            <a:r>
              <a:rPr lang="en-US" dirty="0"/>
              <a:t>Uni-gram</a:t>
            </a:r>
          </a:p>
        </p:txBody>
      </p:sp>
      <p:sp>
        <p:nvSpPr>
          <p:cNvPr id="112" name="Rectangle 111">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omb, object&#10;&#10;Description automatically generated">
            <a:extLst>
              <a:ext uri="{FF2B5EF4-FFF2-40B4-BE49-F238E27FC236}">
                <a16:creationId xmlns:a16="http://schemas.microsoft.com/office/drawing/2014/main" id="{1B81618C-5C70-B142-A19B-186ECCF028C4}"/>
              </a:ext>
            </a:extLst>
          </p:cNvPr>
          <p:cNvPicPr>
            <a:picLocks noChangeAspect="1"/>
          </p:cNvPicPr>
          <p:nvPr/>
        </p:nvPicPr>
        <p:blipFill>
          <a:blip r:embed="rId2"/>
          <a:stretch>
            <a:fillRect/>
          </a:stretch>
        </p:blipFill>
        <p:spPr>
          <a:xfrm>
            <a:off x="1766076" y="966298"/>
            <a:ext cx="8259807" cy="5513420"/>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114" name="Rectangle 113">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9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Freeform: Shape 7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5" name="Group 8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6" name="Freeform: Shape 8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Oval 8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8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1" name="Rectangle 9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5" name="Group 9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96" name="Freeform: Shape 9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3B8D584-BB59-0747-A083-6FB82EBD3848}"/>
              </a:ext>
            </a:extLst>
          </p:cNvPr>
          <p:cNvSpPr>
            <a:spLocks noGrp="1"/>
          </p:cNvSpPr>
          <p:nvPr>
            <p:ph type="title"/>
          </p:nvPr>
        </p:nvSpPr>
        <p:spPr>
          <a:xfrm>
            <a:off x="4511594" y="-2150601"/>
            <a:ext cx="3565524" cy="3034657"/>
          </a:xfrm>
        </p:spPr>
        <p:txBody>
          <a:bodyPr vert="horz" wrap="square" lIns="0" tIns="0" rIns="0" bIns="0" rtlCol="0" anchor="b" anchorCtr="0">
            <a:normAutofit/>
          </a:bodyPr>
          <a:lstStyle/>
          <a:p>
            <a:pPr>
              <a:lnSpc>
                <a:spcPct val="100000"/>
              </a:lnSpc>
            </a:pPr>
            <a:r>
              <a:rPr lang="en-US" dirty="0"/>
              <a:t>Bi-gram</a:t>
            </a:r>
          </a:p>
        </p:txBody>
      </p:sp>
      <p:grpSp>
        <p:nvGrpSpPr>
          <p:cNvPr id="99" name="Group 9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0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cell phone&#10;&#10;Description automatically generated">
            <a:extLst>
              <a:ext uri="{FF2B5EF4-FFF2-40B4-BE49-F238E27FC236}">
                <a16:creationId xmlns:a16="http://schemas.microsoft.com/office/drawing/2014/main" id="{3092A8D0-6D6A-684F-88DA-62E39D78FE4E}"/>
              </a:ext>
            </a:extLst>
          </p:cNvPr>
          <p:cNvPicPr>
            <a:picLocks noChangeAspect="1"/>
          </p:cNvPicPr>
          <p:nvPr/>
        </p:nvPicPr>
        <p:blipFill>
          <a:blip r:embed="rId2"/>
          <a:stretch>
            <a:fillRect/>
          </a:stretch>
        </p:blipFill>
        <p:spPr>
          <a:xfrm>
            <a:off x="1576862" y="987665"/>
            <a:ext cx="8530317" cy="5566029"/>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40645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3"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8"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41">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3" name="Freeform: Shape 42">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3B8D584-BB59-0747-A083-6FB82EBD3848}"/>
              </a:ext>
            </a:extLst>
          </p:cNvPr>
          <p:cNvSpPr>
            <a:spLocks noGrp="1"/>
          </p:cNvSpPr>
          <p:nvPr>
            <p:ph type="title"/>
          </p:nvPr>
        </p:nvSpPr>
        <p:spPr>
          <a:xfrm>
            <a:off x="4737496" y="-2130113"/>
            <a:ext cx="3565524" cy="3034657"/>
          </a:xfrm>
        </p:spPr>
        <p:txBody>
          <a:bodyPr vert="horz" wrap="square" lIns="0" tIns="0" rIns="0" bIns="0" rtlCol="0" anchor="b" anchorCtr="0">
            <a:normAutofit/>
          </a:bodyPr>
          <a:lstStyle/>
          <a:p>
            <a:pPr>
              <a:lnSpc>
                <a:spcPct val="100000"/>
              </a:lnSpc>
            </a:pPr>
            <a:r>
              <a:rPr lang="en-US" dirty="0"/>
              <a:t>Tri-gram</a:t>
            </a:r>
          </a:p>
        </p:txBody>
      </p:sp>
      <p:grpSp>
        <p:nvGrpSpPr>
          <p:cNvPr id="46" name="Group 45">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7"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Content Placeholder 4" descr="A screenshot of a cell phone&#10;&#10;Description automatically generated">
            <a:extLst>
              <a:ext uri="{FF2B5EF4-FFF2-40B4-BE49-F238E27FC236}">
                <a16:creationId xmlns:a16="http://schemas.microsoft.com/office/drawing/2014/main" id="{8983613A-8985-464D-A0F7-F1F0822C8229}"/>
              </a:ext>
            </a:extLst>
          </p:cNvPr>
          <p:cNvPicPr>
            <a:picLocks noGrp="1" noChangeAspect="1"/>
          </p:cNvPicPr>
          <p:nvPr>
            <p:ph idx="1"/>
          </p:nvPr>
        </p:nvPicPr>
        <p:blipFill>
          <a:blip r:embed="rId2"/>
          <a:stretch>
            <a:fillRect/>
          </a:stretch>
        </p:blipFill>
        <p:spPr>
          <a:xfrm>
            <a:off x="1152445" y="904544"/>
            <a:ext cx="9950058" cy="5721282"/>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99367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EBAA7-2B82-A344-9C75-2DC8795FF51D}"/>
              </a:ext>
            </a:extLst>
          </p:cNvPr>
          <p:cNvSpPr>
            <a:spLocks noGrp="1"/>
          </p:cNvSpPr>
          <p:nvPr>
            <p:ph type="title"/>
          </p:nvPr>
        </p:nvSpPr>
        <p:spPr>
          <a:xfrm>
            <a:off x="550863" y="549275"/>
            <a:ext cx="5437185" cy="1997855"/>
          </a:xfrm>
        </p:spPr>
        <p:txBody>
          <a:bodyPr wrap="square" anchor="b">
            <a:normAutofit/>
          </a:bodyPr>
          <a:lstStyle/>
          <a:p>
            <a:r>
              <a:rPr lang="en-SG" b="1" dirty="0"/>
              <a:t>Baseline Model</a:t>
            </a:r>
          </a:p>
        </p:txBody>
      </p:sp>
      <p:sp>
        <p:nvSpPr>
          <p:cNvPr id="17" name="Content Placeholder 2">
            <a:extLst>
              <a:ext uri="{FF2B5EF4-FFF2-40B4-BE49-F238E27FC236}">
                <a16:creationId xmlns:a16="http://schemas.microsoft.com/office/drawing/2014/main" id="{E7D96DD5-87F7-9A40-B7ED-D06C22F41CF7}"/>
              </a:ext>
            </a:extLst>
          </p:cNvPr>
          <p:cNvSpPr>
            <a:spLocks noGrp="1"/>
          </p:cNvSpPr>
          <p:nvPr>
            <p:ph idx="1"/>
          </p:nvPr>
        </p:nvSpPr>
        <p:spPr>
          <a:xfrm>
            <a:off x="550863" y="2677306"/>
            <a:ext cx="5437187" cy="3415519"/>
          </a:xfrm>
        </p:spPr>
        <p:txBody>
          <a:bodyPr anchor="t">
            <a:normAutofit/>
          </a:bodyPr>
          <a:lstStyle/>
          <a:p>
            <a:pPr marL="0" indent="0">
              <a:buNone/>
            </a:pPr>
            <a:r>
              <a:rPr lang="en-SG" sz="6000" dirty="0"/>
              <a:t>0.542426</a:t>
            </a:r>
          </a:p>
          <a:p>
            <a:pPr marL="0" indent="0">
              <a:buNone/>
            </a:pPr>
            <a:endParaRPr lang="en-US" sz="2000" dirty="0"/>
          </a:p>
        </p:txBody>
      </p:sp>
      <p:pic>
        <p:nvPicPr>
          <p:cNvPr id="7" name="Graphic 6" descr="Tick">
            <a:extLst>
              <a:ext uri="{FF2B5EF4-FFF2-40B4-BE49-F238E27FC236}">
                <a16:creationId xmlns:a16="http://schemas.microsoft.com/office/drawing/2014/main" id="{1D652D97-D35F-4C35-BDBC-4898914092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67057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4382E-00B5-9241-AA6B-79EA964AF56F}"/>
              </a:ext>
            </a:extLst>
          </p:cNvPr>
          <p:cNvSpPr>
            <a:spLocks noGrp="1"/>
          </p:cNvSpPr>
          <p:nvPr>
            <p:ph type="title"/>
          </p:nvPr>
        </p:nvSpPr>
        <p:spPr>
          <a:xfrm>
            <a:off x="550863" y="1520825"/>
            <a:ext cx="5437188" cy="3779838"/>
          </a:xfrm>
        </p:spPr>
        <p:txBody>
          <a:bodyPr anchor="ctr">
            <a:normAutofit/>
          </a:bodyPr>
          <a:lstStyle/>
          <a:p>
            <a:r>
              <a:rPr lang="en-US" sz="8000"/>
              <a:t>Pipeline</a:t>
            </a:r>
          </a:p>
        </p:txBody>
      </p:sp>
      <p:sp>
        <p:nvSpPr>
          <p:cNvPr id="22" name="Freeform: Shape 21">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3" name="Group 23">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25"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9" name="Group 28">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30" name="Freeform: Shape 29">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15" name="Content Placeholder 2">
            <a:extLst>
              <a:ext uri="{FF2B5EF4-FFF2-40B4-BE49-F238E27FC236}">
                <a16:creationId xmlns:a16="http://schemas.microsoft.com/office/drawing/2014/main" id="{E6F52804-8AA9-4D3A-A31E-DAB1C38C4756}"/>
              </a:ext>
            </a:extLst>
          </p:cNvPr>
          <p:cNvGraphicFramePr>
            <a:graphicFrameLocks noGrp="1"/>
          </p:cNvGraphicFramePr>
          <p:nvPr>
            <p:ph idx="1"/>
            <p:extLst>
              <p:ext uri="{D42A27DB-BD31-4B8C-83A1-F6EECF244321}">
                <p14:modId xmlns:p14="http://schemas.microsoft.com/office/powerpoint/2010/main" val="556800485"/>
              </p:ext>
            </p:extLst>
          </p:nvPr>
        </p:nvGraphicFramePr>
        <p:xfrm>
          <a:off x="6362727" y="671513"/>
          <a:ext cx="5278412" cy="563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27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F1F8C8E-0466-8944-9FAB-A0B032A73E59}"/>
              </a:ext>
            </a:extLst>
          </p:cNvPr>
          <p:cNvGraphicFramePr>
            <a:graphicFrameLocks noGrp="1"/>
          </p:cNvGraphicFramePr>
          <p:nvPr>
            <p:ph idx="1"/>
            <p:extLst>
              <p:ext uri="{D42A27DB-BD31-4B8C-83A1-F6EECF244321}">
                <p14:modId xmlns:p14="http://schemas.microsoft.com/office/powerpoint/2010/main" val="2297940117"/>
              </p:ext>
            </p:extLst>
          </p:nvPr>
        </p:nvGraphicFramePr>
        <p:xfrm>
          <a:off x="867161" y="971551"/>
          <a:ext cx="10457678" cy="4492200"/>
        </p:xfrm>
        <a:graphic>
          <a:graphicData uri="http://schemas.openxmlformats.org/drawingml/2006/table">
            <a:tbl>
              <a:tblPr firstRow="1" bandRow="1">
                <a:tableStyleId>{22838BEF-8BB2-4498-84A7-C5851F593DF1}</a:tableStyleId>
              </a:tblPr>
              <a:tblGrid>
                <a:gridCol w="1307020">
                  <a:extLst>
                    <a:ext uri="{9D8B030D-6E8A-4147-A177-3AD203B41FA5}">
                      <a16:colId xmlns:a16="http://schemas.microsoft.com/office/drawing/2014/main" val="2206448227"/>
                    </a:ext>
                  </a:extLst>
                </a:gridCol>
                <a:gridCol w="1307020">
                  <a:extLst>
                    <a:ext uri="{9D8B030D-6E8A-4147-A177-3AD203B41FA5}">
                      <a16:colId xmlns:a16="http://schemas.microsoft.com/office/drawing/2014/main" val="1692376863"/>
                    </a:ext>
                  </a:extLst>
                </a:gridCol>
                <a:gridCol w="1307779">
                  <a:extLst>
                    <a:ext uri="{9D8B030D-6E8A-4147-A177-3AD203B41FA5}">
                      <a16:colId xmlns:a16="http://schemas.microsoft.com/office/drawing/2014/main" val="616930343"/>
                    </a:ext>
                  </a:extLst>
                </a:gridCol>
                <a:gridCol w="1307779">
                  <a:extLst>
                    <a:ext uri="{9D8B030D-6E8A-4147-A177-3AD203B41FA5}">
                      <a16:colId xmlns:a16="http://schemas.microsoft.com/office/drawing/2014/main" val="1755817582"/>
                    </a:ext>
                  </a:extLst>
                </a:gridCol>
                <a:gridCol w="1307020">
                  <a:extLst>
                    <a:ext uri="{9D8B030D-6E8A-4147-A177-3AD203B41FA5}">
                      <a16:colId xmlns:a16="http://schemas.microsoft.com/office/drawing/2014/main" val="2355171093"/>
                    </a:ext>
                  </a:extLst>
                </a:gridCol>
                <a:gridCol w="1307020">
                  <a:extLst>
                    <a:ext uri="{9D8B030D-6E8A-4147-A177-3AD203B41FA5}">
                      <a16:colId xmlns:a16="http://schemas.microsoft.com/office/drawing/2014/main" val="2141564679"/>
                    </a:ext>
                  </a:extLst>
                </a:gridCol>
                <a:gridCol w="1307020">
                  <a:extLst>
                    <a:ext uri="{9D8B030D-6E8A-4147-A177-3AD203B41FA5}">
                      <a16:colId xmlns:a16="http://schemas.microsoft.com/office/drawing/2014/main" val="1404721225"/>
                    </a:ext>
                  </a:extLst>
                </a:gridCol>
                <a:gridCol w="1307020">
                  <a:extLst>
                    <a:ext uri="{9D8B030D-6E8A-4147-A177-3AD203B41FA5}">
                      <a16:colId xmlns:a16="http://schemas.microsoft.com/office/drawing/2014/main" val="1404921241"/>
                    </a:ext>
                  </a:extLst>
                </a:gridCol>
              </a:tblGrid>
              <a:tr h="1383405">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with </a:t>
                      </a:r>
                      <a:r>
                        <a:rPr lang="en-US" dirty="0" err="1"/>
                        <a:t>Cvec</a:t>
                      </a:r>
                      <a:r>
                        <a:rPr lang="en-US" dirty="0"/>
                        <a:t> 1-gram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with </a:t>
                      </a:r>
                      <a:r>
                        <a:rPr lang="en-US" dirty="0" err="1"/>
                        <a:t>Cvec</a:t>
                      </a:r>
                      <a:r>
                        <a:rPr lang="en-US" dirty="0"/>
                        <a:t> 2-gram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Logistic with </a:t>
                      </a:r>
                      <a:r>
                        <a:rPr lang="en-US" dirty="0" err="1">
                          <a:solidFill>
                            <a:srgbClr val="FF0000"/>
                          </a:solidFill>
                        </a:rPr>
                        <a:t>Cvec</a:t>
                      </a:r>
                      <a:r>
                        <a:rPr lang="en-US" dirty="0">
                          <a:solidFill>
                            <a:srgbClr val="FF0000"/>
                          </a:solidFill>
                        </a:rPr>
                        <a:t> 3-gram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with </a:t>
                      </a:r>
                      <a:r>
                        <a:rPr lang="en-US" dirty="0" err="1"/>
                        <a:t>Tvec</a:t>
                      </a:r>
                      <a:r>
                        <a:rPr lang="en-US" dirty="0"/>
                        <a:t> 2-gram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800" b="1"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Random Forest with </a:t>
                      </a:r>
                      <a:r>
                        <a:rPr lang="en-SG" sz="1800" b="1" i="0" kern="1200" dirty="0" err="1">
                          <a:solidFill>
                            <a:schemeClr val="dk1"/>
                          </a:solidFill>
                          <a:effectLst/>
                          <a:latin typeface="+mn-lt"/>
                          <a:ea typeface="+mn-ea"/>
                          <a:cs typeface="+mn-cs"/>
                        </a:rPr>
                        <a:t>Tvec</a:t>
                      </a:r>
                      <a:r>
                        <a:rPr lang="en-SG" sz="1800" b="1" i="0" kern="1200" dirty="0">
                          <a:solidFill>
                            <a:schemeClr val="dk1"/>
                          </a:solidFill>
                          <a:effectLst/>
                          <a:latin typeface="+mn-lt"/>
                          <a:ea typeface="+mn-ea"/>
                          <a:cs typeface="+mn-cs"/>
                        </a:rPr>
                        <a:t> 1-gram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Random Forest with </a:t>
                      </a:r>
                      <a:r>
                        <a:rPr lang="en-SG" sz="1800" b="1" i="0" kern="1200" dirty="0" err="1">
                          <a:solidFill>
                            <a:schemeClr val="dk1"/>
                          </a:solidFill>
                          <a:effectLst/>
                          <a:latin typeface="+mn-lt"/>
                          <a:ea typeface="+mn-ea"/>
                          <a:cs typeface="+mn-cs"/>
                        </a:rPr>
                        <a:t>Cvec</a:t>
                      </a:r>
                      <a:r>
                        <a:rPr lang="en-SG" sz="1800" b="1" i="0" kern="1200" dirty="0">
                          <a:solidFill>
                            <a:schemeClr val="dk1"/>
                          </a:solidFill>
                          <a:effectLst/>
                          <a:latin typeface="+mn-lt"/>
                          <a:ea typeface="+mn-ea"/>
                          <a:cs typeface="+mn-cs"/>
                        </a:rPr>
                        <a:t> 2-gram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dk1"/>
                          </a:solidFill>
                          <a:effectLst/>
                          <a:latin typeface="+mn-lt"/>
                          <a:ea typeface="+mn-ea"/>
                          <a:cs typeface="+mn-cs"/>
                        </a:rPr>
                        <a:t>Naive Bayes with </a:t>
                      </a:r>
                      <a:r>
                        <a:rPr lang="en-SG" sz="1800" b="1" i="0" kern="1200" dirty="0" err="1">
                          <a:solidFill>
                            <a:schemeClr val="dk1"/>
                          </a:solidFill>
                          <a:effectLst/>
                          <a:latin typeface="+mn-lt"/>
                          <a:ea typeface="+mn-ea"/>
                          <a:cs typeface="+mn-cs"/>
                        </a:rPr>
                        <a:t>Cvec</a:t>
                      </a:r>
                      <a:r>
                        <a:rPr lang="en-SG" sz="1800" b="1" i="0" kern="1200" dirty="0">
                          <a:solidFill>
                            <a:schemeClr val="dk1"/>
                          </a:solidFill>
                          <a:effectLst/>
                          <a:latin typeface="+mn-lt"/>
                          <a:ea typeface="+mn-ea"/>
                          <a:cs typeface="+mn-cs"/>
                        </a:rPr>
                        <a:t> 2-gram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800" b="1" i="0" kern="1200" dirty="0">
                        <a:solidFill>
                          <a:schemeClr val="dk1"/>
                        </a:solidFill>
                        <a:effectLst/>
                        <a:latin typeface="+mn-lt"/>
                        <a:ea typeface="+mn-ea"/>
                        <a:cs typeface="+mn-cs"/>
                      </a:endParaRPr>
                    </a:p>
                  </a:txBody>
                  <a:tcPr/>
                </a:tc>
                <a:extLst>
                  <a:ext uri="{0D108BD9-81ED-4DB2-BD59-A6C34878D82A}">
                    <a16:rowId xmlns:a16="http://schemas.microsoft.com/office/drawing/2014/main" val="1230469878"/>
                  </a:ext>
                </a:extLst>
              </a:tr>
              <a:tr h="926960">
                <a:tc>
                  <a:txBody>
                    <a:bodyPr/>
                    <a:lstStyle/>
                    <a:p>
                      <a:r>
                        <a:rPr lang="en-US" dirty="0"/>
                        <a:t>CV score</a:t>
                      </a:r>
                    </a:p>
                  </a:txBody>
                  <a:tcPr/>
                </a:tc>
                <a:tc>
                  <a:txBody>
                    <a:bodyPr/>
                    <a:lstStyle/>
                    <a:p>
                      <a:r>
                        <a:rPr lang="en-SG" dirty="0"/>
                        <a:t>0.54242</a:t>
                      </a:r>
                      <a:endParaRPr lang="en-US" dirty="0"/>
                    </a:p>
                  </a:txBody>
                  <a:tcPr/>
                </a:tc>
                <a:tc>
                  <a:txBody>
                    <a:bodyPr/>
                    <a:lstStyle/>
                    <a:p>
                      <a:r>
                        <a:rPr lang="en-SG" dirty="0"/>
                        <a:t>0.54242</a:t>
                      </a:r>
                      <a:endParaRPr lang="en-US" dirty="0"/>
                    </a:p>
                  </a:txBody>
                  <a:tcPr/>
                </a:tc>
                <a:tc>
                  <a:txBody>
                    <a:bodyPr/>
                    <a:lstStyle/>
                    <a:p>
                      <a:r>
                        <a:rPr lang="en-SG" dirty="0"/>
                        <a:t>0.51538</a:t>
                      </a:r>
                      <a:endParaRPr lang="en-US" dirty="0"/>
                    </a:p>
                  </a:txBody>
                  <a:tcPr/>
                </a:tc>
                <a:tc>
                  <a:txBody>
                    <a:bodyPr/>
                    <a:lstStyle/>
                    <a:p>
                      <a:r>
                        <a:rPr lang="en-SG" dirty="0"/>
                        <a:t>0.54116</a:t>
                      </a:r>
                      <a:endParaRPr lang="en-US" dirty="0"/>
                    </a:p>
                  </a:txBody>
                  <a:tcPr/>
                </a:tc>
                <a:tc>
                  <a:txBody>
                    <a:bodyPr/>
                    <a:lstStyle/>
                    <a:p>
                      <a:r>
                        <a:rPr lang="en-SG" dirty="0"/>
                        <a:t>0.54242</a:t>
                      </a:r>
                      <a:endParaRPr lang="en-US" dirty="0"/>
                    </a:p>
                  </a:txBody>
                  <a:tcPr/>
                </a:tc>
                <a:tc>
                  <a:txBody>
                    <a:bodyPr/>
                    <a:lstStyle/>
                    <a:p>
                      <a:r>
                        <a:rPr lang="en-SG" dirty="0"/>
                        <a:t>0.54242</a:t>
                      </a:r>
                      <a:endParaRPr lang="en-US" dirty="0"/>
                    </a:p>
                  </a:txBody>
                  <a:tcPr/>
                </a:tc>
                <a:tc>
                  <a:txBody>
                    <a:bodyPr/>
                    <a:lstStyle/>
                    <a:p>
                      <a:r>
                        <a:rPr lang="en-SG" dirty="0"/>
                        <a:t>0.54555</a:t>
                      </a:r>
                      <a:endParaRPr lang="en-US" dirty="0"/>
                    </a:p>
                  </a:txBody>
                  <a:tcPr/>
                </a:tc>
                <a:extLst>
                  <a:ext uri="{0D108BD9-81ED-4DB2-BD59-A6C34878D82A}">
                    <a16:rowId xmlns:a16="http://schemas.microsoft.com/office/drawing/2014/main" val="2483898909"/>
                  </a:ext>
                </a:extLst>
              </a:tr>
              <a:tr h="1051100">
                <a:tc>
                  <a:txBody>
                    <a:bodyPr/>
                    <a:lstStyle/>
                    <a:p>
                      <a:r>
                        <a:rPr lang="en-US" dirty="0"/>
                        <a:t>Training Accuracy Score</a:t>
                      </a:r>
                    </a:p>
                  </a:txBody>
                  <a:tcPr/>
                </a:tc>
                <a:tc>
                  <a:txBody>
                    <a:bodyPr/>
                    <a:lstStyle/>
                    <a:p>
                      <a:r>
                        <a:rPr lang="en-SG" dirty="0"/>
                        <a:t>0.54242</a:t>
                      </a:r>
                      <a:endParaRPr lang="en-US" dirty="0"/>
                    </a:p>
                  </a:txBody>
                  <a:tcPr/>
                </a:tc>
                <a:tc>
                  <a:txBody>
                    <a:bodyPr/>
                    <a:lstStyle/>
                    <a:p>
                      <a:r>
                        <a:rPr lang="en-SG" dirty="0"/>
                        <a:t>0.54242</a:t>
                      </a:r>
                      <a:endParaRPr lang="en-US" dirty="0"/>
                    </a:p>
                  </a:txBody>
                  <a:tcPr/>
                </a:tc>
                <a:tc>
                  <a:txBody>
                    <a:bodyPr/>
                    <a:lstStyle/>
                    <a:p>
                      <a:r>
                        <a:rPr lang="en-SG" dirty="0"/>
                        <a:t>0.62539</a:t>
                      </a:r>
                      <a:endParaRPr lang="en-US" dirty="0"/>
                    </a:p>
                  </a:txBody>
                  <a:tcPr/>
                </a:tc>
                <a:tc>
                  <a:txBody>
                    <a:bodyPr/>
                    <a:lstStyle/>
                    <a:p>
                      <a:r>
                        <a:rPr lang="en-SG" dirty="0"/>
                        <a:t>0.56693</a:t>
                      </a:r>
                      <a:endParaRPr lang="en-US" dirty="0"/>
                    </a:p>
                  </a:txBody>
                  <a:tcPr/>
                </a:tc>
                <a:tc>
                  <a:txBody>
                    <a:bodyPr/>
                    <a:lstStyle/>
                    <a:p>
                      <a:r>
                        <a:rPr lang="en-SG" dirty="0"/>
                        <a:t>0.54305</a:t>
                      </a:r>
                      <a:endParaRPr lang="en-US" dirty="0"/>
                    </a:p>
                  </a:txBody>
                  <a:tcPr/>
                </a:tc>
                <a:tc>
                  <a:txBody>
                    <a:bodyPr/>
                    <a:lstStyle/>
                    <a:p>
                      <a:r>
                        <a:rPr lang="en-SG" dirty="0"/>
                        <a:t>0.54242</a:t>
                      </a:r>
                      <a:endParaRPr lang="en-US" dirty="0"/>
                    </a:p>
                  </a:txBody>
                  <a:tcPr/>
                </a:tc>
                <a:tc>
                  <a:txBody>
                    <a:bodyPr/>
                    <a:lstStyle/>
                    <a:p>
                      <a:r>
                        <a:rPr lang="en-SG" dirty="0"/>
                        <a:t>0.62162</a:t>
                      </a:r>
                      <a:endParaRPr lang="en-US" dirty="0"/>
                    </a:p>
                  </a:txBody>
                  <a:tcPr/>
                </a:tc>
                <a:extLst>
                  <a:ext uri="{0D108BD9-81ED-4DB2-BD59-A6C34878D82A}">
                    <a16:rowId xmlns:a16="http://schemas.microsoft.com/office/drawing/2014/main" val="3670782983"/>
                  </a:ext>
                </a:extLst>
              </a:tr>
              <a:tr h="1051100">
                <a:tc>
                  <a:txBody>
                    <a:bodyPr/>
                    <a:lstStyle/>
                    <a:p>
                      <a:r>
                        <a:rPr lang="en-US" dirty="0"/>
                        <a:t>Testing Accuracy Score</a:t>
                      </a:r>
                    </a:p>
                  </a:txBody>
                  <a:tcPr/>
                </a:tc>
                <a:tc>
                  <a:txBody>
                    <a:bodyPr/>
                    <a:lstStyle/>
                    <a:p>
                      <a:r>
                        <a:rPr lang="en-SG" dirty="0"/>
                        <a:t>0.50753</a:t>
                      </a:r>
                      <a:endParaRPr lang="en-US" dirty="0"/>
                    </a:p>
                  </a:txBody>
                  <a:tcPr/>
                </a:tc>
                <a:tc>
                  <a:txBody>
                    <a:bodyPr/>
                    <a:lstStyle/>
                    <a:p>
                      <a:r>
                        <a:rPr lang="en-SG" dirty="0"/>
                        <a:t>0.50753</a:t>
                      </a:r>
                      <a:endParaRPr lang="en-US" dirty="0"/>
                    </a:p>
                  </a:txBody>
                  <a:tcPr/>
                </a:tc>
                <a:tc>
                  <a:txBody>
                    <a:bodyPr/>
                    <a:lstStyle/>
                    <a:p>
                      <a:r>
                        <a:rPr lang="en-SG" dirty="0">
                          <a:solidFill>
                            <a:srgbClr val="FF0000"/>
                          </a:solidFill>
                        </a:rPr>
                        <a:t>0.51507</a:t>
                      </a:r>
                      <a:endParaRPr lang="en-US" dirty="0">
                        <a:solidFill>
                          <a:srgbClr val="FF0000"/>
                        </a:solidFill>
                      </a:endParaRPr>
                    </a:p>
                  </a:txBody>
                  <a:tcPr/>
                </a:tc>
                <a:tc>
                  <a:txBody>
                    <a:bodyPr/>
                    <a:lstStyle/>
                    <a:p>
                      <a:r>
                        <a:rPr lang="en-SG" dirty="0"/>
                        <a:t>0.50251</a:t>
                      </a:r>
                      <a:endParaRPr lang="en-US" dirty="0"/>
                    </a:p>
                  </a:txBody>
                  <a:tcPr/>
                </a:tc>
                <a:tc>
                  <a:txBody>
                    <a:bodyPr/>
                    <a:lstStyle/>
                    <a:p>
                      <a:r>
                        <a:rPr lang="en-SG" dirty="0"/>
                        <a:t>0.50753</a:t>
                      </a:r>
                      <a:endParaRPr lang="en-US" dirty="0"/>
                    </a:p>
                  </a:txBody>
                  <a:tcPr/>
                </a:tc>
                <a:tc>
                  <a:txBody>
                    <a:bodyPr/>
                    <a:lstStyle/>
                    <a:p>
                      <a:r>
                        <a:rPr lang="en-SG" dirty="0"/>
                        <a:t>0.50753</a:t>
                      </a:r>
                      <a:endParaRPr lang="en-US" dirty="0"/>
                    </a:p>
                  </a:txBody>
                  <a:tcPr/>
                </a:tc>
                <a:tc>
                  <a:txBody>
                    <a:bodyPr/>
                    <a:lstStyle/>
                    <a:p>
                      <a:r>
                        <a:rPr lang="en-SG" dirty="0"/>
                        <a:t>0.50502</a:t>
                      </a:r>
                      <a:endParaRPr lang="en-US" dirty="0"/>
                    </a:p>
                  </a:txBody>
                  <a:tcPr/>
                </a:tc>
                <a:extLst>
                  <a:ext uri="{0D108BD9-81ED-4DB2-BD59-A6C34878D82A}">
                    <a16:rowId xmlns:a16="http://schemas.microsoft.com/office/drawing/2014/main" val="190269906"/>
                  </a:ext>
                </a:extLst>
              </a:tr>
            </a:tbl>
          </a:graphicData>
        </a:graphic>
      </p:graphicFrame>
    </p:spTree>
    <p:extLst>
      <p:ext uri="{BB962C8B-B14F-4D97-AF65-F5344CB8AC3E}">
        <p14:creationId xmlns:p14="http://schemas.microsoft.com/office/powerpoint/2010/main" val="220175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6" name="Group 3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7" name="Freeform: Shape 3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2" name="Rectangle 4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54A80C-F64A-4237-B855-9032807E9BB0}"/>
              </a:ext>
            </a:extLst>
          </p:cNvPr>
          <p:cNvPicPr>
            <a:picLocks noChangeAspect="1"/>
          </p:cNvPicPr>
          <p:nvPr/>
        </p:nvPicPr>
        <p:blipFill rotWithShape="1">
          <a:blip r:embed="rId2"/>
          <a:srcRect t="22689" r="9091" b="913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4" name="Rectangle 4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74CB4-3198-D141-AD62-381FD1C94135}"/>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TextBlob</a:t>
            </a:r>
          </a:p>
        </p:txBody>
      </p:sp>
      <p:sp>
        <p:nvSpPr>
          <p:cNvPr id="46" name="Rectangle 4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B73453-6AFF-9D45-BAE9-1782C04865B8}"/>
              </a:ext>
            </a:extLst>
          </p:cNvPr>
          <p:cNvSpPr>
            <a:spLocks noGrp="1"/>
          </p:cNvSpPr>
          <p:nvPr>
            <p:ph idx="1"/>
          </p:nvPr>
        </p:nvSpPr>
        <p:spPr>
          <a:xfrm>
            <a:off x="550863" y="3569007"/>
            <a:ext cx="3565525" cy="2523817"/>
          </a:xfrm>
        </p:spPr>
        <p:txBody>
          <a:bodyPr vert="horz" wrap="square" lIns="0" tIns="0" rIns="0" bIns="0" rtlCol="0">
            <a:normAutofit/>
          </a:bodyPr>
          <a:lstStyle/>
          <a:p>
            <a:pPr marL="0" indent="0">
              <a:lnSpc>
                <a:spcPct val="100000"/>
              </a:lnSpc>
              <a:buNone/>
            </a:pPr>
            <a:r>
              <a:rPr lang="en-US" sz="2000" kern="1200" dirty="0">
                <a:latin typeface="+mn-lt"/>
                <a:ea typeface="+mn-ea"/>
                <a:cs typeface="+mn-cs"/>
              </a:rPr>
              <a:t>Gives the sentiment of each sentence and giving it a score between -1 and 1.</a:t>
            </a:r>
          </a:p>
        </p:txBody>
      </p:sp>
    </p:spTree>
    <p:extLst>
      <p:ext uri="{BB962C8B-B14F-4D97-AF65-F5344CB8AC3E}">
        <p14:creationId xmlns:p14="http://schemas.microsoft.com/office/powerpoint/2010/main" val="398033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980A5-3B63-3040-9486-85B45C7229A9}"/>
              </a:ext>
            </a:extLst>
          </p:cNvPr>
          <p:cNvSpPr>
            <a:spLocks noGrp="1"/>
          </p:cNvSpPr>
          <p:nvPr>
            <p:ph type="title"/>
          </p:nvPr>
        </p:nvSpPr>
        <p:spPr>
          <a:xfrm>
            <a:off x="3360738" y="549275"/>
            <a:ext cx="7343775" cy="3864534"/>
          </a:xfrm>
        </p:spPr>
        <p:txBody>
          <a:bodyPr vert="horz" wrap="square" lIns="0" tIns="0" rIns="0" bIns="0" rtlCol="0" anchor="b" anchorCtr="0">
            <a:normAutofit/>
          </a:bodyPr>
          <a:lstStyle/>
          <a:p>
            <a:r>
              <a:rPr lang="en-US" sz="3800" dirty="0"/>
              <a:t>Dow Jones Industrial Average (DJIA) is a stock market index that measures the stock performance of 30 large companies listed on stock exchanges in the United States. </a:t>
            </a:r>
          </a:p>
        </p:txBody>
      </p:sp>
      <p:sp>
        <p:nvSpPr>
          <p:cNvPr id="52" name="Oval 51">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Shape 53">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6" name="Freeform: Shape 55">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57">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980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EE9E-6FA0-534E-ACAC-1D8DD526943C}"/>
              </a:ext>
            </a:extLst>
          </p:cNvPr>
          <p:cNvSpPr>
            <a:spLocks noGrp="1"/>
          </p:cNvSpPr>
          <p:nvPr>
            <p:ph type="title"/>
          </p:nvPr>
        </p:nvSpPr>
        <p:spPr/>
        <p:txBody>
          <a:bodyPr/>
          <a:lstStyle/>
          <a:p>
            <a:r>
              <a:rPr lang="en-US" dirty="0"/>
              <a:t>Examples of Sentiments</a:t>
            </a:r>
          </a:p>
        </p:txBody>
      </p:sp>
      <p:pic>
        <p:nvPicPr>
          <p:cNvPr id="5" name="Content Placeholder 4">
            <a:extLst>
              <a:ext uri="{FF2B5EF4-FFF2-40B4-BE49-F238E27FC236}">
                <a16:creationId xmlns:a16="http://schemas.microsoft.com/office/drawing/2014/main" id="{88F26BC5-C218-5B40-B0D4-9EE97A9D66D4}"/>
              </a:ext>
            </a:extLst>
          </p:cNvPr>
          <p:cNvPicPr>
            <a:picLocks noGrp="1" noChangeAspect="1"/>
          </p:cNvPicPr>
          <p:nvPr>
            <p:ph idx="1"/>
          </p:nvPr>
        </p:nvPicPr>
        <p:blipFill>
          <a:blip r:embed="rId2"/>
          <a:stretch>
            <a:fillRect/>
          </a:stretch>
        </p:blipFill>
        <p:spPr>
          <a:xfrm>
            <a:off x="549538" y="3336432"/>
            <a:ext cx="10642878" cy="829623"/>
          </a:xfrm>
        </p:spPr>
      </p:pic>
      <p:pic>
        <p:nvPicPr>
          <p:cNvPr id="11" name="Picture 10" descr="A screenshot of a cell phone&#10;&#10;Description automatically generated">
            <a:extLst>
              <a:ext uri="{FF2B5EF4-FFF2-40B4-BE49-F238E27FC236}">
                <a16:creationId xmlns:a16="http://schemas.microsoft.com/office/drawing/2014/main" id="{96A5B983-85C5-4446-B79B-2620390D3152}"/>
              </a:ext>
            </a:extLst>
          </p:cNvPr>
          <p:cNvPicPr>
            <a:picLocks noChangeAspect="1"/>
          </p:cNvPicPr>
          <p:nvPr/>
        </p:nvPicPr>
        <p:blipFill>
          <a:blip r:embed="rId3"/>
          <a:stretch>
            <a:fillRect/>
          </a:stretch>
        </p:blipFill>
        <p:spPr>
          <a:xfrm>
            <a:off x="549538" y="1774758"/>
            <a:ext cx="10610061" cy="1331999"/>
          </a:xfrm>
          <a:prstGeom prst="rect">
            <a:avLst/>
          </a:prstGeom>
        </p:spPr>
      </p:pic>
      <p:pic>
        <p:nvPicPr>
          <p:cNvPr id="15" name="Picture 14">
            <a:extLst>
              <a:ext uri="{FF2B5EF4-FFF2-40B4-BE49-F238E27FC236}">
                <a16:creationId xmlns:a16="http://schemas.microsoft.com/office/drawing/2014/main" id="{FAAFDE9D-3FDA-1B4E-975F-BE9F4AD2194B}"/>
              </a:ext>
            </a:extLst>
          </p:cNvPr>
          <p:cNvPicPr>
            <a:picLocks noChangeAspect="1"/>
          </p:cNvPicPr>
          <p:nvPr/>
        </p:nvPicPr>
        <p:blipFill>
          <a:blip r:embed="rId4"/>
          <a:stretch>
            <a:fillRect/>
          </a:stretch>
        </p:blipFill>
        <p:spPr>
          <a:xfrm>
            <a:off x="549538" y="4457566"/>
            <a:ext cx="10610060" cy="829623"/>
          </a:xfrm>
          <a:prstGeom prst="rect">
            <a:avLst/>
          </a:prstGeom>
        </p:spPr>
      </p:pic>
    </p:spTree>
    <p:extLst>
      <p:ext uri="{BB962C8B-B14F-4D97-AF65-F5344CB8AC3E}">
        <p14:creationId xmlns:p14="http://schemas.microsoft.com/office/powerpoint/2010/main" val="288104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AD9068-F989-F042-9B35-FDA3CE05DF25}"/>
              </a:ext>
            </a:extLst>
          </p:cNvPr>
          <p:cNvGraphicFramePr>
            <a:graphicFrameLocks noGrp="1"/>
          </p:cNvGraphicFramePr>
          <p:nvPr>
            <p:extLst>
              <p:ext uri="{D42A27DB-BD31-4B8C-83A1-F6EECF244321}">
                <p14:modId xmlns:p14="http://schemas.microsoft.com/office/powerpoint/2010/main" val="1906857029"/>
              </p:ext>
            </p:extLst>
          </p:nvPr>
        </p:nvGraphicFramePr>
        <p:xfrm>
          <a:off x="3108324" y="1257301"/>
          <a:ext cx="5449888" cy="3743324"/>
        </p:xfrm>
        <a:graphic>
          <a:graphicData uri="http://schemas.openxmlformats.org/drawingml/2006/table">
            <a:tbl>
              <a:tblPr firstRow="1" bandRow="1">
                <a:tableStyleId>{22838BEF-8BB2-4498-84A7-C5851F593DF1}</a:tableStyleId>
              </a:tblPr>
              <a:tblGrid>
                <a:gridCol w="2724944">
                  <a:extLst>
                    <a:ext uri="{9D8B030D-6E8A-4147-A177-3AD203B41FA5}">
                      <a16:colId xmlns:a16="http://schemas.microsoft.com/office/drawing/2014/main" val="2467562806"/>
                    </a:ext>
                  </a:extLst>
                </a:gridCol>
                <a:gridCol w="2724944">
                  <a:extLst>
                    <a:ext uri="{9D8B030D-6E8A-4147-A177-3AD203B41FA5}">
                      <a16:colId xmlns:a16="http://schemas.microsoft.com/office/drawing/2014/main" val="3061141195"/>
                    </a:ext>
                  </a:extLst>
                </a:gridCol>
              </a:tblGrid>
              <a:tr h="1173588">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a:t>
                      </a:r>
                    </a:p>
                  </a:txBody>
                  <a:tcPr/>
                </a:tc>
                <a:extLst>
                  <a:ext uri="{0D108BD9-81ED-4DB2-BD59-A6C34878D82A}">
                    <a16:rowId xmlns:a16="http://schemas.microsoft.com/office/drawing/2014/main" val="1289942973"/>
                  </a:ext>
                </a:extLst>
              </a:tr>
              <a:tr h="786370">
                <a:tc>
                  <a:txBody>
                    <a:bodyPr/>
                    <a:lstStyle/>
                    <a:p>
                      <a:r>
                        <a:rPr lang="en-US" dirty="0"/>
                        <a:t>CV score</a:t>
                      </a:r>
                    </a:p>
                  </a:txBody>
                  <a:tcPr/>
                </a:tc>
                <a:tc>
                  <a:txBody>
                    <a:bodyPr/>
                    <a:lstStyle/>
                    <a:p>
                      <a:r>
                        <a:rPr lang="en-SG" dirty="0"/>
                        <a:t>0.54242</a:t>
                      </a:r>
                      <a:endParaRPr lang="en-US" dirty="0"/>
                    </a:p>
                  </a:txBody>
                  <a:tcPr/>
                </a:tc>
                <a:extLst>
                  <a:ext uri="{0D108BD9-81ED-4DB2-BD59-A6C34878D82A}">
                    <a16:rowId xmlns:a16="http://schemas.microsoft.com/office/drawing/2014/main" val="2953927406"/>
                  </a:ext>
                </a:extLst>
              </a:tr>
              <a:tr h="891683">
                <a:tc>
                  <a:txBody>
                    <a:bodyPr/>
                    <a:lstStyle/>
                    <a:p>
                      <a:r>
                        <a:rPr lang="en-US" dirty="0"/>
                        <a:t>Training Accuracy Score</a:t>
                      </a:r>
                    </a:p>
                  </a:txBody>
                  <a:tcPr/>
                </a:tc>
                <a:tc>
                  <a:txBody>
                    <a:bodyPr/>
                    <a:lstStyle/>
                    <a:p>
                      <a:r>
                        <a:rPr lang="en-SG" dirty="0"/>
                        <a:t>0.54242</a:t>
                      </a:r>
                      <a:endParaRPr lang="en-US" dirty="0"/>
                    </a:p>
                  </a:txBody>
                  <a:tcPr/>
                </a:tc>
                <a:extLst>
                  <a:ext uri="{0D108BD9-81ED-4DB2-BD59-A6C34878D82A}">
                    <a16:rowId xmlns:a16="http://schemas.microsoft.com/office/drawing/2014/main" val="3212962588"/>
                  </a:ext>
                </a:extLst>
              </a:tr>
              <a:tr h="891683">
                <a:tc>
                  <a:txBody>
                    <a:bodyPr/>
                    <a:lstStyle/>
                    <a:p>
                      <a:r>
                        <a:rPr lang="en-US" dirty="0"/>
                        <a:t>Testing Accuracy Score</a:t>
                      </a:r>
                    </a:p>
                  </a:txBody>
                  <a:tcPr/>
                </a:tc>
                <a:tc>
                  <a:txBody>
                    <a:bodyPr/>
                    <a:lstStyle/>
                    <a:p>
                      <a:r>
                        <a:rPr lang="en-SG" dirty="0"/>
                        <a:t>0.50757</a:t>
                      </a:r>
                      <a:endParaRPr lang="en-US" dirty="0"/>
                    </a:p>
                  </a:txBody>
                  <a:tcPr/>
                </a:tc>
                <a:extLst>
                  <a:ext uri="{0D108BD9-81ED-4DB2-BD59-A6C34878D82A}">
                    <a16:rowId xmlns:a16="http://schemas.microsoft.com/office/drawing/2014/main" val="3251604485"/>
                  </a:ext>
                </a:extLst>
              </a:tr>
            </a:tbl>
          </a:graphicData>
        </a:graphic>
      </p:graphicFrame>
    </p:spTree>
    <p:extLst>
      <p:ext uri="{BB962C8B-B14F-4D97-AF65-F5344CB8AC3E}">
        <p14:creationId xmlns:p14="http://schemas.microsoft.com/office/powerpoint/2010/main" val="18547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6" name="Group 4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7" name="Freeform: Shape 4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2" name="Rectangle 5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Loading">
            <a:extLst>
              <a:ext uri="{FF2B5EF4-FFF2-40B4-BE49-F238E27FC236}">
                <a16:creationId xmlns:a16="http://schemas.microsoft.com/office/drawing/2014/main" id="{4F7BD22F-F89E-4471-8B53-121476B432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1"/>
            <a:ext cx="6858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4" name="Rectangle 5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02729-BCB6-5D4F-B8B3-706616ABBEF5}"/>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a:t>Logistic with Cvec 3-gram</a:t>
            </a:r>
            <a:br>
              <a:rPr lang="en-US"/>
            </a:br>
            <a:endParaRPr lang="en-US"/>
          </a:p>
        </p:txBody>
      </p:sp>
      <p:sp>
        <p:nvSpPr>
          <p:cNvPr id="56" name="Rectangle 5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305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46FB3-1B6A-0747-BA08-62399EC508F6}"/>
              </a:ext>
            </a:extLst>
          </p:cNvPr>
          <p:cNvSpPr>
            <a:spLocks noGrp="1"/>
          </p:cNvSpPr>
          <p:nvPr>
            <p:ph type="title"/>
          </p:nvPr>
        </p:nvSpPr>
        <p:spPr>
          <a:xfrm>
            <a:off x="957263" y="501641"/>
            <a:ext cx="5138737" cy="1562959"/>
          </a:xfrm>
        </p:spPr>
        <p:txBody>
          <a:bodyPr wrap="square" anchor="t">
            <a:normAutofit/>
          </a:bodyPr>
          <a:lstStyle/>
          <a:p>
            <a:r>
              <a:rPr lang="en-US" dirty="0">
                <a:latin typeface="Walbaum Display" panose="02070503090703020303" pitchFamily="18" charset="0"/>
              </a:rPr>
              <a:t>Coef. Contribute </a:t>
            </a:r>
            <a:br>
              <a:rPr lang="en-US" dirty="0">
                <a:latin typeface="Walbaum Display" panose="02070503090703020303" pitchFamily="18" charset="0"/>
              </a:rPr>
            </a:br>
            <a:r>
              <a:rPr lang="en-US" dirty="0">
                <a:latin typeface="Walbaum Display" panose="02070503090703020303" pitchFamily="18" charset="0"/>
              </a:rPr>
              <a:t>to class =1 </a:t>
            </a:r>
          </a:p>
        </p:txBody>
      </p:sp>
      <p:sp>
        <p:nvSpPr>
          <p:cNvPr id="11" name="Content Placeholder 10">
            <a:extLst>
              <a:ext uri="{FF2B5EF4-FFF2-40B4-BE49-F238E27FC236}">
                <a16:creationId xmlns:a16="http://schemas.microsoft.com/office/drawing/2014/main" id="{CC20151D-05F1-458B-9F5D-82529DC17E89}"/>
              </a:ext>
            </a:extLst>
          </p:cNvPr>
          <p:cNvSpPr>
            <a:spLocks noGrp="1"/>
          </p:cNvSpPr>
          <p:nvPr>
            <p:ph idx="1"/>
          </p:nvPr>
        </p:nvSpPr>
        <p:spPr>
          <a:xfrm>
            <a:off x="6423382" y="325069"/>
            <a:ext cx="6373813" cy="1562959"/>
          </a:xfrm>
        </p:spPr>
        <p:txBody>
          <a:bodyPr anchor="t">
            <a:normAutofit lnSpcReduction="10000"/>
          </a:bodyPr>
          <a:lstStyle/>
          <a:p>
            <a:pPr marL="0" indent="0">
              <a:buNone/>
            </a:pPr>
            <a:r>
              <a:rPr lang="en-US" sz="4800" dirty="0">
                <a:solidFill>
                  <a:prstClr val="white"/>
                </a:solidFill>
                <a:latin typeface="Walbaum Display"/>
                <a:ea typeface="+mj-ea"/>
                <a:cs typeface="+mj-cs"/>
              </a:rPr>
              <a:t>Coef. Contribute </a:t>
            </a:r>
            <a:br>
              <a:rPr lang="en-US" sz="4800" dirty="0">
                <a:solidFill>
                  <a:prstClr val="white"/>
                </a:solidFill>
                <a:latin typeface="Walbaum Display"/>
                <a:ea typeface="+mj-ea"/>
                <a:cs typeface="+mj-cs"/>
              </a:rPr>
            </a:br>
            <a:r>
              <a:rPr lang="en-US" sz="4800" dirty="0">
                <a:solidFill>
                  <a:prstClr val="white"/>
                </a:solidFill>
                <a:latin typeface="Walbaum Display"/>
                <a:ea typeface="+mj-ea"/>
                <a:cs typeface="+mj-cs"/>
              </a:rPr>
              <a:t>to class =0 </a:t>
            </a:r>
            <a:endParaRPr lang="en-US" sz="1600" dirty="0"/>
          </a:p>
        </p:txBody>
      </p:sp>
      <p:pic>
        <p:nvPicPr>
          <p:cNvPr id="7" name="Picture 6" descr="A screenshot of a cell phone&#10;&#10;Description automatically generated">
            <a:extLst>
              <a:ext uri="{FF2B5EF4-FFF2-40B4-BE49-F238E27FC236}">
                <a16:creationId xmlns:a16="http://schemas.microsoft.com/office/drawing/2014/main" id="{94A10942-6C02-F14C-956E-47FD98111B2E}"/>
              </a:ext>
            </a:extLst>
          </p:cNvPr>
          <p:cNvPicPr>
            <a:picLocks noChangeAspect="1"/>
          </p:cNvPicPr>
          <p:nvPr/>
        </p:nvPicPr>
        <p:blipFill>
          <a:blip r:embed="rId2"/>
          <a:stretch>
            <a:fillRect/>
          </a:stretch>
        </p:blipFill>
        <p:spPr>
          <a:xfrm>
            <a:off x="956142" y="2668363"/>
            <a:ext cx="3690003" cy="3640362"/>
          </a:xfrm>
          <a:custGeom>
            <a:avLst/>
            <a:gdLst/>
            <a:ahLst/>
            <a:cxnLst/>
            <a:rect l="l" t="t" r="r" b="b"/>
            <a:pathLst>
              <a:path w="5051426" h="3640362">
                <a:moveTo>
                  <a:pt x="0" y="0"/>
                </a:moveTo>
                <a:lnTo>
                  <a:pt x="5051426" y="0"/>
                </a:lnTo>
                <a:lnTo>
                  <a:pt x="5051426" y="3640362"/>
                </a:lnTo>
                <a:lnTo>
                  <a:pt x="0" y="3640362"/>
                </a:lnTo>
                <a:close/>
              </a:path>
            </a:pathLst>
          </a:custGeom>
        </p:spPr>
      </p:pic>
      <p:pic>
        <p:nvPicPr>
          <p:cNvPr id="5" name="Content Placeholder 4" descr="A screenshot of a cell phone&#10;&#10;Description automatically generated">
            <a:extLst>
              <a:ext uri="{FF2B5EF4-FFF2-40B4-BE49-F238E27FC236}">
                <a16:creationId xmlns:a16="http://schemas.microsoft.com/office/drawing/2014/main" id="{9C37BCAF-09F3-454C-B419-296070D45EAC}"/>
              </a:ext>
            </a:extLst>
          </p:cNvPr>
          <p:cNvPicPr>
            <a:picLocks noChangeAspect="1"/>
          </p:cNvPicPr>
          <p:nvPr/>
        </p:nvPicPr>
        <p:blipFill>
          <a:blip r:embed="rId3"/>
          <a:stretch>
            <a:fillRect/>
          </a:stretch>
        </p:blipFill>
        <p:spPr>
          <a:xfrm>
            <a:off x="6423382" y="2668363"/>
            <a:ext cx="4061699" cy="3640362"/>
          </a:xfrm>
          <a:custGeom>
            <a:avLst/>
            <a:gdLst/>
            <a:ahLst/>
            <a:cxnLst/>
            <a:rect l="l" t="t" r="r" b="b"/>
            <a:pathLst>
              <a:path w="5051426" h="3640362">
                <a:moveTo>
                  <a:pt x="0" y="0"/>
                </a:moveTo>
                <a:lnTo>
                  <a:pt x="5051426" y="0"/>
                </a:lnTo>
                <a:lnTo>
                  <a:pt x="5051426" y="3640362"/>
                </a:lnTo>
                <a:lnTo>
                  <a:pt x="0" y="3640362"/>
                </a:lnTo>
                <a:close/>
              </a:path>
            </a:pathLst>
          </a:custGeom>
        </p:spPr>
      </p:pic>
      <p:sp>
        <p:nvSpPr>
          <p:cNvPr id="16" name="Rectangle 15">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01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BFED6306-0786-DF42-BEEB-B7EF21BB5335}"/>
              </a:ext>
            </a:extLst>
          </p:cNvPr>
          <p:cNvPicPr>
            <a:picLocks noGrp="1" noChangeAspect="1"/>
          </p:cNvPicPr>
          <p:nvPr>
            <p:ph idx="1"/>
          </p:nvPr>
        </p:nvPicPr>
        <p:blipFill>
          <a:blip r:embed="rId2"/>
          <a:stretch>
            <a:fillRect/>
          </a:stretch>
        </p:blipFill>
        <p:spPr>
          <a:xfrm>
            <a:off x="2334435" y="800135"/>
            <a:ext cx="7679535" cy="5241281"/>
          </a:xfrm>
          <a:custGeom>
            <a:avLst/>
            <a:gdLst/>
            <a:ahLst/>
            <a:cxnLst/>
            <a:rect l="l" t="t" r="r" b="b"/>
            <a:pathLst>
              <a:path w="5437187" h="5761037">
                <a:moveTo>
                  <a:pt x="0" y="0"/>
                </a:moveTo>
                <a:lnTo>
                  <a:pt x="5437187" y="0"/>
                </a:lnTo>
                <a:lnTo>
                  <a:pt x="5437187" y="5761037"/>
                </a:lnTo>
                <a:lnTo>
                  <a:pt x="0" y="5761037"/>
                </a:lnTo>
                <a:close/>
              </a:path>
            </a:pathLst>
          </a:custGeom>
        </p:spPr>
      </p:pic>
    </p:spTree>
    <p:extLst>
      <p:ext uri="{BB962C8B-B14F-4D97-AF65-F5344CB8AC3E}">
        <p14:creationId xmlns:p14="http://schemas.microsoft.com/office/powerpoint/2010/main" val="61402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B0712-AE6C-354A-8EF4-04690534F619}"/>
              </a:ext>
            </a:extLst>
          </p:cNvPr>
          <p:cNvSpPr>
            <a:spLocks noGrp="1"/>
          </p:cNvSpPr>
          <p:nvPr>
            <p:ph type="title"/>
          </p:nvPr>
        </p:nvSpPr>
        <p:spPr>
          <a:xfrm>
            <a:off x="7140575" y="1520825"/>
            <a:ext cx="4489825" cy="3779838"/>
          </a:xfrm>
        </p:spPr>
        <p:txBody>
          <a:bodyPr anchor="ctr">
            <a:normAutofit/>
          </a:bodyPr>
          <a:lstStyle/>
          <a:p>
            <a:r>
              <a:rPr lang="en-US"/>
              <a:t>Conclusion</a:t>
            </a:r>
          </a:p>
        </p:txBody>
      </p:sp>
      <p:sp>
        <p:nvSpPr>
          <p:cNvPr id="42" name="Freeform: Shape 38">
            <a:extLst>
              <a:ext uri="{FF2B5EF4-FFF2-40B4-BE49-F238E27FC236}">
                <a16:creationId xmlns:a16="http://schemas.microsoft.com/office/drawing/2014/main" id="{F5B9E766-9E26-4187-BCFA-D90A3230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93312" y="-218369"/>
            <a:ext cx="1080000" cy="1130246"/>
          </a:xfrm>
          <a:custGeom>
            <a:avLst/>
            <a:gdLst>
              <a:gd name="connsiteX0" fmla="*/ 272514 w 1080000"/>
              <a:gd name="connsiteY0" fmla="*/ 342224 h 1130246"/>
              <a:gd name="connsiteX1" fmla="*/ 614739 w 1080000"/>
              <a:gd name="connsiteY1" fmla="*/ 0 h 1130246"/>
              <a:gd name="connsiteX2" fmla="*/ 1064374 w 1080000"/>
              <a:gd name="connsiteY2" fmla="*/ 798333 h 1130246"/>
              <a:gd name="connsiteX3" fmla="*/ 1069029 w 1080000"/>
              <a:gd name="connsiteY3" fmla="*/ 805832 h 1130246"/>
              <a:gd name="connsiteX4" fmla="*/ 1080000 w 1080000"/>
              <a:gd name="connsiteY4" fmla="*/ 860246 h 1130246"/>
              <a:gd name="connsiteX5" fmla="*/ 540000 w 1080000"/>
              <a:gd name="connsiteY5" fmla="*/ 1130246 h 1130246"/>
              <a:gd name="connsiteX6" fmla="*/ 0 w 1080000"/>
              <a:gd name="connsiteY6" fmla="*/ 860246 h 1130246"/>
              <a:gd name="connsiteX7" fmla="*/ 10971 w 1080000"/>
              <a:gd name="connsiteY7" fmla="*/ 805832 h 1130246"/>
              <a:gd name="connsiteX8" fmla="*/ 15626 w 1080000"/>
              <a:gd name="connsiteY8" fmla="*/ 798333 h 11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130246">
                <a:moveTo>
                  <a:pt x="272514" y="342224"/>
                </a:moveTo>
                <a:lnTo>
                  <a:pt x="614739" y="0"/>
                </a:lnTo>
                <a:lnTo>
                  <a:pt x="1064374" y="798333"/>
                </a:lnTo>
                <a:lnTo>
                  <a:pt x="1069029" y="805832"/>
                </a:lnTo>
                <a:cubicBezTo>
                  <a:pt x="1076223" y="823408"/>
                  <a:pt x="1080000" y="841606"/>
                  <a:pt x="1080000" y="860246"/>
                </a:cubicBezTo>
                <a:cubicBezTo>
                  <a:pt x="1080000" y="1009363"/>
                  <a:pt x="838234" y="1130246"/>
                  <a:pt x="540000" y="1130246"/>
                </a:cubicBezTo>
                <a:cubicBezTo>
                  <a:pt x="241766" y="1130246"/>
                  <a:pt x="0" y="1009363"/>
                  <a:pt x="0" y="860246"/>
                </a:cubicBezTo>
                <a:cubicBezTo>
                  <a:pt x="0" y="841606"/>
                  <a:pt x="3778" y="823408"/>
                  <a:pt x="10971" y="805832"/>
                </a:cubicBezTo>
                <a:lnTo>
                  <a:pt x="15626" y="79833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71AD1FEB-49FD-40CF-99EC-4E7113B78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654629" y="15438"/>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00DC30D3-D768-4F36-9F88-8AE574AB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002" y="501684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Group 44">
            <a:extLst>
              <a:ext uri="{FF2B5EF4-FFF2-40B4-BE49-F238E27FC236}">
                <a16:creationId xmlns:a16="http://schemas.microsoft.com/office/drawing/2014/main" id="{8565B612-C05D-44C8-A892-B3BCE658F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27250" y="5143296"/>
            <a:ext cx="1980001" cy="1363916"/>
            <a:chOff x="4879602" y="3781429"/>
            <a:chExt cx="1980001" cy="1363916"/>
          </a:xfrm>
        </p:grpSpPr>
        <p:sp>
          <p:nvSpPr>
            <p:cNvPr id="46" name="Freeform: Shape 45">
              <a:extLst>
                <a:ext uri="{FF2B5EF4-FFF2-40B4-BE49-F238E27FC236}">
                  <a16:creationId xmlns:a16="http://schemas.microsoft.com/office/drawing/2014/main" id="{1C58B61B-AB29-472A-98E9-49B2D38B91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E972B41A-0DFD-40DF-B013-B3F4753AF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A88BB5E2-45D9-4084-8603-49BD61821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D355BD90-DCF9-4330-BCBA-F0456066B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32" name="Content Placeholder 2">
            <a:extLst>
              <a:ext uri="{FF2B5EF4-FFF2-40B4-BE49-F238E27FC236}">
                <a16:creationId xmlns:a16="http://schemas.microsoft.com/office/drawing/2014/main" id="{B1B760B6-EA1D-438F-AE0E-8108022EB562}"/>
              </a:ext>
            </a:extLst>
          </p:cNvPr>
          <p:cNvGraphicFramePr>
            <a:graphicFrameLocks noGrp="1"/>
          </p:cNvGraphicFramePr>
          <p:nvPr>
            <p:ph idx="1"/>
            <p:extLst>
              <p:ext uri="{D42A27DB-BD31-4B8C-83A1-F6EECF244321}">
                <p14:modId xmlns:p14="http://schemas.microsoft.com/office/powerpoint/2010/main" val="240783017"/>
              </p:ext>
            </p:extLst>
          </p:nvPr>
        </p:nvGraphicFramePr>
        <p:xfrm>
          <a:off x="561599" y="549275"/>
          <a:ext cx="6475403"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723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7F5C8-35C3-554D-B890-EFC525486B78}"/>
              </a:ext>
            </a:extLst>
          </p:cNvPr>
          <p:cNvSpPr>
            <a:spLocks noGrp="1"/>
          </p:cNvSpPr>
          <p:nvPr>
            <p:ph type="title"/>
          </p:nvPr>
        </p:nvSpPr>
        <p:spPr>
          <a:xfrm>
            <a:off x="550863" y="1520825"/>
            <a:ext cx="4535487" cy="3779838"/>
          </a:xfrm>
        </p:spPr>
        <p:txBody>
          <a:bodyPr anchor="ctr">
            <a:normAutofit/>
          </a:bodyPr>
          <a:lstStyle/>
          <a:p>
            <a:r>
              <a:rPr lang="en-US" sz="4000"/>
              <a:t>Recommendations</a:t>
            </a:r>
          </a:p>
        </p:txBody>
      </p:sp>
      <p:graphicFrame>
        <p:nvGraphicFramePr>
          <p:cNvPr id="31" name="Content Placeholder 2">
            <a:extLst>
              <a:ext uri="{FF2B5EF4-FFF2-40B4-BE49-F238E27FC236}">
                <a16:creationId xmlns:a16="http://schemas.microsoft.com/office/drawing/2014/main" id="{3BFD59DA-5C9D-4B3D-BE22-04D7653AC6A0}"/>
              </a:ext>
            </a:extLst>
          </p:cNvPr>
          <p:cNvGraphicFramePr>
            <a:graphicFrameLocks noGrp="1"/>
          </p:cNvGraphicFramePr>
          <p:nvPr>
            <p:ph idx="1"/>
            <p:extLst>
              <p:ext uri="{D42A27DB-BD31-4B8C-83A1-F6EECF244321}">
                <p14:modId xmlns:p14="http://schemas.microsoft.com/office/powerpoint/2010/main" val="257209961"/>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434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EC6425F-E8EE-490A-BF3A-601C9A5EF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959" y="218735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30">
            <a:extLst>
              <a:ext uri="{FF2B5EF4-FFF2-40B4-BE49-F238E27FC236}">
                <a16:creationId xmlns:a16="http://schemas.microsoft.com/office/drawing/2014/main" id="{C493A507-59A1-4B5A-A52D-933516EEC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73008" y="4919835"/>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96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Freeform: Shape 32">
            <a:extLst>
              <a:ext uri="{FF2B5EF4-FFF2-40B4-BE49-F238E27FC236}">
                <a16:creationId xmlns:a16="http://schemas.microsoft.com/office/drawing/2014/main" id="{2EF1810E-C1C8-44A5-ADCF-24B4EAA1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476583" y="4760475"/>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75000"/>
              <a:lumOff val="25000"/>
              <a:alpha val="6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a:extLst>
              <a:ext uri="{FF2B5EF4-FFF2-40B4-BE49-F238E27FC236}">
                <a16:creationId xmlns:a16="http://schemas.microsoft.com/office/drawing/2014/main" id="{6B180A47-07F3-45CF-91AB-5F26C83AB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85139" y="4330312"/>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7A7405C2-5931-4635-A369-516BE02E3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066166" y="5311337"/>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E8D8A05-2E97-F044-B27E-7CE0D1C3D53D}"/>
              </a:ext>
            </a:extLst>
          </p:cNvPr>
          <p:cNvSpPr>
            <a:spLocks noGrp="1"/>
          </p:cNvSpPr>
          <p:nvPr>
            <p:ph idx="1"/>
          </p:nvPr>
        </p:nvSpPr>
        <p:spPr>
          <a:xfrm>
            <a:off x="2839706" y="2547353"/>
            <a:ext cx="7864808" cy="3545472"/>
          </a:xfrm>
        </p:spPr>
        <p:txBody>
          <a:bodyPr anchor="t">
            <a:normAutofit/>
          </a:bodyPr>
          <a:lstStyle/>
          <a:p>
            <a:pPr marL="0" indent="0">
              <a:buNone/>
            </a:pPr>
            <a:r>
              <a:rPr lang="en-SG"/>
              <a:t>"There is nothing wrong with a 'know nothing' investor who realizes it. The problem is when you are a 'know nothing' investor but you think you know something.” -Warren Buffett</a:t>
            </a:r>
            <a:endParaRPr lang="en-US" dirty="0"/>
          </a:p>
        </p:txBody>
      </p:sp>
    </p:spTree>
    <p:extLst>
      <p:ext uri="{BB962C8B-B14F-4D97-AF65-F5344CB8AC3E}">
        <p14:creationId xmlns:p14="http://schemas.microsoft.com/office/powerpoint/2010/main" val="2938818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1A352-73FB-5643-9DDF-767FE5B149ED}"/>
              </a:ext>
            </a:extLst>
          </p:cNvPr>
          <p:cNvSpPr>
            <a:spLocks noGrp="1"/>
          </p:cNvSpPr>
          <p:nvPr>
            <p:ph type="title"/>
          </p:nvPr>
        </p:nvSpPr>
        <p:spPr>
          <a:xfrm>
            <a:off x="5527817" y="796205"/>
            <a:ext cx="5437187" cy="2986234"/>
          </a:xfrm>
        </p:spPr>
        <p:txBody>
          <a:bodyPr vert="horz" wrap="square" lIns="0" tIns="0" rIns="0" bIns="0" rtlCol="0" anchor="b" anchorCtr="0">
            <a:normAutofit/>
          </a:bodyPr>
          <a:lstStyle/>
          <a:p>
            <a:pPr>
              <a:lnSpc>
                <a:spcPct val="100000"/>
              </a:lnSpc>
            </a:pPr>
            <a:r>
              <a:rPr lang="en-US" sz="6400" dirty="0"/>
              <a:t>Thank you</a:t>
            </a:r>
          </a:p>
        </p:txBody>
      </p:sp>
      <p:pic>
        <p:nvPicPr>
          <p:cNvPr id="9" name="Graphic 8" descr="Smiling Face with No Fill">
            <a:extLst>
              <a:ext uri="{FF2B5EF4-FFF2-40B4-BE49-F238E27FC236}">
                <a16:creationId xmlns:a16="http://schemas.microsoft.com/office/drawing/2014/main" id="{81181E89-F559-4CF6-86AF-E4F90CD8F6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0802" y="1579294"/>
            <a:ext cx="3422713" cy="3422713"/>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805787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5D98909C-5DD1-6745-9BA8-7476EC72C5C4}"/>
              </a:ext>
            </a:extLst>
          </p:cNvPr>
          <p:cNvPicPr>
            <a:picLocks noGrp="1" noChangeAspect="1"/>
          </p:cNvPicPr>
          <p:nvPr>
            <p:ph idx="1"/>
          </p:nvPr>
        </p:nvPicPr>
        <p:blipFill>
          <a:blip r:embed="rId2"/>
          <a:stretch>
            <a:fillRect/>
          </a:stretch>
        </p:blipFill>
        <p:spPr>
          <a:xfrm>
            <a:off x="2273299" y="1523603"/>
            <a:ext cx="8233197" cy="3810794"/>
          </a:xfrm>
        </p:spPr>
      </p:pic>
    </p:spTree>
    <p:extLst>
      <p:ext uri="{BB962C8B-B14F-4D97-AF65-F5344CB8AC3E}">
        <p14:creationId xmlns:p14="http://schemas.microsoft.com/office/powerpoint/2010/main" val="297834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oup 5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5" name="Freeform: Shape 5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0" name="Rectangle 59">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2ABDB-CC7D-6B42-AE4F-70280F78BB59}"/>
              </a:ext>
            </a:extLst>
          </p:cNvPr>
          <p:cNvSpPr>
            <a:spLocks noGrp="1"/>
          </p:cNvSpPr>
          <p:nvPr>
            <p:ph type="title"/>
          </p:nvPr>
        </p:nvSpPr>
        <p:spPr>
          <a:xfrm>
            <a:off x="1487488" y="549276"/>
            <a:ext cx="7308850" cy="3639456"/>
          </a:xfrm>
        </p:spPr>
        <p:txBody>
          <a:bodyPr vert="horz" wrap="square" lIns="0" tIns="0" rIns="0" bIns="0" rtlCol="0" anchor="b" anchorCtr="0">
            <a:normAutofit/>
          </a:bodyPr>
          <a:lstStyle/>
          <a:p>
            <a:r>
              <a:rPr lang="en-US" sz="5000" dirty="0"/>
              <a:t>Have you ever thought of putting some savings into the stock market though you may have little knowledge? </a:t>
            </a:r>
          </a:p>
        </p:txBody>
      </p:sp>
      <p:grpSp>
        <p:nvGrpSpPr>
          <p:cNvPr id="62" name="Group 61">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63" name="Freeform: Shape 62">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Freeform: Shape 63">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Oval 64">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Oval 65">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8" name="Oval 67">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0" name="Group 69">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71" name="Freeform: Shape 70">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9315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5"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A picture containing knife&#10;&#10;Description automatically generated">
            <a:extLst>
              <a:ext uri="{FF2B5EF4-FFF2-40B4-BE49-F238E27FC236}">
                <a16:creationId xmlns:a16="http://schemas.microsoft.com/office/drawing/2014/main" id="{CD2FE64C-9B61-B547-995C-8728DCF8181C}"/>
              </a:ext>
            </a:extLst>
          </p:cNvPr>
          <p:cNvPicPr>
            <a:picLocks noChangeAspect="1"/>
          </p:cNvPicPr>
          <p:nvPr/>
        </p:nvPicPr>
        <p:blipFill>
          <a:blip r:embed="rId2"/>
          <a:stretch>
            <a:fillRect/>
          </a:stretch>
        </p:blipFill>
        <p:spPr>
          <a:xfrm>
            <a:off x="3753163" y="2162287"/>
            <a:ext cx="5406607" cy="2252751"/>
          </a:xfrm>
          <a:custGeom>
            <a:avLst/>
            <a:gdLst/>
            <a:ahLst/>
            <a:cxnLst/>
            <a:rect l="l" t="t" r="r" b="b"/>
            <a:pathLst>
              <a:path w="5773738" h="3779838">
                <a:moveTo>
                  <a:pt x="0" y="0"/>
                </a:moveTo>
                <a:lnTo>
                  <a:pt x="5773738" y="0"/>
                </a:lnTo>
                <a:lnTo>
                  <a:pt x="5773738" y="3779838"/>
                </a:lnTo>
                <a:lnTo>
                  <a:pt x="0" y="3779838"/>
                </a:lnTo>
                <a:close/>
              </a:path>
            </a:pathLst>
          </a:custGeom>
        </p:spPr>
      </p:pic>
    </p:spTree>
    <p:extLst>
      <p:ext uri="{BB962C8B-B14F-4D97-AF65-F5344CB8AC3E}">
        <p14:creationId xmlns:p14="http://schemas.microsoft.com/office/powerpoint/2010/main" val="1047676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E31EAD31-4D78-164F-B87D-5556A40E01A4}"/>
              </a:ext>
            </a:extLst>
          </p:cNvPr>
          <p:cNvPicPr>
            <a:picLocks noGrp="1" noChangeAspect="1"/>
          </p:cNvPicPr>
          <p:nvPr>
            <p:ph idx="1"/>
          </p:nvPr>
        </p:nvPicPr>
        <p:blipFill>
          <a:blip r:embed="rId2"/>
          <a:stretch>
            <a:fillRect/>
          </a:stretch>
        </p:blipFill>
        <p:spPr>
          <a:xfrm>
            <a:off x="1856187" y="1063071"/>
            <a:ext cx="9121095" cy="4731858"/>
          </a:xfrm>
        </p:spPr>
      </p:pic>
    </p:spTree>
    <p:extLst>
      <p:ext uri="{BB962C8B-B14F-4D97-AF65-F5344CB8AC3E}">
        <p14:creationId xmlns:p14="http://schemas.microsoft.com/office/powerpoint/2010/main" val="362039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6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Oval 6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6" name="Group 6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7" name="Freeform: Shape 6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2" name="Rectangle 7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5FF9C1D9-50E8-47C0-88B7-4AF7608717CF}"/>
              </a:ext>
            </a:extLst>
          </p:cNvPr>
          <p:cNvPicPr>
            <a:picLocks noChangeAspect="1"/>
          </p:cNvPicPr>
          <p:nvPr/>
        </p:nvPicPr>
        <p:blipFill rotWithShape="1">
          <a:blip r:embed="rId2"/>
          <a:srcRect t="15730"/>
          <a:stretch/>
        </p:blipFill>
        <p:spPr>
          <a:xfrm>
            <a:off x="20" y="1"/>
            <a:ext cx="12191980" cy="6858000"/>
          </a:xfrm>
          <a:prstGeom prst="rect">
            <a:avLst/>
          </a:prstGeom>
        </p:spPr>
      </p:pic>
      <p:sp>
        <p:nvSpPr>
          <p:cNvPr id="74" name="Rectangle 73">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B978B-F7B2-9543-BB01-05C805E0D724}"/>
              </a:ext>
            </a:extLst>
          </p:cNvPr>
          <p:cNvSpPr>
            <a:spLocks noGrp="1"/>
          </p:cNvSpPr>
          <p:nvPr>
            <p:ph type="title"/>
          </p:nvPr>
        </p:nvSpPr>
        <p:spPr>
          <a:xfrm>
            <a:off x="3818413" y="614730"/>
            <a:ext cx="5437187" cy="2986234"/>
          </a:xfrm>
        </p:spPr>
        <p:txBody>
          <a:bodyPr vert="horz" wrap="square" lIns="0" tIns="0" rIns="0" bIns="0" rtlCol="0" anchor="b" anchorCtr="0">
            <a:normAutofit/>
          </a:bodyPr>
          <a:lstStyle/>
          <a:p>
            <a:r>
              <a:rPr lang="en-US" sz="3500" dirty="0"/>
              <a:t>Well, I watch the world  news daily. That should be a good reflection of how the economy is moving, and hence stock prices.</a:t>
            </a:r>
          </a:p>
        </p:txBody>
      </p:sp>
      <p:sp>
        <p:nvSpPr>
          <p:cNvPr id="76" name="Rectangle 75">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82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3C2FF-42FF-7D49-9733-5FEF2EC04232}"/>
              </a:ext>
            </a:extLst>
          </p:cNvPr>
          <p:cNvSpPr>
            <a:spLocks noGrp="1"/>
          </p:cNvSpPr>
          <p:nvPr>
            <p:ph type="title"/>
          </p:nvPr>
        </p:nvSpPr>
        <p:spPr>
          <a:xfrm>
            <a:off x="550863" y="-234170"/>
            <a:ext cx="3565524" cy="1997855"/>
          </a:xfrm>
        </p:spPr>
        <p:txBody>
          <a:bodyPr wrap="square" anchor="b">
            <a:normAutofit/>
          </a:bodyPr>
          <a:lstStyle/>
          <a:p>
            <a:r>
              <a:rPr lang="en-US" dirty="0"/>
              <a:t>Goal</a:t>
            </a:r>
          </a:p>
        </p:txBody>
      </p:sp>
      <p:sp>
        <p:nvSpPr>
          <p:cNvPr id="3" name="Content Placeholder 2">
            <a:extLst>
              <a:ext uri="{FF2B5EF4-FFF2-40B4-BE49-F238E27FC236}">
                <a16:creationId xmlns:a16="http://schemas.microsoft.com/office/drawing/2014/main" id="{F00028A5-C996-BD4B-80BF-C93149A65D2C}"/>
              </a:ext>
            </a:extLst>
          </p:cNvPr>
          <p:cNvSpPr>
            <a:spLocks noGrp="1"/>
          </p:cNvSpPr>
          <p:nvPr>
            <p:ph idx="1"/>
          </p:nvPr>
        </p:nvSpPr>
        <p:spPr>
          <a:xfrm>
            <a:off x="550863" y="2547130"/>
            <a:ext cx="5288426" cy="3545695"/>
          </a:xfrm>
        </p:spPr>
        <p:txBody>
          <a:bodyPr anchor="t">
            <a:normAutofit/>
          </a:bodyPr>
          <a:lstStyle/>
          <a:p>
            <a:pPr marL="0" indent="0">
              <a:buNone/>
            </a:pPr>
            <a:r>
              <a:rPr lang="en-SG" sz="2000" dirty="0"/>
              <a:t>Using the top 25 up voted world news title from Reddit users under the subreddit r/worldnews, we are going to explore and build a model in predicting whether Dow Jones Index(DJI) will increase, decrease or remain the same from the previous trading day. </a:t>
            </a:r>
          </a:p>
          <a:p>
            <a:pPr marL="0" indent="0">
              <a:buNone/>
            </a:pPr>
            <a:endParaRPr lang="en-SG" sz="2000" dirty="0"/>
          </a:p>
          <a:p>
            <a:pPr marL="0" indent="0">
              <a:buNone/>
            </a:pPr>
            <a:r>
              <a:rPr lang="en-SG" sz="2000" dirty="0"/>
              <a:t>Target Audience:  investors who might seek to include news in their prediction model </a:t>
            </a:r>
            <a:endParaRPr lang="en-US" sz="2000" dirty="0"/>
          </a:p>
        </p:txBody>
      </p:sp>
      <p:pic>
        <p:nvPicPr>
          <p:cNvPr id="5" name="Picture 4" descr="A picture containing object, skiing, snow&#10;&#10;Description automatically generated">
            <a:extLst>
              <a:ext uri="{FF2B5EF4-FFF2-40B4-BE49-F238E27FC236}">
                <a16:creationId xmlns:a16="http://schemas.microsoft.com/office/drawing/2014/main" id="{16A17B8C-8DE2-40F3-BD9A-3E241C5BBA3C}"/>
              </a:ext>
            </a:extLst>
          </p:cNvPr>
          <p:cNvPicPr>
            <a:picLocks noChangeAspect="1"/>
          </p:cNvPicPr>
          <p:nvPr/>
        </p:nvPicPr>
        <p:blipFill rotWithShape="1">
          <a:blip r:embed="rId2"/>
          <a:srcRect l="19675" r="5952" b="-1"/>
          <a:stretch/>
        </p:blipFill>
        <p:spPr>
          <a:xfrm>
            <a:off x="6273799" y="10"/>
            <a:ext cx="5918201"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08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B188F-3ADE-724A-9C9B-56B742518D9F}"/>
              </a:ext>
            </a:extLst>
          </p:cNvPr>
          <p:cNvSpPr>
            <a:spLocks noGrp="1"/>
          </p:cNvSpPr>
          <p:nvPr>
            <p:ph type="title"/>
          </p:nvPr>
        </p:nvSpPr>
        <p:spPr>
          <a:xfrm>
            <a:off x="550863" y="549275"/>
            <a:ext cx="3565525" cy="5543549"/>
          </a:xfrm>
        </p:spPr>
        <p:txBody>
          <a:bodyPr wrap="square" anchor="ctr">
            <a:normAutofit/>
          </a:bodyPr>
          <a:lstStyle/>
          <a:p>
            <a:r>
              <a:rPr lang="en-US"/>
              <a:t>Dataset</a:t>
            </a:r>
            <a:endParaRPr lang="en-US" dirty="0"/>
          </a:p>
        </p:txBody>
      </p:sp>
      <p:sp>
        <p:nvSpPr>
          <p:cNvPr id="14"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983AA311-70BE-438D-9614-09F0D6EE5562}"/>
              </a:ext>
            </a:extLst>
          </p:cNvPr>
          <p:cNvGraphicFramePr>
            <a:graphicFrameLocks noGrp="1"/>
          </p:cNvGraphicFramePr>
          <p:nvPr>
            <p:ph idx="1"/>
            <p:extLst>
              <p:ext uri="{D42A27DB-BD31-4B8C-83A1-F6EECF244321}">
                <p14:modId xmlns:p14="http://schemas.microsoft.com/office/powerpoint/2010/main" val="193667160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425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3E00E-7462-7640-B968-EFCAE1571B8B}"/>
              </a:ext>
            </a:extLst>
          </p:cNvPr>
          <p:cNvSpPr>
            <a:spLocks noGrp="1"/>
          </p:cNvSpPr>
          <p:nvPr>
            <p:ph type="title"/>
          </p:nvPr>
        </p:nvSpPr>
        <p:spPr>
          <a:xfrm>
            <a:off x="550863" y="1520825"/>
            <a:ext cx="4535487" cy="3779838"/>
          </a:xfrm>
        </p:spPr>
        <p:txBody>
          <a:bodyPr anchor="ctr">
            <a:normAutofit/>
          </a:bodyPr>
          <a:lstStyle/>
          <a:p>
            <a:r>
              <a:rPr lang="en-US" sz="6400"/>
              <a:t>Cleaning</a:t>
            </a:r>
          </a:p>
        </p:txBody>
      </p:sp>
      <p:grpSp>
        <p:nvGrpSpPr>
          <p:cNvPr id="12" name="Group 11">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7" name="Freeform: Shape 12">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13">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6" name="Oval 15">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Shape 17">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Oval 21">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80676CD9-0269-9E4F-9379-304AE824AE60}"/>
              </a:ext>
            </a:extLst>
          </p:cNvPr>
          <p:cNvSpPr txBox="1"/>
          <p:nvPr/>
        </p:nvSpPr>
        <p:spPr>
          <a:xfrm>
            <a:off x="11980190" y="3595607"/>
            <a:ext cx="184731" cy="369332"/>
          </a:xfrm>
          <a:prstGeom prst="rect">
            <a:avLst/>
          </a:prstGeom>
          <a:noFill/>
        </p:spPr>
        <p:txBody>
          <a:bodyPr wrap="none" rtlCol="0">
            <a:spAutoFit/>
          </a:bodyPr>
          <a:lstStyle/>
          <a:p>
            <a:endParaRPr lang="en-US" dirty="0"/>
          </a:p>
        </p:txBody>
      </p:sp>
      <p:graphicFrame>
        <p:nvGraphicFramePr>
          <p:cNvPr id="9" name="Content Placeholder 2">
            <a:extLst>
              <a:ext uri="{FF2B5EF4-FFF2-40B4-BE49-F238E27FC236}">
                <a16:creationId xmlns:a16="http://schemas.microsoft.com/office/drawing/2014/main" id="{1252B4AB-819A-423B-86CD-9D6914AD5820}"/>
              </a:ext>
            </a:extLst>
          </p:cNvPr>
          <p:cNvGraphicFramePr>
            <a:graphicFrameLocks noGrp="1"/>
          </p:cNvGraphicFramePr>
          <p:nvPr>
            <p:ph idx="1"/>
            <p:extLst>
              <p:ext uri="{D42A27DB-BD31-4B8C-83A1-F6EECF244321}">
                <p14:modId xmlns:p14="http://schemas.microsoft.com/office/powerpoint/2010/main" val="69772410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60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40474-1BFC-2A42-B98E-536491F2B644}"/>
              </a:ext>
            </a:extLst>
          </p:cNvPr>
          <p:cNvSpPr>
            <a:spLocks noGrp="1"/>
          </p:cNvSpPr>
          <p:nvPr>
            <p:ph type="title"/>
          </p:nvPr>
        </p:nvSpPr>
        <p:spPr>
          <a:xfrm>
            <a:off x="550863" y="1520825"/>
            <a:ext cx="4535487" cy="3779838"/>
          </a:xfrm>
        </p:spPr>
        <p:txBody>
          <a:bodyPr anchor="ctr">
            <a:normAutofit/>
          </a:bodyPr>
          <a:lstStyle/>
          <a:p>
            <a:r>
              <a:rPr lang="en-US" sz="6400"/>
              <a:t>Train Test set (80-20)</a:t>
            </a:r>
          </a:p>
        </p:txBody>
      </p:sp>
      <p:graphicFrame>
        <p:nvGraphicFramePr>
          <p:cNvPr id="5" name="Content Placeholder 2">
            <a:extLst>
              <a:ext uri="{FF2B5EF4-FFF2-40B4-BE49-F238E27FC236}">
                <a16:creationId xmlns:a16="http://schemas.microsoft.com/office/drawing/2014/main" id="{CB093DAF-71E4-46E2-B3B0-FEC8CD53B422}"/>
              </a:ext>
            </a:extLst>
          </p:cNvPr>
          <p:cNvGraphicFramePr>
            <a:graphicFrameLocks noGrp="1"/>
          </p:cNvGraphicFramePr>
          <p:nvPr>
            <p:ph idx="1"/>
            <p:extLst>
              <p:ext uri="{D42A27DB-BD31-4B8C-83A1-F6EECF244321}">
                <p14:modId xmlns:p14="http://schemas.microsoft.com/office/powerpoint/2010/main" val="158874785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804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oup 4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0" name="Freeform: Shape 4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Oval 5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5" name="Rectangle 5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BC911E57-BDC1-49B6-A6B2-83F79C865666}"/>
              </a:ext>
            </a:extLst>
          </p:cNvPr>
          <p:cNvPicPr>
            <a:picLocks noChangeAspect="1"/>
          </p:cNvPicPr>
          <p:nvPr/>
        </p:nvPicPr>
        <p:blipFill rotWithShape="1">
          <a:blip r:embed="rId2"/>
          <a:srcRect t="1220" b="1451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7" name="Rectangle 5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26F96F-42EC-8743-B21D-FDD91770B75F}"/>
              </a:ext>
            </a:extLst>
          </p:cNvPr>
          <p:cNvSpPr>
            <a:spLocks noGrp="1"/>
          </p:cNvSpPr>
          <p:nvPr>
            <p:ph type="title"/>
          </p:nvPr>
        </p:nvSpPr>
        <p:spPr>
          <a:xfrm>
            <a:off x="3153569" y="732985"/>
            <a:ext cx="6872287" cy="288717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Exploratory Data Analysis</a:t>
            </a:r>
          </a:p>
        </p:txBody>
      </p:sp>
      <p:sp>
        <p:nvSpPr>
          <p:cNvPr id="59" name="Rectangle 5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24731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34</TotalTime>
  <Words>670</Words>
  <Application>Microsoft Macintosh PowerPoint</Application>
  <PresentationFormat>Widescreen</PresentationFormat>
  <Paragraphs>98</Paragraphs>
  <Slides>31</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Gill Sans MT</vt:lpstr>
      <vt:lpstr>Tw Cen MT</vt:lpstr>
      <vt:lpstr>Walbaum Display</vt:lpstr>
      <vt:lpstr>3DFloatVTI</vt:lpstr>
      <vt:lpstr>DJI Price Direction Prediction though Natural Language Processing</vt:lpstr>
      <vt:lpstr>Dow Jones Industrial Average (DJIA) is a stock market index that measures the stock performance of 30 large companies listed on stock exchanges in the United States. </vt:lpstr>
      <vt:lpstr>Have you ever thought of putting some savings into the stock market though you may have little knowledge? </vt:lpstr>
      <vt:lpstr>Well, I watch the world  news daily. That should be a good reflection of how the economy is moving, and hence stock prices.</vt:lpstr>
      <vt:lpstr>Goal</vt:lpstr>
      <vt:lpstr>Dataset</vt:lpstr>
      <vt:lpstr>Cleaning</vt:lpstr>
      <vt:lpstr>Train Test set (80-20)</vt:lpstr>
      <vt:lpstr>Exploratory Data Analysis</vt:lpstr>
      <vt:lpstr>PowerPoint Presentation</vt:lpstr>
      <vt:lpstr>PowerPoint Presentation</vt:lpstr>
      <vt:lpstr>PowerPoint Presentation</vt:lpstr>
      <vt:lpstr>Uni-gram</vt:lpstr>
      <vt:lpstr>Bi-gram</vt:lpstr>
      <vt:lpstr>Tri-gram</vt:lpstr>
      <vt:lpstr>Baseline Model</vt:lpstr>
      <vt:lpstr>Pipeline</vt:lpstr>
      <vt:lpstr>PowerPoint Presentation</vt:lpstr>
      <vt:lpstr>TextBlob</vt:lpstr>
      <vt:lpstr>Examples of Sentiments</vt:lpstr>
      <vt:lpstr>PowerPoint Presentation</vt:lpstr>
      <vt:lpstr>Logistic with Cvec 3-gram </vt:lpstr>
      <vt:lpstr>Coef. Contribute  to class =1 </vt:lpstr>
      <vt:lpstr>PowerPoint Presentation</vt:lpstr>
      <vt:lpstr>Conclusion</vt:lpstr>
      <vt:lpstr>Recommendations</vt:lpstr>
      <vt:lpstr>PowerPoint Presentation</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DJI Price Direction Prediction though Natural Language Processing</dc:title>
  <dc:creator>xxmalamute</dc:creator>
  <cp:lastModifiedBy>xxmalamute</cp:lastModifiedBy>
  <cp:revision>2</cp:revision>
  <dcterms:created xsi:type="dcterms:W3CDTF">2020-06-29T03:17:33Z</dcterms:created>
  <dcterms:modified xsi:type="dcterms:W3CDTF">2020-06-29T03:52:05Z</dcterms:modified>
</cp:coreProperties>
</file>