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Vidalok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736912-1899-478A-995F-580A2D941F5C}">
  <a:tblStyle styleId="{E5736912-1899-478A-995F-580A2D941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Vidalok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D1D1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1D1D1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72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60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 type="blank">
  <p:cSld name="BLANK">
    <p:bg>
      <p:bgPr>
        <a:solidFill>
          <a:srgbClr val="1D1D1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>
  <p:cSld name="BLANK_1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hyperlink" Target="https://www.fontsquirrel.com/fonts/montserrat" TargetMode="External"/><Relationship Id="rId5" Type="http://schemas.openxmlformats.org/officeDocument/2006/relationships/hyperlink" Target="https://www.fontsquirrel.com/fonts/ralew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1188150" y="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Want big impact?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3_tq4yjca2bsc-alex-jones.jpg" id="135" name="Shape 135"/>
          <p:cNvPicPr preferRelativeResize="0"/>
          <p:nvPr/>
        </p:nvPicPr>
        <p:blipFill rotWithShape="1">
          <a:blip r:embed="rId3">
            <a:alphaModFix amt="72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038001" y="2608178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29639" y="1403375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746362" y="1403375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7_eugck1ifvp0-kari-shea.jpg" id="145" name="Shape 145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7" name="Shape 147"/>
          <p:cNvGraphicFramePr/>
          <p:nvPr/>
        </p:nvGraphicFramePr>
        <p:xfrm>
          <a:off x="5246050" y="1191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{E5736912-1899-478A-995F-580A2D941F5C}</a:tableStyleId>
              </a:tblPr>
              <a:tblGrid>
                <a:gridCol w="806000"/>
                <a:gridCol w="806000"/>
                <a:gridCol w="806000"/>
                <a:gridCol w="806000"/>
              </a:tblGrid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Shape 14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897191" y="1309975"/>
            <a:ext cx="5349954" cy="254860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1188450" y="0"/>
            <a:ext cx="6767100" cy="11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840050" y="1762125"/>
            <a:ext cx="62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7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279500" y="20911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467950" y="30358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090975" y="19807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68100" y="3366650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967400" y="229812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70500" y="3450650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1188450" y="1735750"/>
            <a:ext cx="6767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1188450" y="2687654"/>
            <a:ext cx="6767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71" name="Shape 171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ctrTitle"/>
          </p:nvPr>
        </p:nvSpPr>
        <p:spPr>
          <a:xfrm>
            <a:off x="1188150" y="952800"/>
            <a:ext cx="676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89,526,124$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1188150" y="1639908"/>
            <a:ext cx="676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1188150" y="2667292"/>
            <a:ext cx="676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100%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1188150" y="3354400"/>
            <a:ext cx="676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188150" y="1810046"/>
            <a:ext cx="676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185,244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1188150" y="2497154"/>
            <a:ext cx="676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88" name="Shape 18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9__lzctgpjyge-gaelle-marcel.jpg" id="197" name="Shape 197"/>
          <p:cNvPicPr preferRelativeResize="0"/>
          <p:nvPr/>
        </p:nvPicPr>
        <p:blipFill rotWithShape="1">
          <a:blip r:embed="rId3">
            <a:alphaModFix amt="75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Shape 200"/>
          <p:cNvCxnSpPr>
            <a:stCxn id="201" idx="2"/>
          </p:cNvCxnSpPr>
          <p:nvPr/>
        </p:nvCxnSpPr>
        <p:spPr>
          <a:xfrm>
            <a:off x="6858050" y="4311422"/>
            <a:ext cx="0" cy="8322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202" name="Shape 202"/>
          <p:cNvCxnSpPr>
            <a:stCxn id="203" idx="2"/>
            <a:endCxn id="201" idx="0"/>
          </p:cNvCxnSpPr>
          <p:nvPr/>
        </p:nvCxnSpPr>
        <p:spPr>
          <a:xfrm>
            <a:off x="6858050" y="3321572"/>
            <a:ext cx="0" cy="6162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4" name="Shape 204"/>
          <p:cNvSpPr txBox="1"/>
          <p:nvPr/>
        </p:nvSpPr>
        <p:spPr>
          <a:xfrm>
            <a:off x="5722100" y="195910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722100" y="393762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722100" y="294777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5" name="Shape 205"/>
          <p:cNvCxnSpPr>
            <a:stCxn id="204" idx="2"/>
            <a:endCxn id="203" idx="0"/>
          </p:cNvCxnSpPr>
          <p:nvPr/>
        </p:nvCxnSpPr>
        <p:spPr>
          <a:xfrm>
            <a:off x="6858050" y="2332902"/>
            <a:ext cx="0" cy="6150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6" name="Shape 206"/>
          <p:cNvCxnSpPr>
            <a:stCxn id="204" idx="0"/>
          </p:cNvCxnSpPr>
          <p:nvPr/>
        </p:nvCxnSpPr>
        <p:spPr>
          <a:xfrm rot="10800000">
            <a:off x="6858050" y="1177002"/>
            <a:ext cx="0" cy="7821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0_vgq49l9i4ee-maja-petric.jpg" id="211" name="Shape 211"/>
          <p:cNvPicPr preferRelativeResize="0"/>
          <p:nvPr/>
        </p:nvPicPr>
        <p:blipFill rotWithShape="1">
          <a:blip r:embed="rId3">
            <a:alphaModFix amt="72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980050" y="1273225"/>
            <a:ext cx="17991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6887599" y="1273225"/>
            <a:ext cx="17991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980050" y="2807800"/>
            <a:ext cx="17991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6887599" y="2807800"/>
            <a:ext cx="17991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4_sgthj0hw6ec-clem-onojeghuo.jpg" id="222" name="Shape 222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" type="body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Shape 225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526" y="1096175"/>
            <a:ext cx="3558124" cy="29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2_ujcwvv_tj44-honey-fangs.jpg" id="54" name="Shape 54"/>
          <p:cNvPicPr preferRelativeResize="0"/>
          <p:nvPr/>
        </p:nvPicPr>
        <p:blipFill rotWithShape="1">
          <a:blip r:embed="rId3">
            <a:alphaModFix amt="80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887599" y="1194900"/>
            <a:ext cx="1799100" cy="26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EDIT IN POWERPOINT®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Click on the button under the presentation preview that says "Download as PowerPoint template". You will get a .pptx file that you can edit in PowerPoint.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Remember to download and install the fonts used in this presentation (you’ll find the links to the font files needed in the </a:t>
            </a:r>
            <a:r>
              <a:rPr lang="en" sz="900" u="sng">
                <a:hlinkClick r:id="rId4"/>
              </a:rPr>
              <a:t>Presentation design slide</a:t>
            </a:r>
            <a:r>
              <a:rPr lang="en" sz="900"/>
              <a:t>)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80050" y="4032350"/>
            <a:ext cx="3706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More info on how to use this template at </a:t>
            </a:r>
            <a:r>
              <a:rPr b="1" lang="en" sz="800" u="sng">
                <a:hlinkClick r:id="rId5"/>
              </a:rPr>
              <a:t>www.slidescarnival.com/help-use-presentation-template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This template is free to use under </a:t>
            </a:r>
            <a:r>
              <a:rPr lang="en" sz="800" u="sng">
                <a:hlinkClick r:id="rId6"/>
              </a:rPr>
              <a:t>Creative Commons Attribution license</a:t>
            </a:r>
            <a:r>
              <a:rPr lang="en" sz="800"/>
              <a:t>. You can keep the Credits slide or mention SlidesCarnival and other resources used in a slide footer.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80050" y="1194900"/>
            <a:ext cx="1799100" cy="26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EDIT IN GOOGLE SLIDES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Click on the button under the presentation preview that says "Use as Google Slides Theme".</a:t>
            </a:r>
            <a:br>
              <a:rPr lang="en" sz="900"/>
            </a:br>
            <a:r>
              <a:rPr lang="en" sz="900"/>
              <a:t>You will get a copy of this document on your Google Drive and will be able to edit, add or delete slides.</a:t>
            </a:r>
            <a:br>
              <a:rPr lang="en" sz="900"/>
            </a:br>
            <a:r>
              <a:rPr lang="en" sz="900"/>
              <a:t>You have to be signed in to your Google account.</a:t>
            </a:r>
            <a:br>
              <a:rPr lang="en" sz="900"/>
            </a:br>
            <a:endParaRPr sz="9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</a:t>
            </a: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3211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519800" y="910325"/>
            <a:ext cx="2493300" cy="3333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1562675" y="1195050"/>
            <a:ext cx="2613300" cy="27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</a:t>
            </a: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644425" y="10763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805750" y="1235688"/>
            <a:ext cx="3532500" cy="22557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1188150" y="0"/>
            <a:ext cx="6767100" cy="10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263" name="Shape 263"/>
          <p:cNvSpPr txBox="1"/>
          <p:nvPr>
            <p:ph idx="4294967295" type="ctrTitle"/>
          </p:nvPr>
        </p:nvSpPr>
        <p:spPr>
          <a:xfrm>
            <a:off x="1188450" y="1561300"/>
            <a:ext cx="67671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THANKS</a:t>
            </a:r>
            <a:r>
              <a:rPr lang="en" sz="1800">
                <a:solidFill>
                  <a:srgbClr val="1D1D1B"/>
                </a:solidFill>
              </a:rPr>
              <a:t>!</a:t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1188450" y="2146600"/>
            <a:ext cx="67671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@username · user@mail.me</a:t>
            </a:r>
            <a:endParaRPr b="1" sz="1400"/>
          </a:p>
        </p:txBody>
      </p:sp>
      <p:grpSp>
        <p:nvGrpSpPr>
          <p:cNvPr id="265" name="Shape 265"/>
          <p:cNvGrpSpPr/>
          <p:nvPr/>
        </p:nvGrpSpPr>
        <p:grpSpPr>
          <a:xfrm>
            <a:off x="4399008" y="449702"/>
            <a:ext cx="345971" cy="325505"/>
            <a:chOff x="5972700" y="2330200"/>
            <a:chExt cx="411625" cy="387275"/>
          </a:xfrm>
        </p:grpSpPr>
        <p:sp>
          <p:nvSpPr>
            <p:cNvPr id="266" name="Shape 26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5_s6whfopdgky-angelina-litvin.jpg" id="272" name="Shape 272"/>
          <p:cNvPicPr preferRelativeResize="0"/>
          <p:nvPr/>
        </p:nvPicPr>
        <p:blipFill rotWithShape="1">
          <a:blip r:embed="rId3">
            <a:alphaModFix amt="83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Presentation template by </a:t>
            </a:r>
            <a:r>
              <a:rPr lang="en" sz="1800" u="sng">
                <a:hlinkClick r:id="rId4"/>
              </a:rPr>
              <a:t>SlidesCarnival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Photographs by </a:t>
            </a:r>
            <a:r>
              <a:rPr lang="en" sz="1800" u="sng">
                <a:hlinkClick r:id="rId5"/>
              </a:rPr>
              <a:t>Unsplash</a:t>
            </a:r>
            <a:endParaRPr sz="1800"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9__lzctgpjyge-gaelle-marcel.jpg" id="280" name="Shape 280"/>
          <p:cNvPicPr preferRelativeResize="0"/>
          <p:nvPr/>
        </p:nvPicPr>
        <p:blipFill rotWithShape="1">
          <a:blip r:embed="rId3">
            <a:alphaModFix amt="75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Titles: Montserrat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Body copy: Raleway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4"/>
              </a:rPr>
              <a:t>https://www.fontsquirrel.com/fonts/montserrat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5"/>
              </a:rPr>
              <a:t>https://www.fontsquirrel.com/fonts/raleway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G</a:t>
            </a:r>
            <a:r>
              <a:rPr lang="en" sz="1000"/>
              <a:t>ray </a:t>
            </a:r>
            <a:r>
              <a:rPr b="1" lang="en" sz="1000"/>
              <a:t>#576574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Dark gray </a:t>
            </a:r>
            <a:r>
              <a:rPr b="1" lang="en" sz="1000">
                <a:solidFill>
                  <a:srgbClr val="1D1D1B"/>
                </a:solidFill>
              </a:rPr>
              <a:t>#1d1d1b</a:t>
            </a:r>
            <a:endParaRPr b="1" sz="1000">
              <a:solidFill>
                <a:srgbClr val="1D1D1B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001600" y="4095450"/>
            <a:ext cx="37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D1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91" name="Shape 29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306" name="Shape 30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12" name="Shape 31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656888" y="387284"/>
            <a:ext cx="251793" cy="333679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Shape 31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26" name="Shape 32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34" name="Shape 33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43" name="Shape 34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46" name="Shape 34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49" name="Shape 34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53" name="Shape 35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61" name="Shape 36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68" name="Shape 36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74" name="Shape 37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77" name="Shape 37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83" name="Shape 38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86" name="Shape 38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94" name="Shape 39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00" name="Shape 40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09" name="Shape 40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14" name="Shape 41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19" name="Shape 41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24" name="Shape 42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27" name="Shape 42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30" name="Shape 43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Shape 432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34" name="Shape 43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37" name="Shape 43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48" name="Shape 44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52" name="Shape 45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55" name="Shape 45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60" name="Shape 46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65" name="Shape 46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72" name="Shape 47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82" name="Shape 48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86" name="Shape 48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90" name="Shape 49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96" name="Shape 49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99" name="Shape 49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07" name="Shape 50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14" name="Shape 51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17" name="Shape 51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26" name="Shape 52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35" name="Shape 53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38" name="Shape 53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45" name="Shape 54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53" name="Shape 55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57" name="Shape 55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64" name="Shape 56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68" name="Shape 56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572" name="Shape 57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78" name="Shape 57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06" name="Shape 60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30" name="Shape 63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45" name="Shape 64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49" name="Shape 64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56" name="Shape 65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65" name="Shape 66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69" name="Shape 66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75" name="Shape 67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83" name="Shape 68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90" name="Shape 69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700" name="Shape 70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12" name="Shape 71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18" name="Shape 71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26" name="Shape 72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29" name="Shape 72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32" name="Shape 73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D1B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6574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657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1188450" y="1713700"/>
            <a:ext cx="67671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HELLO!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1188450" y="2298999"/>
            <a:ext cx="67671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 am Jayden Smith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900" y="625200"/>
            <a:ext cx="1143600" cy="1143600"/>
          </a:xfrm>
          <a:prstGeom prst="ellipse">
            <a:avLst/>
          </a:prstGeom>
          <a:noFill/>
          <a:ln cap="flat" cmpd="sng" w="7620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8_dqweaohsavc-olu-eletu.jpg" id="84" name="Shape 84"/>
          <p:cNvPicPr preferRelativeResize="0"/>
          <p:nvPr/>
        </p:nvPicPr>
        <p:blipFill rotWithShape="1">
          <a:blip r:embed="rId3">
            <a:alphaModFix amt="60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Here you have a list of items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And some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2486725" y="2729350"/>
            <a:ext cx="41700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BIG CONCEPT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2486725" y="3106750"/>
            <a:ext cx="417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4054413" y="1577383"/>
            <a:ext cx="1035173" cy="1035155"/>
            <a:chOff x="6643075" y="3664250"/>
            <a:chExt cx="407950" cy="407975"/>
          </a:xfrm>
        </p:grpSpPr>
        <p:sp>
          <p:nvSpPr>
            <p:cNvPr id="95" name="Shape 95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 rot="3241797">
            <a:off x="3457795" y="1763151"/>
            <a:ext cx="425620" cy="425596"/>
            <a:chOff x="576250" y="4319400"/>
            <a:chExt cx="442075" cy="442050"/>
          </a:xfrm>
        </p:grpSpPr>
        <p:sp>
          <p:nvSpPr>
            <p:cNvPr id="98" name="Shape 9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4235775" y="1483304"/>
            <a:ext cx="161807" cy="15450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2697385">
            <a:off x="5223262" y="1820301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744300" y="2339601"/>
            <a:ext cx="98383" cy="9397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1280154">
            <a:off x="3980797" y="146874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/>
          <p:nvPr/>
        </p:nvSpPr>
        <p:spPr>
          <a:xfrm rot="1280082">
            <a:off x="4986221" y="2457575"/>
            <a:ext cx="160945" cy="15373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1_ung80sbsfmu-bench-accounting.jpg" id="112" name="Shape 112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6_hio3mrgxjt4-imani-clovis.jpg" id="121" name="Shape 121"/>
          <p:cNvPicPr preferRelativeResize="0"/>
          <p:nvPr/>
        </p:nvPicPr>
        <p:blipFill rotWithShape="1">
          <a:blip r:embed="rId3">
            <a:alphaModFix amt="63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