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7"/>
  </p:notesMasterIdLst>
  <p:handoutMasterIdLst>
    <p:handoutMasterId r:id="rId8"/>
  </p:handout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embeddedFontLst>
    <p:embeddedFont>
      <p:font typeface="Montserrat" panose="020B0604020202020204" charset="0"/>
      <p:regular r:id="rId9"/>
      <p:bold r:id="rId10"/>
      <p:italic r:id="rId11"/>
      <p:boldItalic r:id="rId12"/>
    </p:embeddedFont>
    <p:embeddedFont>
      <p:font typeface="Vidaloka" panose="020B0604020202020204" charset="0"/>
      <p:regular r:id="rId13"/>
    </p:embeddedFont>
    <p:embeddedFont>
      <p:font typeface="Raleway" panose="020B060402020202020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5736912-1899-478A-995F-580A2D941F5C}">
  <a:tblStyle styleId="{E5736912-1899-478A-995F-580A2D941F5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0" d="100"/>
          <a:sy n="150" d="100"/>
        </p:scale>
        <p:origin x="31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1" d="100"/>
          <a:sy n="91" d="100"/>
        </p:scale>
        <p:origin x="356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font" Target="fonts/font5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511CA9-F980-485B-95C1-095DED228781}" type="datetimeFigureOut">
              <a:rPr lang="fr-CH" smtClean="0"/>
              <a:t>19.04.2018</a:t>
            </a:fld>
            <a:endParaRPr lang="fr-CH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C8D905-EE4B-40FA-ACEB-0A71F57379C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6899772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781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12060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Shape 2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047007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Shape 2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66704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1D1D1B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3373200" y="1373150"/>
            <a:ext cx="2397300" cy="23973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3457500" y="1457250"/>
            <a:ext cx="2229000" cy="2229000"/>
          </a:xfrm>
          <a:prstGeom prst="rect">
            <a:avLst/>
          </a:prstGeom>
          <a:solidFill>
            <a:srgbClr val="FFFFFF"/>
          </a:solidFill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" type="blank">
  <p:cSld name="Blank dark">
    <p:bg>
      <p:bgPr>
        <a:solidFill>
          <a:srgbClr val="1D1D1B"/>
        </a:solid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1188150" y="786384"/>
            <a:ext cx="6767100" cy="3162216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1188150" y="3948600"/>
            <a:ext cx="6767100" cy="11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sz="4800"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fr-CH" smtClean="0"/>
              <a:pPr/>
              <a:t>‹N°›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743666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5283650" y="205975"/>
            <a:ext cx="31488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400"/>
              <a:buFont typeface="Montserrat"/>
              <a:buNone/>
              <a:defRPr b="1">
                <a:solidFill>
                  <a:srgbClr val="1D1D1B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400"/>
              <a:buFont typeface="Montserrat"/>
              <a:buNone/>
              <a:defRPr b="1">
                <a:solidFill>
                  <a:srgbClr val="1D1D1B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400"/>
              <a:buFont typeface="Montserrat"/>
              <a:buNone/>
              <a:defRPr b="1">
                <a:solidFill>
                  <a:srgbClr val="1D1D1B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400"/>
              <a:buFont typeface="Montserrat"/>
              <a:buNone/>
              <a:defRPr b="1">
                <a:solidFill>
                  <a:srgbClr val="1D1D1B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400"/>
              <a:buFont typeface="Montserrat"/>
              <a:buNone/>
              <a:defRPr b="1">
                <a:solidFill>
                  <a:srgbClr val="1D1D1B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400"/>
              <a:buFont typeface="Montserrat"/>
              <a:buNone/>
              <a:defRPr b="1">
                <a:solidFill>
                  <a:srgbClr val="1D1D1B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400"/>
              <a:buFont typeface="Montserrat"/>
              <a:buNone/>
              <a:defRPr b="1">
                <a:solidFill>
                  <a:srgbClr val="1D1D1B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400"/>
              <a:buFont typeface="Montserrat"/>
              <a:buNone/>
              <a:defRPr b="1">
                <a:solidFill>
                  <a:srgbClr val="1D1D1B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400"/>
              <a:buFont typeface="Montserrat"/>
              <a:buNone/>
              <a:defRPr b="1">
                <a:solidFill>
                  <a:srgbClr val="1D1D1B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5001600" y="1425025"/>
            <a:ext cx="3712800" cy="3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576574"/>
              </a:buClr>
              <a:buSzPts val="1300"/>
              <a:buFont typeface="Raleway"/>
              <a:buChar char="▫"/>
              <a:defRPr sz="1300">
                <a:solidFill>
                  <a:srgbClr val="576574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lvl="1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76574"/>
              </a:buClr>
              <a:buSzPts val="1300"/>
              <a:buFont typeface="Raleway"/>
              <a:buChar char="▫"/>
              <a:defRPr sz="1300">
                <a:solidFill>
                  <a:srgbClr val="576574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lvl="2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76574"/>
              </a:buClr>
              <a:buSzPts val="1300"/>
              <a:buFont typeface="Raleway"/>
              <a:buChar char="▫"/>
              <a:defRPr sz="1300">
                <a:solidFill>
                  <a:srgbClr val="576574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lvl="3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76574"/>
              </a:buClr>
              <a:buSzPts val="1300"/>
              <a:buFont typeface="Raleway"/>
              <a:buChar char="▫"/>
              <a:defRPr sz="1300">
                <a:solidFill>
                  <a:srgbClr val="576574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lvl="4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76574"/>
              </a:buClr>
              <a:buSzPts val="1300"/>
              <a:buFont typeface="Raleway"/>
              <a:buChar char="▫"/>
              <a:defRPr sz="1300">
                <a:solidFill>
                  <a:srgbClr val="576574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lvl="5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76574"/>
              </a:buClr>
              <a:buSzPts val="1300"/>
              <a:buFont typeface="Raleway"/>
              <a:buChar char="▫"/>
              <a:defRPr sz="1300">
                <a:solidFill>
                  <a:srgbClr val="576574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lvl="6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76574"/>
              </a:buClr>
              <a:buSzPts val="1300"/>
              <a:buFont typeface="Raleway"/>
              <a:buChar char="▫"/>
              <a:defRPr sz="1300">
                <a:solidFill>
                  <a:srgbClr val="576574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lvl="7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76574"/>
              </a:buClr>
              <a:buSzPts val="1300"/>
              <a:buFont typeface="Raleway"/>
              <a:buChar char="▫"/>
              <a:defRPr sz="1300">
                <a:solidFill>
                  <a:srgbClr val="576574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lvl="8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76574"/>
              </a:buClr>
              <a:buSzPts val="1300"/>
              <a:buFont typeface="Raleway"/>
              <a:buChar char="▫"/>
              <a:defRPr sz="1300">
                <a:solidFill>
                  <a:srgbClr val="576574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1188150" y="1194900"/>
            <a:ext cx="2195700" cy="27537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 sz="6000">
                <a:solidFill>
                  <a:srgbClr val="FFFFFF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buNone/>
              <a:defRPr sz="6000">
                <a:solidFill>
                  <a:srgbClr val="FFFFFF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buNone/>
              <a:defRPr sz="6000">
                <a:solidFill>
                  <a:srgbClr val="FFFFFF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buNone/>
              <a:defRPr sz="6000">
                <a:solidFill>
                  <a:srgbClr val="FFFFFF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buNone/>
              <a:defRPr sz="6000">
                <a:solidFill>
                  <a:srgbClr val="FFFFFF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buNone/>
              <a:defRPr sz="6000">
                <a:solidFill>
                  <a:srgbClr val="FFFFFF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buNone/>
              <a:defRPr sz="6000">
                <a:solidFill>
                  <a:srgbClr val="FFFFFF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buNone/>
              <a:defRPr sz="6000">
                <a:solidFill>
                  <a:srgbClr val="FFFFFF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buNone/>
              <a:defRPr sz="6000">
                <a:solidFill>
                  <a:srgbClr val="FFFFFF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8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ctrTitle"/>
          </p:nvPr>
        </p:nvSpPr>
        <p:spPr>
          <a:xfrm>
            <a:off x="3457500" y="1457250"/>
            <a:ext cx="2229000" cy="222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 smtClean="0"/>
              <a:t>Pré-TPI</a:t>
            </a:r>
            <a:r>
              <a:rPr lang="en" sz="2800" dirty="0" smtClean="0"/>
              <a:t> : CosWorld</a:t>
            </a:r>
            <a:br>
              <a:rPr lang="en" sz="2800" dirty="0" smtClean="0"/>
            </a:br>
            <a:r>
              <a:rPr lang="en" sz="700" b="0" i="1" dirty="0" smtClean="0"/>
              <a:t>Tiffany Di Domenico</a:t>
            </a:r>
            <a:br>
              <a:rPr lang="en" sz="700" b="0" i="1" dirty="0" smtClean="0"/>
            </a:br>
            <a:r>
              <a:rPr lang="en" sz="700" b="0" i="1" dirty="0" smtClean="0"/>
              <a:t>Si-C4b</a:t>
            </a:r>
            <a:endParaRPr sz="1050" b="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sldNum" idx="12"/>
          </p:nvPr>
        </p:nvSpPr>
        <p:spPr>
          <a:xfrm>
            <a:off x="1188150" y="3948600"/>
            <a:ext cx="6767100" cy="119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 dirty="0"/>
          </a:p>
        </p:txBody>
      </p:sp>
      <p:sp>
        <p:nvSpPr>
          <p:cNvPr id="2" name="ZoneTexte 1"/>
          <p:cNvSpPr txBox="1"/>
          <p:nvPr/>
        </p:nvSpPr>
        <p:spPr>
          <a:xfrm>
            <a:off x="1188150" y="292387"/>
            <a:ext cx="26345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3200" b="1" dirty="0" smtClean="0">
                <a:solidFill>
                  <a:schemeClr val="bg1"/>
                </a:solidFill>
                <a:latin typeface="Montserrat" panose="020B0604020202020204" charset="0"/>
              </a:rPr>
              <a:t>Sommaire</a:t>
            </a:r>
            <a:endParaRPr lang="fr-CH" sz="3200" b="1" dirty="0">
              <a:solidFill>
                <a:schemeClr val="bg1"/>
              </a:solidFill>
              <a:latin typeface="Montserrat" panose="020B0604020202020204" charset="0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1336525" y="897082"/>
            <a:ext cx="647035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bg1"/>
              </a:buClr>
            </a:pPr>
            <a:r>
              <a:rPr lang="fr-CH" sz="1800" dirty="0" smtClean="0">
                <a:solidFill>
                  <a:schemeClr val="bg1"/>
                </a:solidFill>
                <a:latin typeface="Raleway" panose="020B0604020202020204" charset="0"/>
              </a:rPr>
              <a:t>Bilan de réalisation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v"/>
            </a:pPr>
            <a:r>
              <a:rPr lang="fr-CH" dirty="0" smtClean="0">
                <a:solidFill>
                  <a:schemeClr val="bg1"/>
                </a:solidFill>
                <a:latin typeface="Raleway" panose="020B0604020202020204" charset="0"/>
              </a:rPr>
              <a:t>Les modifications apportées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v"/>
            </a:pPr>
            <a:r>
              <a:rPr lang="fr-CH" dirty="0" smtClean="0">
                <a:solidFill>
                  <a:schemeClr val="bg1"/>
                </a:solidFill>
                <a:latin typeface="Raleway" panose="020B0604020202020204" charset="0"/>
              </a:rPr>
              <a:t>Les erreurs restantes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v"/>
            </a:pPr>
            <a:r>
              <a:rPr lang="fr-CH" dirty="0" smtClean="0">
                <a:solidFill>
                  <a:schemeClr val="bg1"/>
                </a:solidFill>
                <a:latin typeface="Raleway" panose="020B0604020202020204" charset="0"/>
              </a:rPr>
              <a:t>Les choses à faire ensuite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v"/>
            </a:pPr>
            <a:endParaRPr lang="fr-CH" dirty="0">
              <a:solidFill>
                <a:schemeClr val="bg1"/>
              </a:solidFill>
              <a:latin typeface="Raleway" panose="020B0604020202020204" charset="0"/>
            </a:endParaRPr>
          </a:p>
          <a:p>
            <a:pPr>
              <a:buClr>
                <a:schemeClr val="bg1"/>
              </a:buClr>
            </a:pPr>
            <a:r>
              <a:rPr lang="fr-CH" sz="1800" dirty="0" smtClean="0">
                <a:solidFill>
                  <a:schemeClr val="bg1"/>
                </a:solidFill>
                <a:latin typeface="Raleway" panose="020B0604020202020204" charset="0"/>
              </a:rPr>
              <a:t>Bilan</a:t>
            </a:r>
            <a:r>
              <a:rPr lang="fr-CH" dirty="0" smtClean="0">
                <a:solidFill>
                  <a:schemeClr val="bg1"/>
                </a:solidFill>
                <a:latin typeface="Raleway" panose="020B0604020202020204" charset="0"/>
              </a:rPr>
              <a:t> d’exécution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v"/>
            </a:pPr>
            <a:r>
              <a:rPr lang="fr-CH" dirty="0" smtClean="0">
                <a:solidFill>
                  <a:schemeClr val="bg1"/>
                </a:solidFill>
                <a:latin typeface="Raleway" panose="020B0604020202020204" charset="0"/>
              </a:rPr>
              <a:t>Déroulement du projet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v"/>
            </a:pPr>
            <a:r>
              <a:rPr lang="fr-CH" dirty="0" smtClean="0">
                <a:solidFill>
                  <a:schemeClr val="bg1"/>
                </a:solidFill>
                <a:latin typeface="Raleway" panose="020B0604020202020204" charset="0"/>
              </a:rPr>
              <a:t>Ce qui a bien marché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v"/>
            </a:pPr>
            <a:r>
              <a:rPr lang="fr-CH" dirty="0" smtClean="0">
                <a:solidFill>
                  <a:schemeClr val="bg1"/>
                </a:solidFill>
                <a:latin typeface="Raleway" panose="020B0604020202020204" charset="0"/>
              </a:rPr>
              <a:t>Ce qui a posé problème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v"/>
            </a:pPr>
            <a:r>
              <a:rPr lang="fr-CH" dirty="0" smtClean="0">
                <a:solidFill>
                  <a:schemeClr val="bg1"/>
                </a:solidFill>
                <a:latin typeface="Raleway" panose="020B0604020202020204" charset="0"/>
              </a:rPr>
              <a:t>Ce que j’aurais fais autrement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v"/>
            </a:pPr>
            <a:endParaRPr lang="fr-CH" dirty="0">
              <a:solidFill>
                <a:schemeClr val="bg1"/>
              </a:solidFill>
              <a:latin typeface="Raleway" panose="020B0604020202020204" charset="0"/>
            </a:endParaRPr>
          </a:p>
          <a:p>
            <a:pPr>
              <a:buClr>
                <a:schemeClr val="bg1"/>
              </a:buClr>
            </a:pPr>
            <a:r>
              <a:rPr lang="fr-CH" sz="1800" dirty="0" smtClean="0">
                <a:solidFill>
                  <a:schemeClr val="bg1"/>
                </a:solidFill>
                <a:latin typeface="Raleway" panose="020B0604020202020204" charset="0"/>
              </a:rPr>
              <a:t>Transmission</a:t>
            </a:r>
            <a:endParaRPr lang="fr-CH" dirty="0" smtClean="0">
              <a:solidFill>
                <a:schemeClr val="bg1"/>
              </a:solidFill>
              <a:latin typeface="Raleway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9400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ctrTitle" idx="4294967295"/>
          </p:nvPr>
        </p:nvSpPr>
        <p:spPr>
          <a:xfrm>
            <a:off x="1184975" y="285750"/>
            <a:ext cx="6767100" cy="4765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cap="small" dirty="0" smtClean="0">
                <a:solidFill>
                  <a:srgbClr val="FFFFFF"/>
                </a:solidFill>
              </a:rPr>
              <a:t>Les modifications apportées</a:t>
            </a:r>
            <a:endParaRPr sz="1800" cap="small" dirty="0">
              <a:solidFill>
                <a:srgbClr val="FFFFFF"/>
              </a:solidFill>
            </a:endParaRPr>
          </a:p>
        </p:txBody>
      </p:sp>
      <p:sp>
        <p:nvSpPr>
          <p:cNvPr id="65" name="Shape 65"/>
          <p:cNvSpPr txBox="1">
            <a:spLocks noGrp="1"/>
          </p:cNvSpPr>
          <p:nvPr>
            <p:ph type="subTitle" idx="4294967295"/>
          </p:nvPr>
        </p:nvSpPr>
        <p:spPr>
          <a:xfrm>
            <a:off x="1184975" y="762300"/>
            <a:ext cx="6767100" cy="318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600"/>
              </a:spcAft>
              <a:buNone/>
            </a:pPr>
            <a:r>
              <a:rPr lang="fr-CH" sz="1400" b="1" dirty="0" smtClean="0">
                <a:solidFill>
                  <a:srgbClr val="FFFFFF"/>
                </a:solidFill>
              </a:rPr>
              <a:t>Ce qui a été fait :</a:t>
            </a:r>
          </a:p>
          <a:p>
            <a:pPr marL="0" lvl="0" indent="0" rtl="0">
              <a:spcBef>
                <a:spcPts val="0"/>
              </a:spcBef>
              <a:spcAft>
                <a:spcPts val="600"/>
              </a:spcAft>
              <a:buNone/>
            </a:pPr>
            <a:r>
              <a:rPr lang="fr-CH" sz="1400" dirty="0" smtClean="0">
                <a:solidFill>
                  <a:srgbClr val="FFFFFF"/>
                </a:solidFill>
              </a:rPr>
              <a:t>Page d’accueil</a:t>
            </a:r>
          </a:p>
          <a:p>
            <a:pPr marL="0" lvl="0" indent="0" rtl="0">
              <a:spcBef>
                <a:spcPts val="0"/>
              </a:spcBef>
              <a:spcAft>
                <a:spcPts val="600"/>
              </a:spcAft>
              <a:buNone/>
            </a:pPr>
            <a:r>
              <a:rPr lang="fr-CH" sz="1400" dirty="0" smtClean="0">
                <a:solidFill>
                  <a:srgbClr val="FFFFFF"/>
                </a:solidFill>
              </a:rPr>
              <a:t>Page d’édition du profil</a:t>
            </a:r>
            <a:endParaRPr lang="fr-CH" sz="1400" dirty="0" smtClean="0">
              <a:solidFill>
                <a:srgbClr val="FFFFFF"/>
              </a:solidFill>
            </a:endParaRPr>
          </a:p>
          <a:p>
            <a:pPr marL="0" lvl="0" indent="0" rtl="0">
              <a:spcBef>
                <a:spcPts val="0"/>
              </a:spcBef>
              <a:buNone/>
            </a:pPr>
            <a:endParaRPr lang="fr-CH" sz="1400" dirty="0">
              <a:solidFill>
                <a:srgbClr val="FFFFFF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600"/>
              </a:spcAft>
              <a:buNone/>
            </a:pPr>
            <a:r>
              <a:rPr lang="fr-CH" sz="1400" b="1" dirty="0" smtClean="0">
                <a:solidFill>
                  <a:srgbClr val="FFFFFF"/>
                </a:solidFill>
              </a:rPr>
              <a:t>Comparaison avec ce qui a été demandé :</a:t>
            </a:r>
          </a:p>
          <a:p>
            <a:pPr marL="0" lvl="0" indent="0" rtl="0">
              <a:spcBef>
                <a:spcPts val="0"/>
              </a:spcBef>
              <a:spcAft>
                <a:spcPts val="600"/>
              </a:spcAft>
              <a:buNone/>
            </a:pPr>
            <a:r>
              <a:rPr lang="fr-CH" sz="1400" dirty="0" smtClean="0">
                <a:solidFill>
                  <a:srgbClr val="FFFFFF"/>
                </a:solidFill>
              </a:rPr>
              <a:t>Suppression du serveur distant</a:t>
            </a:r>
          </a:p>
          <a:p>
            <a:pPr marL="0" lvl="0" indent="0" rtl="0">
              <a:spcBef>
                <a:spcPts val="0"/>
              </a:spcBef>
              <a:spcAft>
                <a:spcPts val="600"/>
              </a:spcAft>
              <a:buNone/>
            </a:pPr>
            <a:r>
              <a:rPr lang="fr-CH" sz="1400" dirty="0" smtClean="0">
                <a:solidFill>
                  <a:srgbClr val="FFFFFF"/>
                </a:solidFill>
              </a:rPr>
              <a:t>Base de donnée interne uniquement</a:t>
            </a:r>
          </a:p>
          <a:p>
            <a:pPr marL="0" lvl="0" indent="0" rtl="0">
              <a:spcBef>
                <a:spcPts val="0"/>
              </a:spcBef>
              <a:spcAft>
                <a:spcPts val="600"/>
              </a:spcAft>
              <a:buNone/>
            </a:pPr>
            <a:r>
              <a:rPr lang="fr-CH" sz="1400" dirty="0" smtClean="0">
                <a:solidFill>
                  <a:srgbClr val="FFFFFF"/>
                </a:solidFill>
              </a:rPr>
              <a:t>Suppression de la géolocalisation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 sz="1400" dirty="0" smtClean="0">
                <a:solidFill>
                  <a:srgbClr val="FFFFFF"/>
                </a:solidFill>
              </a:rPr>
              <a:t>Manque la page de découverte, l’onglet des favoris, les profils </a:t>
            </a:r>
            <a:r>
              <a:rPr lang="fr-CH" sz="1400" dirty="0" err="1" smtClean="0">
                <a:solidFill>
                  <a:srgbClr val="FFFFFF"/>
                </a:solidFill>
              </a:rPr>
              <a:t>cosplayers</a:t>
            </a:r>
            <a:r>
              <a:rPr lang="fr-CH" sz="1400" dirty="0" smtClean="0">
                <a:solidFill>
                  <a:srgbClr val="FFFFFF"/>
                </a:solidFill>
              </a:rPr>
              <a:t>, l’onglet des pays</a:t>
            </a:r>
            <a:endParaRPr sz="1400" dirty="0">
              <a:solidFill>
                <a:srgbClr val="FFFFFF"/>
              </a:solidFill>
            </a:endParaRPr>
          </a:p>
        </p:txBody>
      </p:sp>
      <p:pic>
        <p:nvPicPr>
          <p:cNvPr id="66" name="Shape 66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3150" y="501850"/>
            <a:ext cx="857850" cy="857850"/>
          </a:xfrm>
          <a:prstGeom prst="ellipse">
            <a:avLst/>
          </a:prstGeom>
          <a:noFill/>
          <a:ln w="76200" cap="flat" cmpd="sng">
            <a:solidFill>
              <a:srgbClr val="1D1D1B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1188150" y="3948600"/>
            <a:ext cx="6767100" cy="119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88102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/>
          <p:nvPr/>
        </p:nvSpPr>
        <p:spPr>
          <a:xfrm>
            <a:off x="1495560" y="382141"/>
            <a:ext cx="2073140" cy="4163909"/>
          </a:xfrm>
          <a:custGeom>
            <a:avLst/>
            <a:gdLst/>
            <a:ahLst/>
            <a:cxnLst/>
            <a:rect l="0" t="0" r="0" b="0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1D1D1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Shape 233"/>
          <p:cNvSpPr txBox="1">
            <a:spLocks noGrp="1"/>
          </p:cNvSpPr>
          <p:nvPr>
            <p:ph type="sldNum" idx="12"/>
          </p:nvPr>
        </p:nvSpPr>
        <p:spPr>
          <a:xfrm>
            <a:off x="1188150" y="3948600"/>
            <a:ext cx="6767100" cy="119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1793" y="737998"/>
            <a:ext cx="1878007" cy="3352554"/>
          </a:xfrm>
          <a:prstGeom prst="rect">
            <a:avLst/>
          </a:prstGeom>
        </p:spPr>
      </p:pic>
      <p:sp>
        <p:nvSpPr>
          <p:cNvPr id="8" name="Shape 230"/>
          <p:cNvSpPr/>
          <p:nvPr/>
        </p:nvSpPr>
        <p:spPr>
          <a:xfrm>
            <a:off x="5540510" y="382141"/>
            <a:ext cx="2073140" cy="4163909"/>
          </a:xfrm>
          <a:custGeom>
            <a:avLst/>
            <a:gdLst/>
            <a:ahLst/>
            <a:cxnLst/>
            <a:rect l="0" t="0" r="0" b="0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1D1D1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6000" y="750408"/>
            <a:ext cx="1886719" cy="3352554"/>
          </a:xfrm>
          <a:prstGeom prst="rect">
            <a:avLst/>
          </a:prstGeom>
        </p:spPr>
      </p:pic>
      <p:sp>
        <p:nvSpPr>
          <p:cNvPr id="11" name="Shape 231"/>
          <p:cNvSpPr txBox="1">
            <a:spLocks/>
          </p:cNvSpPr>
          <p:nvPr/>
        </p:nvSpPr>
        <p:spPr>
          <a:xfrm>
            <a:off x="3674190" y="788670"/>
            <a:ext cx="1754885" cy="31599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576574"/>
              </a:buClr>
              <a:buSzPts val="1300"/>
              <a:buFont typeface="Raleway"/>
              <a:buChar char="▫"/>
              <a:defRPr sz="1300" b="0" i="0" u="none" strike="noStrike" cap="none">
                <a:solidFill>
                  <a:srgbClr val="576574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76574"/>
              </a:buClr>
              <a:buSzPts val="1300"/>
              <a:buFont typeface="Raleway"/>
              <a:buChar char="▫"/>
              <a:defRPr sz="1300" b="0" i="0" u="none" strike="noStrike" cap="none">
                <a:solidFill>
                  <a:srgbClr val="576574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76574"/>
              </a:buClr>
              <a:buSzPts val="1300"/>
              <a:buFont typeface="Raleway"/>
              <a:buChar char="▫"/>
              <a:defRPr sz="1300" b="0" i="0" u="none" strike="noStrike" cap="none">
                <a:solidFill>
                  <a:srgbClr val="576574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76574"/>
              </a:buClr>
              <a:buSzPts val="1300"/>
              <a:buFont typeface="Raleway"/>
              <a:buChar char="▫"/>
              <a:defRPr sz="1300" b="0" i="0" u="none" strike="noStrike" cap="none">
                <a:solidFill>
                  <a:srgbClr val="576574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76574"/>
              </a:buClr>
              <a:buSzPts val="1300"/>
              <a:buFont typeface="Raleway"/>
              <a:buChar char="▫"/>
              <a:defRPr sz="1300" b="0" i="0" u="none" strike="noStrike" cap="none">
                <a:solidFill>
                  <a:srgbClr val="576574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76574"/>
              </a:buClr>
              <a:buSzPts val="1300"/>
              <a:buFont typeface="Raleway"/>
              <a:buChar char="▫"/>
              <a:defRPr sz="1300" b="0" i="0" u="none" strike="noStrike" cap="none">
                <a:solidFill>
                  <a:srgbClr val="576574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76574"/>
              </a:buClr>
              <a:buSzPts val="1300"/>
              <a:buFont typeface="Raleway"/>
              <a:buChar char="▫"/>
              <a:defRPr sz="1300" b="0" i="0" u="none" strike="noStrike" cap="none">
                <a:solidFill>
                  <a:srgbClr val="576574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76574"/>
              </a:buClr>
              <a:buSzPts val="1300"/>
              <a:buFont typeface="Raleway"/>
              <a:buChar char="▫"/>
              <a:defRPr sz="1300" b="0" i="0" u="none" strike="noStrike" cap="none">
                <a:solidFill>
                  <a:srgbClr val="576574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76574"/>
              </a:buClr>
              <a:buSzPts val="1300"/>
              <a:buFont typeface="Raleway"/>
              <a:buChar char="▫"/>
              <a:defRPr sz="1300" b="0" i="0" u="none" strike="noStrike" cap="none">
                <a:solidFill>
                  <a:srgbClr val="576574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indent="0">
              <a:buFont typeface="Raleway"/>
              <a:buNone/>
            </a:pPr>
            <a:r>
              <a:rPr lang="en-US" sz="1400" b="1" dirty="0" smtClean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Page </a:t>
            </a:r>
            <a:r>
              <a:rPr lang="en-US" sz="1400" b="1" dirty="0" err="1" smtClean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édition</a:t>
            </a:r>
            <a:endParaRPr lang="en-US" sz="1400" b="1" dirty="0" smtClean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indent="0">
              <a:buFont typeface="Raleway"/>
              <a:buNone/>
            </a:pPr>
            <a:r>
              <a:rPr lang="en-US" sz="1400" dirty="0" smtClean="0">
                <a:solidFill>
                  <a:srgbClr val="FFFFFF"/>
                </a:solidFill>
              </a:rPr>
              <a:t>← Haut	Bas →</a:t>
            </a:r>
          </a:p>
          <a:p>
            <a:pPr marL="0" indent="0">
              <a:buFont typeface="Raleway"/>
              <a:buNone/>
            </a:pPr>
            <a:endParaRPr lang="en-US" sz="1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7177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/>
          <p:nvPr/>
        </p:nvSpPr>
        <p:spPr>
          <a:xfrm>
            <a:off x="1495560" y="382141"/>
            <a:ext cx="2073140" cy="4163909"/>
          </a:xfrm>
          <a:custGeom>
            <a:avLst/>
            <a:gdLst/>
            <a:ahLst/>
            <a:cxnLst/>
            <a:rect l="0" t="0" r="0" b="0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1D1D1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Shape 233"/>
          <p:cNvSpPr txBox="1">
            <a:spLocks noGrp="1"/>
          </p:cNvSpPr>
          <p:nvPr>
            <p:ph type="sldNum" idx="12"/>
          </p:nvPr>
        </p:nvSpPr>
        <p:spPr>
          <a:xfrm>
            <a:off x="1188150" y="3948600"/>
            <a:ext cx="6767100" cy="119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8" name="Shape 230"/>
          <p:cNvSpPr/>
          <p:nvPr/>
        </p:nvSpPr>
        <p:spPr>
          <a:xfrm>
            <a:off x="5540510" y="382141"/>
            <a:ext cx="2073140" cy="4163909"/>
          </a:xfrm>
          <a:custGeom>
            <a:avLst/>
            <a:gdLst/>
            <a:ahLst/>
            <a:cxnLst/>
            <a:rect l="0" t="0" r="0" b="0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1D1D1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Shape 231"/>
          <p:cNvSpPr txBox="1">
            <a:spLocks/>
          </p:cNvSpPr>
          <p:nvPr/>
        </p:nvSpPr>
        <p:spPr>
          <a:xfrm>
            <a:off x="3674190" y="788670"/>
            <a:ext cx="1754885" cy="31599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576574"/>
              </a:buClr>
              <a:buSzPts val="1300"/>
              <a:buFont typeface="Raleway"/>
              <a:buChar char="▫"/>
              <a:defRPr sz="1300" b="0" i="0" u="none" strike="noStrike" cap="none">
                <a:solidFill>
                  <a:srgbClr val="576574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76574"/>
              </a:buClr>
              <a:buSzPts val="1300"/>
              <a:buFont typeface="Raleway"/>
              <a:buChar char="▫"/>
              <a:defRPr sz="1300" b="0" i="0" u="none" strike="noStrike" cap="none">
                <a:solidFill>
                  <a:srgbClr val="576574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76574"/>
              </a:buClr>
              <a:buSzPts val="1300"/>
              <a:buFont typeface="Raleway"/>
              <a:buChar char="▫"/>
              <a:defRPr sz="1300" b="0" i="0" u="none" strike="noStrike" cap="none">
                <a:solidFill>
                  <a:srgbClr val="576574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76574"/>
              </a:buClr>
              <a:buSzPts val="1300"/>
              <a:buFont typeface="Raleway"/>
              <a:buChar char="▫"/>
              <a:defRPr sz="1300" b="0" i="0" u="none" strike="noStrike" cap="none">
                <a:solidFill>
                  <a:srgbClr val="576574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76574"/>
              </a:buClr>
              <a:buSzPts val="1300"/>
              <a:buFont typeface="Raleway"/>
              <a:buChar char="▫"/>
              <a:defRPr sz="1300" b="0" i="0" u="none" strike="noStrike" cap="none">
                <a:solidFill>
                  <a:srgbClr val="576574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76574"/>
              </a:buClr>
              <a:buSzPts val="1300"/>
              <a:buFont typeface="Raleway"/>
              <a:buChar char="▫"/>
              <a:defRPr sz="1300" b="0" i="0" u="none" strike="noStrike" cap="none">
                <a:solidFill>
                  <a:srgbClr val="576574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76574"/>
              </a:buClr>
              <a:buSzPts val="1300"/>
              <a:buFont typeface="Raleway"/>
              <a:buChar char="▫"/>
              <a:defRPr sz="1300" b="0" i="0" u="none" strike="noStrike" cap="none">
                <a:solidFill>
                  <a:srgbClr val="576574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76574"/>
              </a:buClr>
              <a:buSzPts val="1300"/>
              <a:buFont typeface="Raleway"/>
              <a:buChar char="▫"/>
              <a:defRPr sz="1300" b="0" i="0" u="none" strike="noStrike" cap="none">
                <a:solidFill>
                  <a:srgbClr val="576574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76574"/>
              </a:buClr>
              <a:buSzPts val="1300"/>
              <a:buFont typeface="Raleway"/>
              <a:buChar char="▫"/>
              <a:defRPr sz="1300" b="0" i="0" u="none" strike="noStrike" cap="none">
                <a:solidFill>
                  <a:srgbClr val="576574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indent="0">
              <a:buFont typeface="Raleway"/>
              <a:buNone/>
            </a:pPr>
            <a:r>
              <a:rPr lang="en-US" sz="1400" b="1" dirty="0" smtClean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Page </a:t>
            </a:r>
            <a:r>
              <a:rPr lang="en-US" sz="1400" b="1" dirty="0" err="1" smtClean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édition</a:t>
            </a:r>
            <a:endParaRPr lang="en-US" sz="1400" b="1" dirty="0" smtClean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indent="0">
              <a:buFont typeface="Raleway"/>
              <a:buNone/>
            </a:pPr>
            <a:r>
              <a:rPr lang="en-US" sz="1400" dirty="0" smtClean="0">
                <a:solidFill>
                  <a:srgbClr val="FFFFFF"/>
                </a:solidFill>
              </a:rPr>
              <a:t>← Haut	Bas →</a:t>
            </a:r>
          </a:p>
          <a:p>
            <a:pPr marL="0" indent="0">
              <a:buFont typeface="Raleway"/>
              <a:buNone/>
            </a:pPr>
            <a:endParaRPr lang="en-US" sz="1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9533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ertrude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104</Words>
  <Application>Microsoft Office PowerPoint</Application>
  <PresentationFormat>Affichage à l'écran (16:9)</PresentationFormat>
  <Paragraphs>32</Paragraphs>
  <Slides>5</Slides>
  <Notes>5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1" baseType="lpstr">
      <vt:lpstr>Montserrat</vt:lpstr>
      <vt:lpstr>Wingdings</vt:lpstr>
      <vt:lpstr>Vidaloka</vt:lpstr>
      <vt:lpstr>Raleway</vt:lpstr>
      <vt:lpstr>Arial</vt:lpstr>
      <vt:lpstr>Gertrude template</vt:lpstr>
      <vt:lpstr>Pré-TPI : CosWorld Tiffany Di Domenico Si-C4b</vt:lpstr>
      <vt:lpstr>Présentation PowerPoint</vt:lpstr>
      <vt:lpstr>Les modifications apportées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Pré-TPI : CosWorld Tiffany Di Domenico Si-C4b</dc:title>
  <cp:lastModifiedBy>DI-DOMENICO Tiffany</cp:lastModifiedBy>
  <cp:revision>5</cp:revision>
  <dcterms:modified xsi:type="dcterms:W3CDTF">2018-04-19T14:53:16Z</dcterms:modified>
</cp:coreProperties>
</file>