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13" r:id="rId3"/>
    <p:sldId id="257" r:id="rId4"/>
    <p:sldId id="277" r:id="rId5"/>
    <p:sldId id="321" r:id="rId6"/>
    <p:sldId id="319" r:id="rId7"/>
    <p:sldId id="316" r:id="rId8"/>
    <p:sldId id="278" r:id="rId9"/>
    <p:sldId id="279" r:id="rId10"/>
    <p:sldId id="280" r:id="rId11"/>
    <p:sldId id="281" r:id="rId12"/>
    <p:sldId id="315" r:id="rId13"/>
    <p:sldId id="304" r:id="rId14"/>
    <p:sldId id="305" r:id="rId15"/>
    <p:sldId id="306" r:id="rId16"/>
    <p:sldId id="303" r:id="rId17"/>
    <p:sldId id="309" r:id="rId18"/>
    <p:sldId id="310" r:id="rId19"/>
    <p:sldId id="311" r:id="rId20"/>
    <p:sldId id="317" r:id="rId21"/>
    <p:sldId id="318" r:id="rId22"/>
    <p:sldId id="314" r:id="rId23"/>
    <p:sldId id="282" r:id="rId24"/>
    <p:sldId id="31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8" r:id="rId35"/>
    <p:sldId id="25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0" r:id="rId48"/>
    <p:sldId id="276" r:id="rId49"/>
    <p:sldId id="30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802" autoAdjust="0"/>
  </p:normalViewPr>
  <p:slideViewPr>
    <p:cSldViewPr snapToGrid="0">
      <p:cViewPr varScale="1">
        <p:scale>
          <a:sx n="97" d="100"/>
          <a:sy n="97" d="100"/>
        </p:scale>
        <p:origin x="1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75441"/>
            <a:ext cx="7886700" cy="1115248"/>
          </a:xfrm>
        </p:spPr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;;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(str: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)-&gt;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mov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  <a:endParaRPr lang="en-US" altLang="zh-CN" dirty="0"/>
          </a:p>
          <a:p>
            <a:r>
              <a:rPr lang="zh-CN" altLang="en-US" dirty="0"/>
              <a:t>方便检查的时候说明代码含义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822672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$-hello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var: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remainder will go to DX and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3C7-B564-43F6-A6F5-C20C832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DF292-9466-460D-862C-F2F8E3E4E7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21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elf</a:t>
            </a:r>
            <a:r>
              <a:rPr lang="zh-CN" altLang="en-US" dirty="0"/>
              <a:t>文件 </a:t>
            </a:r>
            <a:endParaRPr lang="en-US" altLang="zh-CN" dirty="0"/>
          </a:p>
          <a:p>
            <a:pPr lvl="1"/>
            <a:r>
              <a:rPr lang="zh-CN" altLang="en-US" dirty="0"/>
              <a:t>nasm </a:t>
            </a:r>
            <a:r>
              <a:rPr lang="en-US" altLang="zh-CN" dirty="0"/>
              <a:t>–</a:t>
            </a:r>
            <a:r>
              <a:rPr lang="zh-CN" altLang="en-US" dirty="0"/>
              <a:t>felf</a:t>
            </a:r>
            <a:r>
              <a:rPr lang="en-US" altLang="zh-CN" dirty="0"/>
              <a:t>32</a:t>
            </a:r>
            <a:r>
              <a:rPr lang="zh-CN" altLang="en-US" dirty="0"/>
              <a:t> my_print.asm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my_print.o</a:t>
            </a:r>
            <a:endParaRPr lang="en-US" altLang="zh-CN" dirty="0"/>
          </a:p>
          <a:p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my_print.out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1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56745"/>
            <a:ext cx="7886700" cy="933944"/>
          </a:xfrm>
        </p:spPr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%include "./help.asm"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048B1-B10F-46F2-8E7E-83E0903A46AE}"/>
              </a:ext>
            </a:extLst>
          </p:cNvPr>
          <p:cNvSpPr txBox="1"/>
          <p:nvPr/>
        </p:nvSpPr>
        <p:spPr>
          <a:xfrm>
            <a:off x="703536" y="2916038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global print</a:t>
            </a:r>
          </a:p>
          <a:p>
            <a:endParaRPr lang="en-US" altLang="zh-CN" dirty="0"/>
          </a:p>
          <a:p>
            <a:r>
              <a:rPr lang="en-US" altLang="zh-CN" dirty="0"/>
              <a:t>print:</a:t>
            </a:r>
          </a:p>
          <a:p>
            <a:r>
              <a:rPr lang="en-US" altLang="zh-CN" dirty="0"/>
              <a:t>        push 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rbp</a:t>
            </a:r>
            <a:r>
              <a:rPr lang="en-US" altLang="zh-CN" dirty="0"/>
              <a:t>, 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/>
              <a:t>        call </a:t>
            </a:r>
            <a:r>
              <a:rPr lang="en-US" altLang="zh-CN" dirty="0" err="1"/>
              <a:t>strlen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rdx</a:t>
            </a:r>
            <a:r>
              <a:rPr lang="en-US" altLang="zh-CN" dirty="0"/>
              <a:t>, 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rsi</a:t>
            </a:r>
            <a:r>
              <a:rPr lang="en-US" altLang="zh-CN" dirty="0"/>
              <a:t>, </a:t>
            </a:r>
            <a:r>
              <a:rPr lang="en-US" altLang="zh-CN" dirty="0" err="1"/>
              <a:t>rdi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rdi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rax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        leave</a:t>
            </a:r>
          </a:p>
          <a:p>
            <a:r>
              <a:rPr lang="en-US" altLang="zh-CN" dirty="0"/>
              <a:t>        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4268</TotalTime>
  <Words>2460</Words>
  <Application>Microsoft Office PowerPoint</Application>
  <PresentationFormat>全屏显示(4:3)</PresentationFormat>
  <Paragraphs>274</Paragraphs>
  <Slides>49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一个单文件的汇编示例</vt:lpstr>
      <vt:lpstr>PowerPoint 演示文稿</vt:lpstr>
      <vt:lpstr>Sections in NASM</vt:lpstr>
      <vt:lpstr>编译</vt:lpstr>
      <vt:lpstr>注意平台差异</vt:lpstr>
      <vt:lpstr>多文件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预处理指令</vt:lpstr>
      <vt:lpstr>函数</vt:lpstr>
      <vt:lpstr>PowerPoint 演示文稿</vt:lpstr>
      <vt:lpstr>PowerPoint 演示文稿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注意事项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nasm基本语法</dc:title>
  <dc:creator>张健</dc:creator>
  <cp:lastModifiedBy>范 也</cp:lastModifiedBy>
  <cp:revision>183</cp:revision>
  <dcterms:created xsi:type="dcterms:W3CDTF">2015-06-08T15:17:07Z</dcterms:created>
  <dcterms:modified xsi:type="dcterms:W3CDTF">2023-03-09T09:00:31Z</dcterms:modified>
</cp:coreProperties>
</file>