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2" r:id="rId1"/>
  </p:sldMasterIdLst>
  <p:notesMasterIdLst>
    <p:notesMasterId r:id="rId20"/>
  </p:notesMasterIdLst>
  <p:sldIdLst>
    <p:sldId id="256" r:id="rId2"/>
    <p:sldId id="257" r:id="rId3"/>
    <p:sldId id="258" r:id="rId4"/>
    <p:sldId id="260" r:id="rId5"/>
    <p:sldId id="259" r:id="rId6"/>
    <p:sldId id="261" r:id="rId7"/>
    <p:sldId id="262" r:id="rId8"/>
    <p:sldId id="263" r:id="rId9"/>
    <p:sldId id="264" r:id="rId10"/>
    <p:sldId id="265" r:id="rId11"/>
    <p:sldId id="271" r:id="rId12"/>
    <p:sldId id="272" r:id="rId13"/>
    <p:sldId id="274" r:id="rId14"/>
    <p:sldId id="266" r:id="rId15"/>
    <p:sldId id="267" r:id="rId16"/>
    <p:sldId id="269" r:id="rId17"/>
    <p:sldId id="268" r:id="rId18"/>
    <p:sldId id="270"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1BF9FD6-757A-4EDF-8A55-AC535527CACA}" v="698" dt="2023-05-21T09:17:24.6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1" d="100"/>
          <a:sy n="111" d="100"/>
        </p:scale>
        <p:origin x="23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2E857A-7FBE-4DE6-8205-A767686EA417}" type="datetimeFigureOut">
              <a:rPr lang="zh-CN" altLang="en-US" smtClean="0"/>
              <a:t>2023/5/26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63D02E-9F89-4426-92B6-F08D7447D804}" type="slidenum">
              <a:rPr lang="zh-CN" altLang="en-US" smtClean="0"/>
              <a:t>‹#›</a:t>
            </a:fld>
            <a:endParaRPr lang="zh-CN" altLang="en-US"/>
          </a:p>
        </p:txBody>
      </p:sp>
    </p:spTree>
    <p:extLst>
      <p:ext uri="{BB962C8B-B14F-4D97-AF65-F5344CB8AC3E}">
        <p14:creationId xmlns:p14="http://schemas.microsoft.com/office/powerpoint/2010/main" val="15837867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D8E5E-745C-407D-B425-C78EBF08DF96}"/>
              </a:ext>
            </a:extLst>
          </p:cNvPr>
          <p:cNvSpPr>
            <a:spLocks noGrp="1"/>
          </p:cNvSpPr>
          <p:nvPr>
            <p:ph type="ctrTitle"/>
          </p:nvPr>
        </p:nvSpPr>
        <p:spPr>
          <a:xfrm>
            <a:off x="571501" y="822960"/>
            <a:ext cx="6057899" cy="5015169"/>
          </a:xfrm>
        </p:spPr>
        <p:txBody>
          <a:bodyPr anchor="t">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D07A4D5-56F4-4287-B174-56C55B18FD68}"/>
              </a:ext>
            </a:extLst>
          </p:cNvPr>
          <p:cNvSpPr>
            <a:spLocks noGrp="1"/>
          </p:cNvSpPr>
          <p:nvPr>
            <p:ph type="subTitle" idx="1"/>
          </p:nvPr>
        </p:nvSpPr>
        <p:spPr>
          <a:xfrm>
            <a:off x="8109113" y="3003642"/>
            <a:ext cx="3522199" cy="2900274"/>
          </a:xfrm>
        </p:spPr>
        <p:txBody>
          <a:bodyPr anchor="b">
            <a:normAutofit/>
          </a:bodyPr>
          <a:lstStyle>
            <a:lvl1pPr marL="0" indent="0" algn="l">
              <a:lnSpc>
                <a:spcPct val="130000"/>
              </a:lnSpc>
              <a:buNone/>
              <a:defRPr sz="14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AEB9C19-FEE0-4852-B181-14A0DD77F40D}"/>
              </a:ext>
            </a:extLst>
          </p:cNvPr>
          <p:cNvSpPr>
            <a:spLocks noGrp="1"/>
          </p:cNvSpPr>
          <p:nvPr>
            <p:ph type="dt" sz="half" idx="10"/>
          </p:nvPr>
        </p:nvSpPr>
        <p:spPr/>
        <p:txBody>
          <a:bodyPr/>
          <a:lstStyle/>
          <a:p>
            <a:fld id="{20B01FD7-50CC-47A9-BC0B-A1738BDE6445}" type="datetime1">
              <a:rPr lang="en-US" altLang="zh-CN" smtClean="0"/>
              <a:t>5/26/2023</a:t>
            </a:fld>
            <a:endParaRPr lang="en-US"/>
          </a:p>
        </p:txBody>
      </p:sp>
      <p:sp>
        <p:nvSpPr>
          <p:cNvPr id="5" name="Footer Placeholder 4">
            <a:extLst>
              <a:ext uri="{FF2B5EF4-FFF2-40B4-BE49-F238E27FC236}">
                <a16:creationId xmlns:a16="http://schemas.microsoft.com/office/drawing/2014/main" id="{11127DDF-01B7-463C-82BC-BBF429618231}"/>
              </a:ext>
            </a:extLst>
          </p:cNvPr>
          <p:cNvSpPr>
            <a:spLocks noGrp="1"/>
          </p:cNvSpPr>
          <p:nvPr>
            <p:ph type="ftr" sz="quarter" idx="11"/>
          </p:nvPr>
        </p:nvSpPr>
        <p:spPr/>
        <p:txBody>
          <a:bodyPr/>
          <a:lstStyle/>
          <a:p>
            <a:r>
              <a:rPr lang="en-US"/>
              <a:t>Misunderstanding you encounter with an opposite sex</a:t>
            </a:r>
          </a:p>
        </p:txBody>
      </p:sp>
      <p:sp>
        <p:nvSpPr>
          <p:cNvPr id="6" name="Slide Number Placeholder 5">
            <a:extLst>
              <a:ext uri="{FF2B5EF4-FFF2-40B4-BE49-F238E27FC236}">
                <a16:creationId xmlns:a16="http://schemas.microsoft.com/office/drawing/2014/main" id="{AAB2056A-C3EE-4809-B1F3-1CEEEA266F7B}"/>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9" name="Straight Connector 8">
            <a:extLst>
              <a:ext uri="{FF2B5EF4-FFF2-40B4-BE49-F238E27FC236}">
                <a16:creationId xmlns:a16="http://schemas.microsoft.com/office/drawing/2014/main" id="{A240FCEE-B6E2-46D0-9BB0-F45F79545E9D}"/>
              </a:ext>
            </a:extLst>
          </p:cNvPr>
          <p:cNvCxnSpPr>
            <a:cxnSpLocks/>
          </p:cNvCxnSpPr>
          <p:nvPr/>
        </p:nvCxnSpPr>
        <p:spPr>
          <a:xfrm flipH="1">
            <a:off x="571501"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BD2FB83-3783-4477-80B5-DA5BF10BAF57}"/>
              </a:ext>
            </a:extLst>
          </p:cNvPr>
          <p:cNvCxnSpPr>
            <a:cxnSpLocks/>
          </p:cNvCxnSpPr>
          <p:nvPr/>
        </p:nvCxnSpPr>
        <p:spPr>
          <a:xfrm>
            <a:off x="7742482"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83EA203-71D5-49C0-9626-FFA8E46787B0}"/>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18788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99A0A-70FC-426A-8B3B-60FAF9806EB0}"/>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EF47EC6-9753-4ABC-BB66-64CCC8BA0808}"/>
              </a:ext>
            </a:extLst>
          </p:cNvPr>
          <p:cNvSpPr>
            <a:spLocks noGrp="1"/>
          </p:cNvSpPr>
          <p:nvPr>
            <p:ph type="body" orient="vert" idx="1"/>
          </p:nvPr>
        </p:nvSpPr>
        <p:spPr>
          <a:xfrm>
            <a:off x="571499" y="2036363"/>
            <a:ext cx="11059811" cy="387077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8884D9F-DC99-4B4C-98CF-178BBBB76646}"/>
              </a:ext>
            </a:extLst>
          </p:cNvPr>
          <p:cNvSpPr>
            <a:spLocks noGrp="1"/>
          </p:cNvSpPr>
          <p:nvPr>
            <p:ph type="dt" sz="half" idx="10"/>
          </p:nvPr>
        </p:nvSpPr>
        <p:spPr/>
        <p:txBody>
          <a:bodyPr/>
          <a:lstStyle/>
          <a:p>
            <a:fld id="{E7686062-9270-4FF9-BAC0-F0D5D0D9FB8F}" type="datetime1">
              <a:rPr lang="en-US" altLang="zh-CN" smtClean="0"/>
              <a:t>5/26/2023</a:t>
            </a:fld>
            <a:endParaRPr lang="en-US"/>
          </a:p>
        </p:txBody>
      </p:sp>
      <p:sp>
        <p:nvSpPr>
          <p:cNvPr id="5" name="Footer Placeholder 4">
            <a:extLst>
              <a:ext uri="{FF2B5EF4-FFF2-40B4-BE49-F238E27FC236}">
                <a16:creationId xmlns:a16="http://schemas.microsoft.com/office/drawing/2014/main" id="{1A7A6840-AC0B-4260-8368-08E0A22D22D4}"/>
              </a:ext>
            </a:extLst>
          </p:cNvPr>
          <p:cNvSpPr>
            <a:spLocks noGrp="1"/>
          </p:cNvSpPr>
          <p:nvPr>
            <p:ph type="ftr" sz="quarter" idx="11"/>
          </p:nvPr>
        </p:nvSpPr>
        <p:spPr/>
        <p:txBody>
          <a:bodyPr/>
          <a:lstStyle/>
          <a:p>
            <a:r>
              <a:rPr lang="en-US"/>
              <a:t>Misunderstanding you encounter with an opposite sex</a:t>
            </a:r>
          </a:p>
        </p:txBody>
      </p:sp>
      <p:sp>
        <p:nvSpPr>
          <p:cNvPr id="6" name="Slide Number Placeholder 5">
            <a:extLst>
              <a:ext uri="{FF2B5EF4-FFF2-40B4-BE49-F238E27FC236}">
                <a16:creationId xmlns:a16="http://schemas.microsoft.com/office/drawing/2014/main" id="{B6A5DAB8-EC07-4CCF-96EA-5D8ACDAE6E48}"/>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7" name="Straight Connector 6">
            <a:extLst>
              <a:ext uri="{FF2B5EF4-FFF2-40B4-BE49-F238E27FC236}">
                <a16:creationId xmlns:a16="http://schemas.microsoft.com/office/drawing/2014/main" id="{0438F1AC-9961-4786-A189-20863DD97F68}"/>
              </a:ext>
            </a:extLst>
          </p:cNvPr>
          <p:cNvCxnSpPr>
            <a:cxnSpLocks/>
          </p:cNvCxnSpPr>
          <p:nvPr/>
        </p:nvCxnSpPr>
        <p:spPr>
          <a:xfrm flipH="1">
            <a:off x="571500" y="1780979"/>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32689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C75F678-EC03-4845-A51B-C90FA6A15491}"/>
              </a:ext>
            </a:extLst>
          </p:cNvPr>
          <p:cNvSpPr>
            <a:spLocks noGrp="1"/>
          </p:cNvSpPr>
          <p:nvPr>
            <p:ph type="title" orient="vert"/>
          </p:nvPr>
        </p:nvSpPr>
        <p:spPr>
          <a:xfrm>
            <a:off x="9177953" y="797251"/>
            <a:ext cx="2483929" cy="5283785"/>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74A8B4D-A39F-4528-975A-9C84BEE778DF}"/>
              </a:ext>
            </a:extLst>
          </p:cNvPr>
          <p:cNvSpPr>
            <a:spLocks noGrp="1"/>
          </p:cNvSpPr>
          <p:nvPr>
            <p:ph type="body" orient="vert" idx="1"/>
          </p:nvPr>
        </p:nvSpPr>
        <p:spPr>
          <a:xfrm>
            <a:off x="566094" y="797251"/>
            <a:ext cx="8101072" cy="528378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15E4A23-6984-4AD1-A51D-600EDC263543}"/>
              </a:ext>
            </a:extLst>
          </p:cNvPr>
          <p:cNvSpPr>
            <a:spLocks noGrp="1"/>
          </p:cNvSpPr>
          <p:nvPr>
            <p:ph type="dt" sz="half" idx="10"/>
          </p:nvPr>
        </p:nvSpPr>
        <p:spPr/>
        <p:txBody>
          <a:bodyPr/>
          <a:lstStyle/>
          <a:p>
            <a:fld id="{48177D10-5CD7-44A7-8E1D-3B7D02D90485}" type="datetime1">
              <a:rPr lang="en-US" altLang="zh-CN" smtClean="0"/>
              <a:t>5/26/2023</a:t>
            </a:fld>
            <a:endParaRPr lang="en-US"/>
          </a:p>
        </p:txBody>
      </p:sp>
      <p:sp>
        <p:nvSpPr>
          <p:cNvPr id="5" name="Footer Placeholder 4">
            <a:extLst>
              <a:ext uri="{FF2B5EF4-FFF2-40B4-BE49-F238E27FC236}">
                <a16:creationId xmlns:a16="http://schemas.microsoft.com/office/drawing/2014/main" id="{A9273E28-C341-49CC-BAAB-0C0D19821218}"/>
              </a:ext>
            </a:extLst>
          </p:cNvPr>
          <p:cNvSpPr>
            <a:spLocks noGrp="1"/>
          </p:cNvSpPr>
          <p:nvPr>
            <p:ph type="ftr" sz="quarter" idx="11"/>
          </p:nvPr>
        </p:nvSpPr>
        <p:spPr/>
        <p:txBody>
          <a:bodyPr/>
          <a:lstStyle/>
          <a:p>
            <a:r>
              <a:rPr lang="en-US"/>
              <a:t>Misunderstanding you encounter with an opposite sex</a:t>
            </a:r>
          </a:p>
        </p:txBody>
      </p:sp>
      <p:sp>
        <p:nvSpPr>
          <p:cNvPr id="6" name="Slide Number Placeholder 5">
            <a:extLst>
              <a:ext uri="{FF2B5EF4-FFF2-40B4-BE49-F238E27FC236}">
                <a16:creationId xmlns:a16="http://schemas.microsoft.com/office/drawing/2014/main" id="{F226D54A-8E86-4026-8DD0-5B0979BB8C78}"/>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7" name="Straight Connector 6">
            <a:extLst>
              <a:ext uri="{FF2B5EF4-FFF2-40B4-BE49-F238E27FC236}">
                <a16:creationId xmlns:a16="http://schemas.microsoft.com/office/drawing/2014/main" id="{1CB05DA4-DF32-4D7A-9E4D-36309C90C5BB}"/>
              </a:ext>
            </a:extLst>
          </p:cNvPr>
          <p:cNvCxnSpPr>
            <a:cxnSpLocks/>
          </p:cNvCxnSpPr>
          <p:nvPr/>
        </p:nvCxnSpPr>
        <p:spPr>
          <a:xfrm flipH="1">
            <a:off x="566094" y="57711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D7CC7262-4997-41E4-976D-BA82E148280F}"/>
              </a:ext>
            </a:extLst>
          </p:cNvPr>
          <p:cNvCxnSpPr>
            <a:cxnSpLocks/>
          </p:cNvCxnSpPr>
          <p:nvPr/>
        </p:nvCxnSpPr>
        <p:spPr>
          <a:xfrm flipV="1">
            <a:off x="8875226" y="571500"/>
            <a:ext cx="0" cy="57114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F5063B5-E478-4C41-AD40-49A39AE07429}"/>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903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B2ED8-7F53-4C03-A740-493E50798497}"/>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5611087-99A9-4100-B5F7-520880DE322E}"/>
              </a:ext>
            </a:extLst>
          </p:cNvPr>
          <p:cNvSpPr>
            <a:spLocks noGrp="1"/>
          </p:cNvSpPr>
          <p:nvPr>
            <p:ph idx="1"/>
          </p:nvPr>
        </p:nvSpPr>
        <p:spPr>
          <a:xfrm>
            <a:off x="571499" y="2075688"/>
            <a:ext cx="11059811" cy="39109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67B4B20-1A65-4A26-B11E-6095083A1645}"/>
              </a:ext>
            </a:extLst>
          </p:cNvPr>
          <p:cNvSpPr>
            <a:spLocks noGrp="1"/>
          </p:cNvSpPr>
          <p:nvPr>
            <p:ph type="dt" sz="half" idx="10"/>
          </p:nvPr>
        </p:nvSpPr>
        <p:spPr/>
        <p:txBody>
          <a:bodyPr/>
          <a:lstStyle/>
          <a:p>
            <a:fld id="{CCE71114-D8A3-427E-B0BC-D1FAC89BBA64}" type="datetime1">
              <a:rPr lang="en-US" altLang="zh-CN" smtClean="0"/>
              <a:t>5/26/2023</a:t>
            </a:fld>
            <a:endParaRPr lang="en-US"/>
          </a:p>
        </p:txBody>
      </p:sp>
      <p:sp>
        <p:nvSpPr>
          <p:cNvPr id="5" name="Footer Placeholder 4">
            <a:extLst>
              <a:ext uri="{FF2B5EF4-FFF2-40B4-BE49-F238E27FC236}">
                <a16:creationId xmlns:a16="http://schemas.microsoft.com/office/drawing/2014/main" id="{FB0D52D3-E985-4FEB-89B9-57C754711CF7}"/>
              </a:ext>
            </a:extLst>
          </p:cNvPr>
          <p:cNvSpPr>
            <a:spLocks noGrp="1"/>
          </p:cNvSpPr>
          <p:nvPr>
            <p:ph type="ftr" sz="quarter" idx="11"/>
          </p:nvPr>
        </p:nvSpPr>
        <p:spPr/>
        <p:txBody>
          <a:bodyPr/>
          <a:lstStyle/>
          <a:p>
            <a:r>
              <a:rPr lang="en-US"/>
              <a:t>Misunderstanding you encounter with an opposite sex</a:t>
            </a:r>
          </a:p>
        </p:txBody>
      </p:sp>
      <p:sp>
        <p:nvSpPr>
          <p:cNvPr id="6" name="Slide Number Placeholder 5">
            <a:extLst>
              <a:ext uri="{FF2B5EF4-FFF2-40B4-BE49-F238E27FC236}">
                <a16:creationId xmlns:a16="http://schemas.microsoft.com/office/drawing/2014/main" id="{4DEA751A-C72D-47C1-A7A6-E8510A40CE9A}"/>
              </a:ext>
            </a:extLst>
          </p:cNvPr>
          <p:cNvSpPr>
            <a:spLocks noGrp="1"/>
          </p:cNvSpPr>
          <p:nvPr>
            <p:ph type="sldNum" sz="quarter" idx="12"/>
          </p:nvPr>
        </p:nvSpPr>
        <p:spPr/>
        <p:txBody>
          <a:bodyPr/>
          <a:lstStyle/>
          <a:p>
            <a:fld id="{5EEB83C2-341F-4C28-A243-1C56DDDA54D3}" type="slidenum">
              <a:rPr lang="en-US" smtClean="0"/>
              <a:t>‹#›</a:t>
            </a:fld>
            <a:endParaRPr lang="en-US"/>
          </a:p>
        </p:txBody>
      </p:sp>
    </p:spTree>
    <p:extLst>
      <p:ext uri="{BB962C8B-B14F-4D97-AF65-F5344CB8AC3E}">
        <p14:creationId xmlns:p14="http://schemas.microsoft.com/office/powerpoint/2010/main" val="1737097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81F78-07BF-45A9-92D4-E4E0A1E88D7A}"/>
              </a:ext>
            </a:extLst>
          </p:cNvPr>
          <p:cNvSpPr>
            <a:spLocks noGrp="1"/>
          </p:cNvSpPr>
          <p:nvPr>
            <p:ph type="title"/>
          </p:nvPr>
        </p:nvSpPr>
        <p:spPr>
          <a:xfrm>
            <a:off x="571500" y="914255"/>
            <a:ext cx="6867115" cy="5009471"/>
          </a:xfrm>
        </p:spPr>
        <p:txBody>
          <a:bodyPr anchor="b">
            <a:normAutofit/>
          </a:bodyPr>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ECC2A83-A380-4828-BC68-C065C8BC5AD5}"/>
              </a:ext>
            </a:extLst>
          </p:cNvPr>
          <p:cNvSpPr>
            <a:spLocks noGrp="1"/>
          </p:cNvSpPr>
          <p:nvPr>
            <p:ph type="body" idx="1"/>
          </p:nvPr>
        </p:nvSpPr>
        <p:spPr>
          <a:xfrm>
            <a:off x="9239817" y="914399"/>
            <a:ext cx="2370268" cy="2670273"/>
          </a:xfrm>
        </p:spPr>
        <p:txBody>
          <a:bodyPr anchor="t">
            <a:normAutofit/>
          </a:bodyPr>
          <a:lstStyle>
            <a:lvl1pPr marL="0" indent="0">
              <a:lnSpc>
                <a:spcPct val="130000"/>
              </a:lnSpc>
              <a:buNone/>
              <a:defRPr sz="1400" cap="all" spc="3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FF92B2F-8804-4195-A779-F5C67C25CBBE}"/>
              </a:ext>
            </a:extLst>
          </p:cNvPr>
          <p:cNvSpPr>
            <a:spLocks noGrp="1"/>
          </p:cNvSpPr>
          <p:nvPr>
            <p:ph type="dt" sz="half" idx="10"/>
          </p:nvPr>
        </p:nvSpPr>
        <p:spPr/>
        <p:txBody>
          <a:bodyPr/>
          <a:lstStyle/>
          <a:p>
            <a:fld id="{14CDCD06-6C88-4AF1-A064-87A90B06A9B0}" type="datetime1">
              <a:rPr lang="en-US" altLang="zh-CN" smtClean="0"/>
              <a:t>5/26/2023</a:t>
            </a:fld>
            <a:endParaRPr lang="en-US"/>
          </a:p>
        </p:txBody>
      </p:sp>
      <p:sp>
        <p:nvSpPr>
          <p:cNvPr id="5" name="Footer Placeholder 4">
            <a:extLst>
              <a:ext uri="{FF2B5EF4-FFF2-40B4-BE49-F238E27FC236}">
                <a16:creationId xmlns:a16="http://schemas.microsoft.com/office/drawing/2014/main" id="{25099C26-4411-4833-A917-A45E62D56AA8}"/>
              </a:ext>
            </a:extLst>
          </p:cNvPr>
          <p:cNvSpPr>
            <a:spLocks noGrp="1"/>
          </p:cNvSpPr>
          <p:nvPr>
            <p:ph type="ftr" sz="quarter" idx="11"/>
          </p:nvPr>
        </p:nvSpPr>
        <p:spPr/>
        <p:txBody>
          <a:bodyPr/>
          <a:lstStyle/>
          <a:p>
            <a:r>
              <a:rPr lang="en-US"/>
              <a:t>Misunderstanding you encounter with an opposite sex</a:t>
            </a:r>
          </a:p>
        </p:txBody>
      </p:sp>
      <p:sp>
        <p:nvSpPr>
          <p:cNvPr id="6" name="Slide Number Placeholder 5">
            <a:extLst>
              <a:ext uri="{FF2B5EF4-FFF2-40B4-BE49-F238E27FC236}">
                <a16:creationId xmlns:a16="http://schemas.microsoft.com/office/drawing/2014/main" id="{C668C7C7-F862-434D-A87A-DECE9FD2E1E9}"/>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7" name="Straight Connector 6">
            <a:extLst>
              <a:ext uri="{FF2B5EF4-FFF2-40B4-BE49-F238E27FC236}">
                <a16:creationId xmlns:a16="http://schemas.microsoft.com/office/drawing/2014/main" id="{A40BAA4B-C4C0-40C1-8DC8-B4E2F8A68E12}"/>
              </a:ext>
            </a:extLst>
          </p:cNvPr>
          <p:cNvCxnSpPr>
            <a:cxnSpLocks/>
          </p:cNvCxnSpPr>
          <p:nvPr/>
        </p:nvCxnSpPr>
        <p:spPr>
          <a:xfrm>
            <a:off x="8872625"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C0A2259-2540-4B32-A999-2B46A6790E3D}"/>
              </a:ext>
            </a:extLst>
          </p:cNvPr>
          <p:cNvCxnSpPr>
            <a:cxnSpLocks/>
          </p:cNvCxnSpPr>
          <p:nvPr/>
        </p:nvCxnSpPr>
        <p:spPr>
          <a:xfrm flipH="1">
            <a:off x="566094"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CEFB0ED-3F76-4403-AD0B-E738DD9D8CB6}"/>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79412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6BD5F-CF53-4DD5-B8C5-27BBA2BB8860}"/>
              </a:ext>
            </a:extLst>
          </p:cNvPr>
          <p:cNvSpPr>
            <a:spLocks noGrp="1"/>
          </p:cNvSpPr>
          <p:nvPr>
            <p:ph type="title"/>
          </p:nvPr>
        </p:nvSpPr>
        <p:spPr>
          <a:xfrm>
            <a:off x="571500" y="709684"/>
            <a:ext cx="11049000" cy="1057160"/>
          </a:xfrm>
        </p:spPr>
        <p:txBody>
          <a:bodyPr anchor="ct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576C2E1-5D5E-409F-BEE8-F48CE86F55C9}"/>
              </a:ext>
            </a:extLst>
          </p:cNvPr>
          <p:cNvSpPr>
            <a:spLocks noGrp="1"/>
          </p:cNvSpPr>
          <p:nvPr>
            <p:ph sz="half" idx="1"/>
          </p:nvPr>
        </p:nvSpPr>
        <p:spPr>
          <a:xfrm>
            <a:off x="579447" y="2074990"/>
            <a:ext cx="5181600" cy="41019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FBBF823-1BFB-4CF0-BAF4-D660C8F1AFC0}"/>
              </a:ext>
            </a:extLst>
          </p:cNvPr>
          <p:cNvSpPr>
            <a:spLocks noGrp="1"/>
          </p:cNvSpPr>
          <p:nvPr>
            <p:ph sz="half" idx="2"/>
          </p:nvPr>
        </p:nvSpPr>
        <p:spPr>
          <a:xfrm>
            <a:off x="6447082" y="2074990"/>
            <a:ext cx="5181600" cy="41019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46FF816E-EE02-44A4-8B81-B324ECFD74DF}"/>
              </a:ext>
            </a:extLst>
          </p:cNvPr>
          <p:cNvSpPr>
            <a:spLocks noGrp="1"/>
          </p:cNvSpPr>
          <p:nvPr>
            <p:ph type="dt" sz="half" idx="10"/>
          </p:nvPr>
        </p:nvSpPr>
        <p:spPr/>
        <p:txBody>
          <a:bodyPr/>
          <a:lstStyle/>
          <a:p>
            <a:fld id="{73853A2B-E91D-4447-8CC0-B3DDA43A5087}" type="datetime1">
              <a:rPr lang="en-US" altLang="zh-CN" smtClean="0"/>
              <a:t>5/26/2023</a:t>
            </a:fld>
            <a:endParaRPr lang="en-US"/>
          </a:p>
        </p:txBody>
      </p:sp>
      <p:sp>
        <p:nvSpPr>
          <p:cNvPr id="6" name="Footer Placeholder 5">
            <a:extLst>
              <a:ext uri="{FF2B5EF4-FFF2-40B4-BE49-F238E27FC236}">
                <a16:creationId xmlns:a16="http://schemas.microsoft.com/office/drawing/2014/main" id="{F134D9E4-A693-44D2-A3E8-E3AABC9052BC}"/>
              </a:ext>
            </a:extLst>
          </p:cNvPr>
          <p:cNvSpPr>
            <a:spLocks noGrp="1"/>
          </p:cNvSpPr>
          <p:nvPr>
            <p:ph type="ftr" sz="quarter" idx="11"/>
          </p:nvPr>
        </p:nvSpPr>
        <p:spPr/>
        <p:txBody>
          <a:bodyPr/>
          <a:lstStyle/>
          <a:p>
            <a:r>
              <a:rPr lang="en-US"/>
              <a:t>Misunderstanding you encounter with an opposite sex</a:t>
            </a:r>
          </a:p>
        </p:txBody>
      </p:sp>
      <p:sp>
        <p:nvSpPr>
          <p:cNvPr id="7" name="Slide Number Placeholder 6">
            <a:extLst>
              <a:ext uri="{FF2B5EF4-FFF2-40B4-BE49-F238E27FC236}">
                <a16:creationId xmlns:a16="http://schemas.microsoft.com/office/drawing/2014/main" id="{854F669F-4B8E-415D-A9BF-AD451F452C6B}"/>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11" name="Straight Connector 10">
            <a:extLst>
              <a:ext uri="{FF2B5EF4-FFF2-40B4-BE49-F238E27FC236}">
                <a16:creationId xmlns:a16="http://schemas.microsoft.com/office/drawing/2014/main" id="{720AF959-FCDC-4B92-9324-06A06C0D56F2}"/>
              </a:ext>
            </a:extLst>
          </p:cNvPr>
          <p:cNvCxnSpPr>
            <a:cxnSpLocks/>
          </p:cNvCxnSpPr>
          <p:nvPr/>
        </p:nvCxnSpPr>
        <p:spPr>
          <a:xfrm flipV="1">
            <a:off x="6101405" y="1883336"/>
            <a:ext cx="0" cy="43996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46104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F85E5-82C4-4BAE-B2B0-A078ABD6C69C}"/>
              </a:ext>
            </a:extLst>
          </p:cNvPr>
          <p:cNvSpPr>
            <a:spLocks noGrp="1"/>
          </p:cNvSpPr>
          <p:nvPr>
            <p:ph type="title"/>
          </p:nvPr>
        </p:nvSpPr>
        <p:spPr>
          <a:xfrm>
            <a:off x="583469" y="699118"/>
            <a:ext cx="11025062" cy="1063601"/>
          </a:xfrm>
        </p:spPr>
        <p:txBody>
          <a:bodyPr anchor="ct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12D15C7-F445-40F7-88F6-FD6526269CD7}"/>
              </a:ext>
            </a:extLst>
          </p:cNvPr>
          <p:cNvSpPr>
            <a:spLocks noGrp="1"/>
          </p:cNvSpPr>
          <p:nvPr>
            <p:ph type="body" idx="1"/>
          </p:nvPr>
        </p:nvSpPr>
        <p:spPr>
          <a:xfrm>
            <a:off x="583468" y="2022883"/>
            <a:ext cx="5230469" cy="564079"/>
          </a:xfrm>
        </p:spPr>
        <p:txBody>
          <a:bodyPr anchor="ctr">
            <a:normAutofit/>
          </a:bodyPr>
          <a:lstStyle>
            <a:lvl1pPr marL="0" indent="0">
              <a:buNone/>
              <a:defRPr sz="16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B652C35-AA8E-4154-8A78-7DE9590E1F38}"/>
              </a:ext>
            </a:extLst>
          </p:cNvPr>
          <p:cNvSpPr>
            <a:spLocks noGrp="1"/>
          </p:cNvSpPr>
          <p:nvPr>
            <p:ph sz="half" idx="2"/>
          </p:nvPr>
        </p:nvSpPr>
        <p:spPr>
          <a:xfrm>
            <a:off x="583469" y="2866031"/>
            <a:ext cx="5157787" cy="32276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557EAC6-567C-4A4A-BB10-57EC14B97DDF}"/>
              </a:ext>
            </a:extLst>
          </p:cNvPr>
          <p:cNvSpPr>
            <a:spLocks noGrp="1"/>
          </p:cNvSpPr>
          <p:nvPr>
            <p:ph type="body" sz="quarter" idx="3"/>
          </p:nvPr>
        </p:nvSpPr>
        <p:spPr>
          <a:xfrm>
            <a:off x="6441470" y="2022883"/>
            <a:ext cx="5183188" cy="564080"/>
          </a:xfrm>
        </p:spPr>
        <p:txBody>
          <a:bodyPr anchor="ctr">
            <a:normAutofit/>
          </a:bodyPr>
          <a:lstStyle>
            <a:lvl1pPr marL="0" indent="0">
              <a:buNone/>
              <a:defRPr sz="16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19A083F-AD60-4437-B32A-44035D78AF63}"/>
              </a:ext>
            </a:extLst>
          </p:cNvPr>
          <p:cNvSpPr>
            <a:spLocks noGrp="1"/>
          </p:cNvSpPr>
          <p:nvPr>
            <p:ph sz="quarter" idx="4"/>
          </p:nvPr>
        </p:nvSpPr>
        <p:spPr>
          <a:xfrm>
            <a:off x="6441470" y="2866031"/>
            <a:ext cx="5183188" cy="32276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9DBF86F-3266-4551-B680-06F401FFE665}"/>
              </a:ext>
            </a:extLst>
          </p:cNvPr>
          <p:cNvSpPr>
            <a:spLocks noGrp="1"/>
          </p:cNvSpPr>
          <p:nvPr>
            <p:ph type="dt" sz="half" idx="10"/>
          </p:nvPr>
        </p:nvSpPr>
        <p:spPr/>
        <p:txBody>
          <a:bodyPr/>
          <a:lstStyle/>
          <a:p>
            <a:fld id="{592E974E-328C-48A0-8D27-FC7331E648B8}" type="datetime1">
              <a:rPr lang="en-US" altLang="zh-CN" smtClean="0"/>
              <a:t>5/26/2023</a:t>
            </a:fld>
            <a:endParaRPr lang="en-US"/>
          </a:p>
        </p:txBody>
      </p:sp>
      <p:sp>
        <p:nvSpPr>
          <p:cNvPr id="8" name="Footer Placeholder 7">
            <a:extLst>
              <a:ext uri="{FF2B5EF4-FFF2-40B4-BE49-F238E27FC236}">
                <a16:creationId xmlns:a16="http://schemas.microsoft.com/office/drawing/2014/main" id="{755B38FE-80F9-4582-B2E1-B067C288DE8A}"/>
              </a:ext>
            </a:extLst>
          </p:cNvPr>
          <p:cNvSpPr>
            <a:spLocks noGrp="1"/>
          </p:cNvSpPr>
          <p:nvPr>
            <p:ph type="ftr" sz="quarter" idx="11"/>
          </p:nvPr>
        </p:nvSpPr>
        <p:spPr/>
        <p:txBody>
          <a:bodyPr/>
          <a:lstStyle/>
          <a:p>
            <a:r>
              <a:rPr lang="en-US"/>
              <a:t>Misunderstanding you encounter with an opposite sex</a:t>
            </a:r>
          </a:p>
        </p:txBody>
      </p:sp>
      <p:sp>
        <p:nvSpPr>
          <p:cNvPr id="9" name="Slide Number Placeholder 8">
            <a:extLst>
              <a:ext uri="{FF2B5EF4-FFF2-40B4-BE49-F238E27FC236}">
                <a16:creationId xmlns:a16="http://schemas.microsoft.com/office/drawing/2014/main" id="{047BEF32-F637-47A1-9ED3-AFC4F79F3739}"/>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11" name="Straight Connector 10">
            <a:extLst>
              <a:ext uri="{FF2B5EF4-FFF2-40B4-BE49-F238E27FC236}">
                <a16:creationId xmlns:a16="http://schemas.microsoft.com/office/drawing/2014/main" id="{E0C508D4-7C99-4B8D-BCDE-F0001BD345D9}"/>
              </a:ext>
            </a:extLst>
          </p:cNvPr>
          <p:cNvCxnSpPr>
            <a:cxnSpLocks/>
          </p:cNvCxnSpPr>
          <p:nvPr/>
        </p:nvCxnSpPr>
        <p:spPr>
          <a:xfrm flipV="1">
            <a:off x="6101405" y="1883336"/>
            <a:ext cx="0" cy="43996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49BF61B-7951-48F4-982B-9401A483FFBF}"/>
              </a:ext>
            </a:extLst>
          </p:cNvPr>
          <p:cNvCxnSpPr>
            <a:cxnSpLocks/>
          </p:cNvCxnSpPr>
          <p:nvPr/>
        </p:nvCxnSpPr>
        <p:spPr>
          <a:xfrm flipH="1">
            <a:off x="577485" y="273859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86192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A94CB-6BE5-4B9E-B0A6-54F83B201A64}"/>
              </a:ext>
            </a:extLst>
          </p:cNvPr>
          <p:cNvSpPr>
            <a:spLocks noGrp="1"/>
          </p:cNvSpPr>
          <p:nvPr>
            <p:ph type="title"/>
          </p:nvPr>
        </p:nvSpPr>
        <p:spPr>
          <a:xfrm>
            <a:off x="571500" y="717452"/>
            <a:ext cx="11049000" cy="1161836"/>
          </a:xfrm>
        </p:spPr>
        <p:txBody>
          <a:bodyPr anchor="t"/>
          <a:lstStyle/>
          <a:p>
            <a:r>
              <a:rPr lang="en-US"/>
              <a:t>Click to edit Master title style</a:t>
            </a:r>
            <a:endParaRPr lang="en-US" dirty="0"/>
          </a:p>
        </p:txBody>
      </p:sp>
      <p:sp>
        <p:nvSpPr>
          <p:cNvPr id="3" name="Date Placeholder 2">
            <a:extLst>
              <a:ext uri="{FF2B5EF4-FFF2-40B4-BE49-F238E27FC236}">
                <a16:creationId xmlns:a16="http://schemas.microsoft.com/office/drawing/2014/main" id="{75E8643C-1A5D-4F23-B0D7-5B46F5E456B4}"/>
              </a:ext>
            </a:extLst>
          </p:cNvPr>
          <p:cNvSpPr>
            <a:spLocks noGrp="1"/>
          </p:cNvSpPr>
          <p:nvPr>
            <p:ph type="dt" sz="half" idx="10"/>
          </p:nvPr>
        </p:nvSpPr>
        <p:spPr/>
        <p:txBody>
          <a:bodyPr/>
          <a:lstStyle/>
          <a:p>
            <a:fld id="{C6ADAAF2-D135-4C52-A75A-27157F4FFD1D}" type="datetime1">
              <a:rPr lang="en-US" altLang="zh-CN" smtClean="0"/>
              <a:t>5/26/2023</a:t>
            </a:fld>
            <a:endParaRPr lang="en-US"/>
          </a:p>
        </p:txBody>
      </p:sp>
      <p:sp>
        <p:nvSpPr>
          <p:cNvPr id="4" name="Footer Placeholder 3">
            <a:extLst>
              <a:ext uri="{FF2B5EF4-FFF2-40B4-BE49-F238E27FC236}">
                <a16:creationId xmlns:a16="http://schemas.microsoft.com/office/drawing/2014/main" id="{0C1A3394-78CC-43B0-9762-5E826F8BBFDB}"/>
              </a:ext>
            </a:extLst>
          </p:cNvPr>
          <p:cNvSpPr>
            <a:spLocks noGrp="1"/>
          </p:cNvSpPr>
          <p:nvPr>
            <p:ph type="ftr" sz="quarter" idx="11"/>
          </p:nvPr>
        </p:nvSpPr>
        <p:spPr/>
        <p:txBody>
          <a:bodyPr/>
          <a:lstStyle/>
          <a:p>
            <a:r>
              <a:rPr lang="en-US"/>
              <a:t>Misunderstanding you encounter with an opposite sex</a:t>
            </a:r>
          </a:p>
        </p:txBody>
      </p:sp>
      <p:sp>
        <p:nvSpPr>
          <p:cNvPr id="5" name="Slide Number Placeholder 4">
            <a:extLst>
              <a:ext uri="{FF2B5EF4-FFF2-40B4-BE49-F238E27FC236}">
                <a16:creationId xmlns:a16="http://schemas.microsoft.com/office/drawing/2014/main" id="{FC347F0A-1980-4E13-AB22-AE3B8AA44058}"/>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7" name="Straight Connector 6">
            <a:extLst>
              <a:ext uri="{FF2B5EF4-FFF2-40B4-BE49-F238E27FC236}">
                <a16:creationId xmlns:a16="http://schemas.microsoft.com/office/drawing/2014/main" id="{4E9D858B-8A9C-4235-B151-81C99A3D20D2}"/>
              </a:ext>
            </a:extLst>
          </p:cNvPr>
          <p:cNvCxnSpPr>
            <a:cxnSpLocks/>
          </p:cNvCxnSpPr>
          <p:nvPr/>
        </p:nvCxnSpPr>
        <p:spPr>
          <a:xfrm flipH="1">
            <a:off x="577485"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6C7798B-3ECB-4076-8955-A82116BB0D25}"/>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96910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C61D85-3E72-406F-AB26-B4ED94918442}"/>
              </a:ext>
            </a:extLst>
          </p:cNvPr>
          <p:cNvSpPr>
            <a:spLocks noGrp="1"/>
          </p:cNvSpPr>
          <p:nvPr>
            <p:ph type="dt" sz="half" idx="10"/>
          </p:nvPr>
        </p:nvSpPr>
        <p:spPr/>
        <p:txBody>
          <a:bodyPr/>
          <a:lstStyle/>
          <a:p>
            <a:fld id="{06D1CD3F-305C-48D4-9396-69AD4C888068}" type="datetime1">
              <a:rPr lang="en-US" altLang="zh-CN" smtClean="0"/>
              <a:t>5/26/2023</a:t>
            </a:fld>
            <a:endParaRPr lang="en-US"/>
          </a:p>
        </p:txBody>
      </p:sp>
      <p:sp>
        <p:nvSpPr>
          <p:cNvPr id="3" name="Footer Placeholder 2">
            <a:extLst>
              <a:ext uri="{FF2B5EF4-FFF2-40B4-BE49-F238E27FC236}">
                <a16:creationId xmlns:a16="http://schemas.microsoft.com/office/drawing/2014/main" id="{499C831E-4321-467E-9090-C89C48CF2F5F}"/>
              </a:ext>
            </a:extLst>
          </p:cNvPr>
          <p:cNvSpPr>
            <a:spLocks noGrp="1"/>
          </p:cNvSpPr>
          <p:nvPr>
            <p:ph type="ftr" sz="quarter" idx="11"/>
          </p:nvPr>
        </p:nvSpPr>
        <p:spPr/>
        <p:txBody>
          <a:bodyPr/>
          <a:lstStyle/>
          <a:p>
            <a:r>
              <a:rPr lang="en-US"/>
              <a:t>Misunderstanding you encounter with an opposite sex</a:t>
            </a:r>
          </a:p>
        </p:txBody>
      </p:sp>
      <p:sp>
        <p:nvSpPr>
          <p:cNvPr id="4" name="Slide Number Placeholder 3">
            <a:extLst>
              <a:ext uri="{FF2B5EF4-FFF2-40B4-BE49-F238E27FC236}">
                <a16:creationId xmlns:a16="http://schemas.microsoft.com/office/drawing/2014/main" id="{968A9556-B3D8-4403-835F-11AE2D4098E9}"/>
              </a:ext>
            </a:extLst>
          </p:cNvPr>
          <p:cNvSpPr>
            <a:spLocks noGrp="1"/>
          </p:cNvSpPr>
          <p:nvPr>
            <p:ph type="sldNum" sz="quarter" idx="12"/>
          </p:nvPr>
        </p:nvSpPr>
        <p:spPr/>
        <p:txBody>
          <a:bodyPr/>
          <a:lstStyle/>
          <a:p>
            <a:fld id="{5EEB83C2-341F-4C28-A243-1C56DDDA54D3}" type="slidenum">
              <a:rPr lang="en-US" smtClean="0"/>
              <a:t>‹#›</a:t>
            </a:fld>
            <a:endParaRPr lang="en-US"/>
          </a:p>
        </p:txBody>
      </p:sp>
    </p:spTree>
    <p:extLst>
      <p:ext uri="{BB962C8B-B14F-4D97-AF65-F5344CB8AC3E}">
        <p14:creationId xmlns:p14="http://schemas.microsoft.com/office/powerpoint/2010/main" val="23268387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0AA48-D521-423D-B185-6490EF57B935}"/>
              </a:ext>
            </a:extLst>
          </p:cNvPr>
          <p:cNvSpPr>
            <a:spLocks noGrp="1"/>
          </p:cNvSpPr>
          <p:nvPr>
            <p:ph type="title"/>
          </p:nvPr>
        </p:nvSpPr>
        <p:spPr>
          <a:xfrm>
            <a:off x="572201" y="810344"/>
            <a:ext cx="3478084" cy="1408062"/>
          </a:xfrm>
        </p:spPr>
        <p:txBody>
          <a:bodyPr anchor="t"/>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B64E6DD-DDD2-4ED6-B8A9-A8B6D7656549}"/>
              </a:ext>
            </a:extLst>
          </p:cNvPr>
          <p:cNvSpPr>
            <a:spLocks noGrp="1"/>
          </p:cNvSpPr>
          <p:nvPr>
            <p:ph idx="1"/>
          </p:nvPr>
        </p:nvSpPr>
        <p:spPr>
          <a:xfrm>
            <a:off x="4919809" y="931232"/>
            <a:ext cx="6700679" cy="507936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A3F08F5E-AD33-4ACF-84C9-78B0FF6BE3AC}"/>
              </a:ext>
            </a:extLst>
          </p:cNvPr>
          <p:cNvSpPr>
            <a:spLocks noGrp="1"/>
          </p:cNvSpPr>
          <p:nvPr>
            <p:ph type="body" sz="half" idx="2"/>
          </p:nvPr>
        </p:nvSpPr>
        <p:spPr>
          <a:xfrm>
            <a:off x="571500" y="2578608"/>
            <a:ext cx="3478783" cy="341724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D7604E-7DD4-4497-B325-74F899E8ACC6}"/>
              </a:ext>
            </a:extLst>
          </p:cNvPr>
          <p:cNvSpPr>
            <a:spLocks noGrp="1"/>
          </p:cNvSpPr>
          <p:nvPr>
            <p:ph type="dt" sz="half" idx="10"/>
          </p:nvPr>
        </p:nvSpPr>
        <p:spPr/>
        <p:txBody>
          <a:bodyPr/>
          <a:lstStyle/>
          <a:p>
            <a:fld id="{B7BFC345-259F-4F02-BFFE-F5B64CFBD761}" type="datetime1">
              <a:rPr lang="en-US" altLang="zh-CN" smtClean="0"/>
              <a:t>5/26/2023</a:t>
            </a:fld>
            <a:endParaRPr lang="en-US"/>
          </a:p>
        </p:txBody>
      </p:sp>
      <p:sp>
        <p:nvSpPr>
          <p:cNvPr id="6" name="Footer Placeholder 5">
            <a:extLst>
              <a:ext uri="{FF2B5EF4-FFF2-40B4-BE49-F238E27FC236}">
                <a16:creationId xmlns:a16="http://schemas.microsoft.com/office/drawing/2014/main" id="{3F02BEED-A8F6-4256-9539-4434694AA166}"/>
              </a:ext>
            </a:extLst>
          </p:cNvPr>
          <p:cNvSpPr>
            <a:spLocks noGrp="1"/>
          </p:cNvSpPr>
          <p:nvPr>
            <p:ph type="ftr" sz="quarter" idx="11"/>
          </p:nvPr>
        </p:nvSpPr>
        <p:spPr/>
        <p:txBody>
          <a:bodyPr/>
          <a:lstStyle/>
          <a:p>
            <a:r>
              <a:rPr lang="en-US"/>
              <a:t>Misunderstanding you encounter with an opposite sex</a:t>
            </a:r>
          </a:p>
        </p:txBody>
      </p:sp>
      <p:sp>
        <p:nvSpPr>
          <p:cNvPr id="7" name="Slide Number Placeholder 6">
            <a:extLst>
              <a:ext uri="{FF2B5EF4-FFF2-40B4-BE49-F238E27FC236}">
                <a16:creationId xmlns:a16="http://schemas.microsoft.com/office/drawing/2014/main" id="{35EA1AA6-EE0B-48FD-A7DE-6CEE6A8C7DEB}"/>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8" name="Straight Connector 7">
            <a:extLst>
              <a:ext uri="{FF2B5EF4-FFF2-40B4-BE49-F238E27FC236}">
                <a16:creationId xmlns:a16="http://schemas.microsoft.com/office/drawing/2014/main" id="{B3F35B32-9A23-4805-94A6-96826D202139}"/>
              </a:ext>
            </a:extLst>
          </p:cNvPr>
          <p:cNvCxnSpPr>
            <a:cxnSpLocks/>
          </p:cNvCxnSpPr>
          <p:nvPr/>
        </p:nvCxnSpPr>
        <p:spPr>
          <a:xfrm flipH="1">
            <a:off x="571500"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762BA7DA-3944-40D4-91CD-40CA24DBB79B}"/>
              </a:ext>
            </a:extLst>
          </p:cNvPr>
          <p:cNvCxnSpPr>
            <a:cxnSpLocks/>
          </p:cNvCxnSpPr>
          <p:nvPr/>
        </p:nvCxnSpPr>
        <p:spPr>
          <a:xfrm flipV="1">
            <a:off x="4419601"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BEA0B78-39E7-4039-B8BE-4F425688C6DF}"/>
              </a:ext>
            </a:extLst>
          </p:cNvPr>
          <p:cNvCxnSpPr>
            <a:cxnSpLocks/>
          </p:cNvCxnSpPr>
          <p:nvPr/>
        </p:nvCxnSpPr>
        <p:spPr>
          <a:xfrm flipH="1">
            <a:off x="571501" y="2406845"/>
            <a:ext cx="38481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D68B99C-0744-42EE-9713-AB0CEC3F5D85}"/>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25542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12732-5D39-4B30-A499-D51BABC882EF}"/>
              </a:ext>
            </a:extLst>
          </p:cNvPr>
          <p:cNvSpPr>
            <a:spLocks noGrp="1"/>
          </p:cNvSpPr>
          <p:nvPr>
            <p:ph type="title"/>
          </p:nvPr>
        </p:nvSpPr>
        <p:spPr>
          <a:xfrm>
            <a:off x="571499" y="802204"/>
            <a:ext cx="3478787" cy="1408062"/>
          </a:xfrm>
        </p:spPr>
        <p:txBody>
          <a:bodyPr anchor="t"/>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23AF5AEC-77BC-4A52-8A56-C6479CA6A29D}"/>
              </a:ext>
            </a:extLst>
          </p:cNvPr>
          <p:cNvSpPr>
            <a:spLocks noGrp="1"/>
          </p:cNvSpPr>
          <p:nvPr>
            <p:ph type="pic" idx="1"/>
          </p:nvPr>
        </p:nvSpPr>
        <p:spPr>
          <a:xfrm>
            <a:off x="4723467" y="847384"/>
            <a:ext cx="6907844" cy="521681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860A9240-8762-4C7D-AF22-A844CB2EC871}"/>
              </a:ext>
            </a:extLst>
          </p:cNvPr>
          <p:cNvSpPr>
            <a:spLocks noGrp="1"/>
          </p:cNvSpPr>
          <p:nvPr>
            <p:ph type="body" sz="half" idx="2"/>
          </p:nvPr>
        </p:nvSpPr>
        <p:spPr>
          <a:xfrm>
            <a:off x="571498" y="2574906"/>
            <a:ext cx="3478787" cy="343571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995685-E45D-4E74-8B78-D3B8E85C434D}"/>
              </a:ext>
            </a:extLst>
          </p:cNvPr>
          <p:cNvSpPr>
            <a:spLocks noGrp="1"/>
          </p:cNvSpPr>
          <p:nvPr>
            <p:ph type="dt" sz="half" idx="10"/>
          </p:nvPr>
        </p:nvSpPr>
        <p:spPr/>
        <p:txBody>
          <a:bodyPr/>
          <a:lstStyle/>
          <a:p>
            <a:fld id="{05FCA24B-18C2-42F6-B639-84AD9E572921}" type="datetime1">
              <a:rPr lang="en-US" altLang="zh-CN" smtClean="0"/>
              <a:t>5/26/2023</a:t>
            </a:fld>
            <a:endParaRPr lang="en-US"/>
          </a:p>
        </p:txBody>
      </p:sp>
      <p:sp>
        <p:nvSpPr>
          <p:cNvPr id="6" name="Footer Placeholder 5">
            <a:extLst>
              <a:ext uri="{FF2B5EF4-FFF2-40B4-BE49-F238E27FC236}">
                <a16:creationId xmlns:a16="http://schemas.microsoft.com/office/drawing/2014/main" id="{321FCBA3-0FF5-47C2-901A-645F6185D24E}"/>
              </a:ext>
            </a:extLst>
          </p:cNvPr>
          <p:cNvSpPr>
            <a:spLocks noGrp="1"/>
          </p:cNvSpPr>
          <p:nvPr>
            <p:ph type="ftr" sz="quarter" idx="11"/>
          </p:nvPr>
        </p:nvSpPr>
        <p:spPr/>
        <p:txBody>
          <a:bodyPr/>
          <a:lstStyle/>
          <a:p>
            <a:r>
              <a:rPr lang="en-US"/>
              <a:t>Misunderstanding you encounter with an opposite sex</a:t>
            </a:r>
          </a:p>
        </p:txBody>
      </p:sp>
      <p:sp>
        <p:nvSpPr>
          <p:cNvPr id="7" name="Slide Number Placeholder 6">
            <a:extLst>
              <a:ext uri="{FF2B5EF4-FFF2-40B4-BE49-F238E27FC236}">
                <a16:creationId xmlns:a16="http://schemas.microsoft.com/office/drawing/2014/main" id="{1B030381-5320-46AD-A0B9-7C04B3E5A202}"/>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8" name="Straight Connector 7">
            <a:extLst>
              <a:ext uri="{FF2B5EF4-FFF2-40B4-BE49-F238E27FC236}">
                <a16:creationId xmlns:a16="http://schemas.microsoft.com/office/drawing/2014/main" id="{5357A432-D933-402A-8657-216EE20450EE}"/>
              </a:ext>
            </a:extLst>
          </p:cNvPr>
          <p:cNvCxnSpPr>
            <a:cxnSpLocks/>
          </p:cNvCxnSpPr>
          <p:nvPr/>
        </p:nvCxnSpPr>
        <p:spPr>
          <a:xfrm flipH="1">
            <a:off x="571500"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1B1E0F3-D71B-436F-A10B-B6EA7125F684}"/>
              </a:ext>
            </a:extLst>
          </p:cNvPr>
          <p:cNvCxnSpPr>
            <a:cxnSpLocks/>
          </p:cNvCxnSpPr>
          <p:nvPr/>
        </p:nvCxnSpPr>
        <p:spPr>
          <a:xfrm flipV="1">
            <a:off x="4419601"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DEE64F5-2B48-4A2E-BA5E-1D37F1A7C9A3}"/>
              </a:ext>
            </a:extLst>
          </p:cNvPr>
          <p:cNvCxnSpPr>
            <a:cxnSpLocks/>
          </p:cNvCxnSpPr>
          <p:nvPr/>
        </p:nvCxnSpPr>
        <p:spPr>
          <a:xfrm flipH="1">
            <a:off x="571501" y="2406845"/>
            <a:ext cx="38481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99BF9AA-A2C8-4233-B597-EB11C6D6A0E0}"/>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93287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9E1467D-9ED1-4211-A71E-41C91C755C9D}"/>
              </a:ext>
            </a:extLst>
          </p:cNvPr>
          <p:cNvSpPr>
            <a:spLocks noGrp="1"/>
          </p:cNvSpPr>
          <p:nvPr>
            <p:ph type="title"/>
          </p:nvPr>
        </p:nvSpPr>
        <p:spPr>
          <a:xfrm>
            <a:off x="571500" y="689289"/>
            <a:ext cx="11049000" cy="108410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1F8A6A1-C9C7-4FDF-B4DA-1E86B6A355F8}"/>
              </a:ext>
            </a:extLst>
          </p:cNvPr>
          <p:cNvSpPr>
            <a:spLocks noGrp="1"/>
          </p:cNvSpPr>
          <p:nvPr>
            <p:ph type="body" idx="1"/>
          </p:nvPr>
        </p:nvSpPr>
        <p:spPr>
          <a:xfrm>
            <a:off x="571499" y="2075688"/>
            <a:ext cx="11059811" cy="381808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AACC44A-C635-4CD0-90E9-D9503AF4CCF2}"/>
              </a:ext>
            </a:extLst>
          </p:cNvPr>
          <p:cNvSpPr>
            <a:spLocks noGrp="1"/>
          </p:cNvSpPr>
          <p:nvPr>
            <p:ph type="dt" sz="half" idx="2"/>
          </p:nvPr>
        </p:nvSpPr>
        <p:spPr>
          <a:xfrm>
            <a:off x="8036732" y="6397103"/>
            <a:ext cx="3091928" cy="365125"/>
          </a:xfrm>
          <a:prstGeom prst="rect">
            <a:avLst/>
          </a:prstGeom>
        </p:spPr>
        <p:txBody>
          <a:bodyPr vert="horz" lIns="91440" tIns="45720" rIns="91440" bIns="45720" rtlCol="0" anchor="ctr"/>
          <a:lstStyle>
            <a:lvl1pPr algn="r">
              <a:defRPr sz="800" cap="all" spc="200" baseline="0">
                <a:solidFill>
                  <a:schemeClr val="tx1"/>
                </a:solidFill>
              </a:defRPr>
            </a:lvl1pPr>
          </a:lstStyle>
          <a:p>
            <a:fld id="{9AB8B877-72C7-44AC-8F28-21F19A83A5E6}" type="datetime1">
              <a:rPr lang="en-US" altLang="zh-CN" smtClean="0"/>
              <a:t>5/26/2023</a:t>
            </a:fld>
            <a:endParaRPr lang="en-US"/>
          </a:p>
        </p:txBody>
      </p:sp>
      <p:sp>
        <p:nvSpPr>
          <p:cNvPr id="5" name="Footer Placeholder 4">
            <a:extLst>
              <a:ext uri="{FF2B5EF4-FFF2-40B4-BE49-F238E27FC236}">
                <a16:creationId xmlns:a16="http://schemas.microsoft.com/office/drawing/2014/main" id="{58ABF682-1A47-492C-81E3-9DB0A50ECB1F}"/>
              </a:ext>
            </a:extLst>
          </p:cNvPr>
          <p:cNvSpPr>
            <a:spLocks noGrp="1"/>
          </p:cNvSpPr>
          <p:nvPr>
            <p:ph type="ftr" sz="quarter" idx="3"/>
          </p:nvPr>
        </p:nvSpPr>
        <p:spPr>
          <a:xfrm>
            <a:off x="475782" y="6397103"/>
            <a:ext cx="4114800" cy="365125"/>
          </a:xfrm>
          <a:prstGeom prst="rect">
            <a:avLst/>
          </a:prstGeom>
        </p:spPr>
        <p:txBody>
          <a:bodyPr vert="horz" lIns="91440" tIns="45720" rIns="91440" bIns="45720" rtlCol="0" anchor="ctr"/>
          <a:lstStyle>
            <a:lvl1pPr algn="l">
              <a:defRPr sz="800" cap="all" spc="200" baseline="0">
                <a:solidFill>
                  <a:schemeClr val="tx1"/>
                </a:solidFill>
              </a:defRPr>
            </a:lvl1pPr>
          </a:lstStyle>
          <a:p>
            <a:r>
              <a:rPr lang="en-US"/>
              <a:t>Misunderstanding you encounter with an opposite sex</a:t>
            </a:r>
          </a:p>
        </p:txBody>
      </p:sp>
      <p:sp>
        <p:nvSpPr>
          <p:cNvPr id="6" name="Slide Number Placeholder 5">
            <a:extLst>
              <a:ext uri="{FF2B5EF4-FFF2-40B4-BE49-F238E27FC236}">
                <a16:creationId xmlns:a16="http://schemas.microsoft.com/office/drawing/2014/main" id="{6CCC814B-9105-44ED-98A9-D326B2E2605C}"/>
              </a:ext>
            </a:extLst>
          </p:cNvPr>
          <p:cNvSpPr>
            <a:spLocks noGrp="1"/>
          </p:cNvSpPr>
          <p:nvPr>
            <p:ph type="sldNum" sz="quarter" idx="4"/>
          </p:nvPr>
        </p:nvSpPr>
        <p:spPr>
          <a:xfrm>
            <a:off x="11024553" y="6397103"/>
            <a:ext cx="700775" cy="365125"/>
          </a:xfrm>
          <a:prstGeom prst="rect">
            <a:avLst/>
          </a:prstGeom>
        </p:spPr>
        <p:txBody>
          <a:bodyPr vert="horz" lIns="91440" tIns="45720" rIns="91440" bIns="45720" rtlCol="0" anchor="ctr"/>
          <a:lstStyle>
            <a:lvl1pPr algn="r">
              <a:defRPr sz="800">
                <a:solidFill>
                  <a:schemeClr val="tx1"/>
                </a:solidFill>
              </a:defRPr>
            </a:lvl1pPr>
          </a:lstStyle>
          <a:p>
            <a:fld id="{5EEB83C2-341F-4C28-A243-1C56DDDA54D3}" type="slidenum">
              <a:rPr lang="en-US" smtClean="0"/>
              <a:t>‹#›</a:t>
            </a:fld>
            <a:endParaRPr lang="en-US"/>
          </a:p>
        </p:txBody>
      </p:sp>
      <p:cxnSp>
        <p:nvCxnSpPr>
          <p:cNvPr id="20" name="Straight Connector 19">
            <a:extLst>
              <a:ext uri="{FF2B5EF4-FFF2-40B4-BE49-F238E27FC236}">
                <a16:creationId xmlns:a16="http://schemas.microsoft.com/office/drawing/2014/main" id="{A6814345-41DE-42C5-8657-66C1417DF81A}"/>
              </a:ext>
            </a:extLst>
          </p:cNvPr>
          <p:cNvCxnSpPr>
            <a:cxnSpLocks/>
          </p:cNvCxnSpPr>
          <p:nvPr/>
        </p:nvCxnSpPr>
        <p:spPr>
          <a:xfrm flipH="1">
            <a:off x="566094" y="6286347"/>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7E68E419-3727-4F5E-8840-AF149B33B0B7}"/>
              </a:ext>
            </a:extLst>
          </p:cNvPr>
          <p:cNvCxnSpPr>
            <a:cxnSpLocks/>
          </p:cNvCxnSpPr>
          <p:nvPr/>
        </p:nvCxnSpPr>
        <p:spPr>
          <a:xfrm flipH="1">
            <a:off x="577485" y="1883336"/>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519B6EC-D7AE-452F-8D0C-D11BD3377F3E}"/>
              </a:ext>
            </a:extLst>
          </p:cNvPr>
          <p:cNvCxnSpPr>
            <a:cxnSpLocks/>
          </p:cNvCxnSpPr>
          <p:nvPr/>
        </p:nvCxnSpPr>
        <p:spPr>
          <a:xfrm flipH="1">
            <a:off x="577485"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7604199"/>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05" r:id="rId6"/>
    <p:sldLayoutId id="2147483701" r:id="rId7"/>
    <p:sldLayoutId id="2147483702" r:id="rId8"/>
    <p:sldLayoutId id="2147483703" r:id="rId9"/>
    <p:sldLayoutId id="2147483704" r:id="rId10"/>
    <p:sldLayoutId id="2147483706" r:id="rId11"/>
  </p:sldLayoutIdLst>
  <p:hf hdr="0" dt="0"/>
  <p:txStyles>
    <p:titleStyle>
      <a:lvl1pPr algn="l" defTabSz="914400" rtl="0" eaLnBrk="1" latinLnBrk="0" hangingPunct="1">
        <a:lnSpc>
          <a:spcPct val="90000"/>
        </a:lnSpc>
        <a:spcBef>
          <a:spcPct val="0"/>
        </a:spcBef>
        <a:buNone/>
        <a:defRPr sz="4000" kern="1200" spc="-100" baseline="0">
          <a:solidFill>
            <a:schemeClr val="tx1"/>
          </a:solidFill>
          <a:latin typeface="Batang" panose="02030600000101010101" pitchFamily="18" charset="-127"/>
          <a:ea typeface="Batang" panose="02030600000101010101" pitchFamily="18" charset="-127"/>
          <a:cs typeface="+mj-cs"/>
        </a:defRPr>
      </a:lvl1pPr>
    </p:titleStyle>
    <p:bodyStyle>
      <a:lvl1pPr marL="228600" indent="-228600" algn="l" defTabSz="914400" rtl="0" eaLnBrk="1" latinLnBrk="0" hangingPunct="1">
        <a:lnSpc>
          <a:spcPct val="120000"/>
        </a:lnSpc>
        <a:spcBef>
          <a:spcPts val="1000"/>
        </a:spcBef>
        <a:buSzPct val="8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SzPct val="80000"/>
        <a:buFont typeface="Avenir Next LT Pro Light" panose="020B03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0000"/>
        <a:buFont typeface="Arial" panose="020B06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20000"/>
        </a:lnSpc>
        <a:spcBef>
          <a:spcPts val="500"/>
        </a:spcBef>
        <a:buSzPct val="80000"/>
        <a:buFont typeface="Avenir Next LT Pro Light" panose="020B0304020202020204" pitchFamily="34" charset="0"/>
        <a:buChar char="–"/>
        <a:defRPr sz="1400" kern="1200">
          <a:solidFill>
            <a:schemeClr val="tx1"/>
          </a:solidFill>
          <a:latin typeface="+mn-lt"/>
          <a:ea typeface="+mn-ea"/>
          <a:cs typeface="+mn-cs"/>
        </a:defRPr>
      </a:lvl4pPr>
      <a:lvl5pPr marL="1280160" indent="-228600" algn="l" defTabSz="914400" rtl="0" eaLnBrk="1" latinLnBrk="0" hangingPunct="1">
        <a:lnSpc>
          <a:spcPct val="120000"/>
        </a:lnSpc>
        <a:spcBef>
          <a:spcPts val="500"/>
        </a:spcBef>
        <a:buSzPct val="80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0220DBA-8988-4873-8FCD-3FFAC3CF1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图片包含 户外, 风筝, 水, 飞行&#10;&#10;描述已自动生成">
            <a:extLst>
              <a:ext uri="{FF2B5EF4-FFF2-40B4-BE49-F238E27FC236}">
                <a16:creationId xmlns:a16="http://schemas.microsoft.com/office/drawing/2014/main" id="{AD807A00-727E-82DB-B775-A56E46DF349D}"/>
              </a:ext>
            </a:extLst>
          </p:cNvPr>
          <p:cNvPicPr>
            <a:picLocks noChangeAspect="1"/>
          </p:cNvPicPr>
          <p:nvPr/>
        </p:nvPicPr>
        <p:blipFill rotWithShape="1">
          <a:blip r:embed="rId2">
            <a:alphaModFix amt="60000"/>
          </a:blip>
          <a:srcRect t="20495"/>
          <a:stretch/>
        </p:blipFill>
        <p:spPr>
          <a:xfrm>
            <a:off x="20" y="10"/>
            <a:ext cx="12191979" cy="6857989"/>
          </a:xfrm>
          <a:prstGeom prst="rect">
            <a:avLst/>
          </a:prstGeom>
        </p:spPr>
      </p:pic>
      <p:sp>
        <p:nvSpPr>
          <p:cNvPr id="2" name="标题 1">
            <a:extLst>
              <a:ext uri="{FF2B5EF4-FFF2-40B4-BE49-F238E27FC236}">
                <a16:creationId xmlns:a16="http://schemas.microsoft.com/office/drawing/2014/main" id="{5B231D74-C2B4-D513-70BD-29A6392ECFE4}"/>
              </a:ext>
            </a:extLst>
          </p:cNvPr>
          <p:cNvSpPr>
            <a:spLocks noGrp="1"/>
          </p:cNvSpPr>
          <p:nvPr>
            <p:ph type="ctrTitle"/>
          </p:nvPr>
        </p:nvSpPr>
        <p:spPr>
          <a:xfrm>
            <a:off x="521207" y="908791"/>
            <a:ext cx="6681847" cy="5099101"/>
          </a:xfrm>
        </p:spPr>
        <p:txBody>
          <a:bodyPr anchor="b">
            <a:normAutofit/>
          </a:bodyPr>
          <a:lstStyle/>
          <a:p>
            <a:r>
              <a:rPr lang="en-US" altLang="zh-CN" sz="6000" b="1" dirty="0">
                <a:solidFill>
                  <a:srgbClr val="FFFFFF"/>
                </a:solidFill>
                <a:latin typeface="HarmonyOS Sans" panose="00000500000000000000" pitchFamily="2" charset="0"/>
                <a:ea typeface="HarmonyOS Sans SC" panose="00000500000000000000" pitchFamily="2" charset="-122"/>
                <a:sym typeface="HarmonyOS Sans" panose="00000500000000000000" pitchFamily="2" charset="0"/>
              </a:rPr>
              <a:t>Misunderstanding You Encounter with an Opposite Sex</a:t>
            </a:r>
            <a:endParaRPr lang="zh-CN" altLang="en-US" sz="6000" b="1" dirty="0">
              <a:solidFill>
                <a:srgbClr val="FFFFFF"/>
              </a:solidFill>
              <a:latin typeface="HarmonyOS Sans" panose="00000500000000000000" pitchFamily="2" charset="0"/>
              <a:ea typeface="HarmonyOS Sans SC" panose="00000500000000000000" pitchFamily="2" charset="-122"/>
              <a:sym typeface="HarmonyOS Sans" panose="00000500000000000000" pitchFamily="2" charset="0"/>
            </a:endParaRPr>
          </a:p>
        </p:txBody>
      </p:sp>
      <p:sp>
        <p:nvSpPr>
          <p:cNvPr id="3" name="副标题 2">
            <a:extLst>
              <a:ext uri="{FF2B5EF4-FFF2-40B4-BE49-F238E27FC236}">
                <a16:creationId xmlns:a16="http://schemas.microsoft.com/office/drawing/2014/main" id="{4A510F9E-0551-88F8-16EE-0FB4DA673B06}"/>
              </a:ext>
            </a:extLst>
          </p:cNvPr>
          <p:cNvSpPr>
            <a:spLocks noGrp="1"/>
          </p:cNvSpPr>
          <p:nvPr>
            <p:ph type="subTitle" idx="1"/>
          </p:nvPr>
        </p:nvSpPr>
        <p:spPr>
          <a:xfrm>
            <a:off x="9261099" y="917843"/>
            <a:ext cx="2359397" cy="5020747"/>
          </a:xfrm>
        </p:spPr>
        <p:txBody>
          <a:bodyPr anchor="t">
            <a:normAutofit/>
          </a:bodyPr>
          <a:lstStyle/>
          <a:p>
            <a:r>
              <a:rPr lang="en-US" altLang="zh-CN" dirty="0">
                <a:solidFill>
                  <a:srgbClr val="FFFFFF"/>
                </a:solidFill>
                <a:latin typeface="HarmonyOS Sans" panose="00000500000000000000" pitchFamily="2" charset="0"/>
                <a:ea typeface="HarmonyOS Sans SC" panose="00000500000000000000" pitchFamily="2" charset="-122"/>
                <a:sym typeface="HarmonyOS Sans" panose="00000500000000000000" pitchFamily="2" charset="0"/>
              </a:rPr>
              <a:t>Presentation of Born A Crime</a:t>
            </a:r>
          </a:p>
          <a:p>
            <a:r>
              <a:rPr lang="en-US" altLang="zh-CN" dirty="0">
                <a:solidFill>
                  <a:srgbClr val="FFFFFF"/>
                </a:solidFill>
                <a:latin typeface="HarmonyOS Sans" panose="00000500000000000000" pitchFamily="2" charset="0"/>
                <a:ea typeface="HarmonyOS Sans SC" panose="00000500000000000000" pitchFamily="2" charset="-122"/>
                <a:sym typeface="HarmonyOS Sans" panose="00000500000000000000" pitchFamily="2" charset="0"/>
              </a:rPr>
              <a:t>Group 3</a:t>
            </a:r>
          </a:p>
          <a:p>
            <a:r>
              <a:rPr lang="en-US" altLang="zh-CN" dirty="0">
                <a:solidFill>
                  <a:srgbClr val="FFFFFF"/>
                </a:solidFill>
                <a:latin typeface="HarmonyOS Sans" panose="00000500000000000000" pitchFamily="2" charset="0"/>
                <a:ea typeface="HarmonyOS Sans SC" panose="00000500000000000000" pitchFamily="2" charset="-122"/>
                <a:sym typeface="HarmonyOS Sans" panose="00000500000000000000" pitchFamily="2" charset="0"/>
              </a:rPr>
              <a:t>Scripted by “Ethylene”</a:t>
            </a:r>
          </a:p>
          <a:p>
            <a:r>
              <a:rPr lang="en-US" altLang="zh-CN" dirty="0" err="1">
                <a:solidFill>
                  <a:srgbClr val="FFFFFF"/>
                </a:solidFill>
                <a:latin typeface="HarmonyOS Sans" panose="00000500000000000000" pitchFamily="2" charset="0"/>
                <a:ea typeface="HarmonyOS Sans SC" panose="00000500000000000000" pitchFamily="2" charset="-122"/>
                <a:sym typeface="HarmonyOS Sans" panose="00000500000000000000" pitchFamily="2" charset="0"/>
              </a:rPr>
              <a:t>Powerpoint</a:t>
            </a:r>
            <a:r>
              <a:rPr lang="en-US" altLang="zh-CN" dirty="0">
                <a:solidFill>
                  <a:srgbClr val="FFFFFF"/>
                </a:solidFill>
                <a:latin typeface="HarmonyOS Sans" panose="00000500000000000000" pitchFamily="2" charset="0"/>
                <a:ea typeface="HarmonyOS Sans SC" panose="00000500000000000000" pitchFamily="2" charset="-122"/>
                <a:sym typeface="HarmonyOS Sans" panose="00000500000000000000" pitchFamily="2" charset="0"/>
              </a:rPr>
              <a:t> </a:t>
            </a:r>
            <a:r>
              <a:rPr lang="en-US" altLang="zh-CN">
                <a:solidFill>
                  <a:srgbClr val="FFFFFF"/>
                </a:solidFill>
                <a:latin typeface="HarmonyOS Sans" panose="00000500000000000000" pitchFamily="2" charset="0"/>
                <a:ea typeface="HarmonyOS Sans SC" panose="00000500000000000000" pitchFamily="2" charset="-122"/>
                <a:sym typeface="HarmonyOS Sans" panose="00000500000000000000" pitchFamily="2" charset="0"/>
              </a:rPr>
              <a:t>by “Ethylene</a:t>
            </a:r>
            <a:r>
              <a:rPr lang="en-US" altLang="zh-CN" dirty="0">
                <a:solidFill>
                  <a:srgbClr val="FFFFFF"/>
                </a:solidFill>
                <a:latin typeface="HarmonyOS Sans" panose="00000500000000000000" pitchFamily="2" charset="0"/>
                <a:ea typeface="HarmonyOS Sans SC" panose="00000500000000000000" pitchFamily="2" charset="-122"/>
                <a:sym typeface="HarmonyOS Sans" panose="00000500000000000000" pitchFamily="2" charset="0"/>
              </a:rPr>
              <a:t>”</a:t>
            </a:r>
          </a:p>
          <a:p>
            <a:endParaRPr lang="en-US" altLang="zh-CN" dirty="0">
              <a:solidFill>
                <a:srgbClr val="FFFFFF"/>
              </a:solidFill>
              <a:latin typeface="HarmonyOS Sans" panose="00000500000000000000" pitchFamily="2" charset="0"/>
              <a:ea typeface="HarmonyOS Sans SC" panose="00000500000000000000" pitchFamily="2" charset="-122"/>
              <a:sym typeface="HarmonyOS Sans" panose="00000500000000000000" pitchFamily="2" charset="0"/>
            </a:endParaRPr>
          </a:p>
        </p:txBody>
      </p:sp>
      <p:cxnSp>
        <p:nvCxnSpPr>
          <p:cNvPr id="11" name="Straight Connector 10">
            <a:extLst>
              <a:ext uri="{FF2B5EF4-FFF2-40B4-BE49-F238E27FC236}">
                <a16:creationId xmlns:a16="http://schemas.microsoft.com/office/drawing/2014/main" id="{3A8CB1B5-064D-4590-A7F2-70C604854D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0238" y="571500"/>
            <a:ext cx="11060262"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23F81E2-AE9A-4D71-87B5-D24817F3068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7300" y="571500"/>
            <a:ext cx="0" cy="571500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5C0F619-4F98-49B2-B92F-39B242F38F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5869" y="6287848"/>
            <a:ext cx="11060263"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18851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931108-846F-44F6-032F-6AC880B6EFA7}"/>
              </a:ext>
            </a:extLst>
          </p:cNvPr>
          <p:cNvSpPr>
            <a:spLocks noGrp="1"/>
          </p:cNvSpPr>
          <p:nvPr>
            <p:ph type="title"/>
          </p:nvPr>
        </p:nvSpPr>
        <p:spPr/>
        <p:txBody>
          <a:bodyPr>
            <a:normAutofit fontScale="90000"/>
          </a:bodyPr>
          <a:lstStyle/>
          <a:p>
            <a:r>
              <a:rPr lang="en-US" altLang="zh-CN" b="1" dirty="0">
                <a:latin typeface="HarmonyOS Sans" panose="00000500000000000000" pitchFamily="2" charset="0"/>
                <a:ea typeface="HarmonyOS Sans SC" panose="00000500000000000000" pitchFamily="2" charset="-122"/>
                <a:sym typeface="HarmonyOS Sans" panose="00000500000000000000" pitchFamily="2" charset="0"/>
              </a:rPr>
              <a:t>The susceptibility to influences and pressures and their subsequent emotional repercussions</a:t>
            </a:r>
          </a:p>
        </p:txBody>
      </p:sp>
      <p:sp>
        <p:nvSpPr>
          <p:cNvPr id="3" name="内容占位符 2">
            <a:extLst>
              <a:ext uri="{FF2B5EF4-FFF2-40B4-BE49-F238E27FC236}">
                <a16:creationId xmlns:a16="http://schemas.microsoft.com/office/drawing/2014/main" id="{DD987924-37BB-496B-7D38-A165E7026F02}"/>
              </a:ext>
            </a:extLst>
          </p:cNvPr>
          <p:cNvSpPr>
            <a:spLocks noGrp="1"/>
          </p:cNvSpPr>
          <p:nvPr>
            <p:ph idx="1"/>
          </p:nvPr>
        </p:nvSpPr>
        <p:spPr>
          <a:xfrm>
            <a:off x="571499" y="2075688"/>
            <a:ext cx="11049000" cy="4161210"/>
          </a:xfrm>
        </p:spPr>
        <p:txBody>
          <a:bodyPr>
            <a:normAutofit/>
          </a:bodyPr>
          <a:lstStyle/>
          <a:p>
            <a:r>
              <a:rPr lang="en-US" altLang="zh-CN" sz="2800" dirty="0">
                <a:latin typeface="HarmonyOS Sans Medium" panose="00000600000000000000" pitchFamily="2" charset="0"/>
                <a:ea typeface="HarmonyOS Sans SC" panose="00000500000000000000" pitchFamily="2" charset="-122"/>
                <a:sym typeface="HarmonyOS Sans" panose="00000500000000000000" pitchFamily="2" charset="0"/>
              </a:rPr>
              <a:t>Embroiled</a:t>
            </a:r>
            <a:r>
              <a:rPr lang="en-US" altLang="zh-CN" sz="2800" dirty="0">
                <a:latin typeface="HarmonyOS Sans" panose="00000500000000000000" pitchFamily="2" charset="0"/>
                <a:ea typeface="HarmonyOS Sans SC" panose="00000500000000000000" pitchFamily="2" charset="-122"/>
                <a:sym typeface="HarmonyOS Sans" panose="00000500000000000000" pitchFamily="2" charset="0"/>
              </a:rPr>
              <a:t> (</a:t>
            </a:r>
            <a:r>
              <a:rPr lang="zh-CN" altLang="en-US" sz="2800" dirty="0">
                <a:latin typeface="HarmonyOS Sans" panose="00000500000000000000" pitchFamily="2" charset="0"/>
                <a:ea typeface="HarmonyOS Sans SC" panose="00000500000000000000" pitchFamily="2" charset="-122"/>
                <a:sym typeface="HarmonyOS Sans" panose="00000500000000000000" pitchFamily="2" charset="0"/>
              </a:rPr>
              <a:t>包裹</a:t>
            </a:r>
            <a:r>
              <a:rPr lang="en-US" altLang="zh-CN" sz="2800" dirty="0">
                <a:latin typeface="HarmonyOS Sans" panose="00000500000000000000" pitchFamily="2" charset="0"/>
                <a:ea typeface="HarmonyOS Sans SC" panose="00000500000000000000" pitchFamily="2" charset="-122"/>
                <a:sym typeface="HarmonyOS Sans" panose="00000500000000000000" pitchFamily="2" charset="0"/>
              </a:rPr>
              <a:t>) in the intricate and often bewildering </a:t>
            </a:r>
            <a:r>
              <a:rPr lang="en-US" altLang="zh-CN" sz="2800" dirty="0">
                <a:latin typeface="HarmonyOS Sans Medium" panose="00000600000000000000" pitchFamily="2" charset="0"/>
                <a:ea typeface="HarmonyOS Sans SC" panose="00000500000000000000" pitchFamily="2" charset="-122"/>
                <a:sym typeface="HarmonyOS Sans" panose="00000500000000000000" pitchFamily="2" charset="0"/>
              </a:rPr>
              <a:t>labyrinth</a:t>
            </a:r>
            <a:r>
              <a:rPr lang="en-US" altLang="zh-CN" sz="2800" dirty="0">
                <a:latin typeface="HarmonyOS Sans" panose="00000500000000000000" pitchFamily="2" charset="0"/>
                <a:ea typeface="HarmonyOS Sans SC" panose="00000500000000000000" pitchFamily="2" charset="-122"/>
                <a:sym typeface="HarmonyOS Sans" panose="00000500000000000000" pitchFamily="2" charset="0"/>
              </a:rPr>
              <a:t> (</a:t>
            </a:r>
            <a:r>
              <a:rPr lang="zh-CN" altLang="en-US" sz="2800" dirty="0">
                <a:latin typeface="HarmonyOS Sans" panose="00000500000000000000" pitchFamily="2" charset="0"/>
                <a:ea typeface="HarmonyOS Sans SC" panose="00000500000000000000" pitchFamily="2" charset="-122"/>
                <a:sym typeface="HarmonyOS Sans" panose="00000500000000000000" pitchFamily="2" charset="0"/>
              </a:rPr>
              <a:t>迷宫</a:t>
            </a:r>
            <a:r>
              <a:rPr lang="en-US" altLang="zh-CN" sz="2800" dirty="0">
                <a:latin typeface="HarmonyOS Sans" panose="00000500000000000000" pitchFamily="2" charset="0"/>
                <a:ea typeface="HarmonyOS Sans SC" panose="00000500000000000000" pitchFamily="2" charset="-122"/>
                <a:sym typeface="HarmonyOS Sans" panose="00000500000000000000" pitchFamily="2" charset="0"/>
              </a:rPr>
              <a:t>) of teenage romantic dynamics</a:t>
            </a:r>
          </a:p>
          <a:p>
            <a:r>
              <a:rPr lang="en-US" altLang="zh-CN" sz="2800" dirty="0">
                <a:latin typeface="HarmonyOS Sans" panose="00000500000000000000" pitchFamily="2" charset="0"/>
                <a:ea typeface="HarmonyOS Sans SC" panose="00000500000000000000" pitchFamily="2" charset="-122"/>
                <a:sym typeface="HarmonyOS Sans" panose="00000500000000000000" pitchFamily="2" charset="0"/>
              </a:rPr>
              <a:t>Ill-equipped to navigate the intricate nuances of this newfound realm</a:t>
            </a:r>
          </a:p>
          <a:p>
            <a:r>
              <a:rPr lang="en-US" altLang="zh-CN" sz="2800" dirty="0">
                <a:latin typeface="HarmonyOS Sans" panose="00000500000000000000" pitchFamily="2" charset="0"/>
                <a:ea typeface="HarmonyOS Sans SC" panose="00000500000000000000" pitchFamily="2" charset="-122"/>
                <a:sym typeface="HarmonyOS Sans" panose="00000500000000000000" pitchFamily="2" charset="0"/>
              </a:rPr>
              <a:t>Devastation stemmed from his realization of his perceived inferiority compared to Lorenzo, who possesses qualities that Trevor lacks.</a:t>
            </a:r>
          </a:p>
        </p:txBody>
      </p:sp>
      <p:sp>
        <p:nvSpPr>
          <p:cNvPr id="4" name="页脚占位符 3">
            <a:extLst>
              <a:ext uri="{FF2B5EF4-FFF2-40B4-BE49-F238E27FC236}">
                <a16:creationId xmlns:a16="http://schemas.microsoft.com/office/drawing/2014/main" id="{DFB88A77-FB27-D896-47BC-B886AD735532}"/>
              </a:ext>
            </a:extLst>
          </p:cNvPr>
          <p:cNvSpPr>
            <a:spLocks noGrp="1"/>
          </p:cNvSpPr>
          <p:nvPr>
            <p:ph type="ftr" sz="quarter" idx="11"/>
          </p:nvPr>
        </p:nvSpPr>
        <p:spPr/>
        <p:txBody>
          <a:bodyPr/>
          <a:lstStyle/>
          <a:p>
            <a:r>
              <a:rPr lang="en-US" dirty="0">
                <a:latin typeface="HarmonyOS Sans" panose="00000500000000000000" pitchFamily="2" charset="0"/>
                <a:ea typeface="HarmonyOS Sans SC" panose="00000500000000000000" pitchFamily="2" charset="-122"/>
                <a:sym typeface="HarmonyOS Sans" panose="00000500000000000000" pitchFamily="2" charset="0"/>
              </a:rPr>
              <a:t>Misunderstanding you encounter with an opposite sex</a:t>
            </a:r>
          </a:p>
        </p:txBody>
      </p:sp>
      <p:sp>
        <p:nvSpPr>
          <p:cNvPr id="5" name="灯片编号占位符 4">
            <a:extLst>
              <a:ext uri="{FF2B5EF4-FFF2-40B4-BE49-F238E27FC236}">
                <a16:creationId xmlns:a16="http://schemas.microsoft.com/office/drawing/2014/main" id="{6D1EFFF2-6BA4-4FB5-B2BB-4747A3429B47}"/>
              </a:ext>
            </a:extLst>
          </p:cNvPr>
          <p:cNvSpPr>
            <a:spLocks noGrp="1"/>
          </p:cNvSpPr>
          <p:nvPr>
            <p:ph type="sldNum" sz="quarter" idx="12"/>
          </p:nvPr>
        </p:nvSpPr>
        <p:spPr/>
        <p:txBody>
          <a:bodyPr/>
          <a:lstStyle/>
          <a:p>
            <a:fld id="{5EEB83C2-341F-4C28-A243-1C56DDDA54D3}" type="slidenum">
              <a:rPr lang="en-US" smtClean="0">
                <a:latin typeface="HarmonyOS Sans" panose="00000500000000000000" pitchFamily="2" charset="0"/>
                <a:ea typeface="HarmonyOS Sans SC" panose="00000500000000000000" pitchFamily="2" charset="-122"/>
                <a:sym typeface="HarmonyOS Sans" panose="00000500000000000000" pitchFamily="2" charset="0"/>
              </a:rPr>
              <a:t>10</a:t>
            </a:fld>
            <a:endParaRPr lang="en-US">
              <a:latin typeface="HarmonyOS Sans" panose="00000500000000000000" pitchFamily="2" charset="0"/>
              <a:ea typeface="HarmonyOS Sans SC" panose="00000500000000000000" pitchFamily="2" charset="-122"/>
              <a:sym typeface="HarmonyOS Sans" panose="00000500000000000000" pitchFamily="2" charset="0"/>
            </a:endParaRPr>
          </a:p>
        </p:txBody>
      </p:sp>
    </p:spTree>
    <p:extLst>
      <p:ext uri="{BB962C8B-B14F-4D97-AF65-F5344CB8AC3E}">
        <p14:creationId xmlns:p14="http://schemas.microsoft.com/office/powerpoint/2010/main" val="41514984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931108-846F-44F6-032F-6AC880B6EFA7}"/>
              </a:ext>
            </a:extLst>
          </p:cNvPr>
          <p:cNvSpPr>
            <a:spLocks noGrp="1"/>
          </p:cNvSpPr>
          <p:nvPr>
            <p:ph type="title"/>
          </p:nvPr>
        </p:nvSpPr>
        <p:spPr/>
        <p:txBody>
          <a:bodyPr/>
          <a:lstStyle/>
          <a:p>
            <a:r>
              <a:rPr lang="en-US" altLang="zh-CN" b="1" dirty="0">
                <a:latin typeface="HarmonyOS Sans" panose="00000500000000000000" pitchFamily="2" charset="0"/>
                <a:ea typeface="HarmonyOS Sans SC" panose="00000500000000000000" pitchFamily="2" charset="-122"/>
                <a:sym typeface="HarmonyOS Sans" panose="00000500000000000000" pitchFamily="2" charset="0"/>
              </a:rPr>
              <a:t>Involvement with </a:t>
            </a:r>
            <a:r>
              <a:rPr lang="en-US" altLang="zh-CN" b="1" dirty="0" err="1">
                <a:latin typeface="HarmonyOS Sans" panose="00000500000000000000" pitchFamily="2" charset="0"/>
                <a:ea typeface="HarmonyOS Sans SC" panose="00000500000000000000" pitchFamily="2" charset="-122"/>
                <a:sym typeface="HarmonyOS Sans" panose="00000500000000000000" pitchFamily="2" charset="0"/>
              </a:rPr>
              <a:t>Zaheera</a:t>
            </a:r>
            <a:endParaRPr lang="zh-CN" altLang="en-US" b="1" dirty="0">
              <a:latin typeface="HarmonyOS Sans" panose="00000500000000000000" pitchFamily="2" charset="0"/>
              <a:ea typeface="HarmonyOS Sans SC" panose="00000500000000000000" pitchFamily="2" charset="-122"/>
              <a:sym typeface="HarmonyOS Sans" panose="00000500000000000000" pitchFamily="2" charset="0"/>
            </a:endParaRPr>
          </a:p>
        </p:txBody>
      </p:sp>
      <p:sp>
        <p:nvSpPr>
          <p:cNvPr id="3" name="内容占位符 2">
            <a:extLst>
              <a:ext uri="{FF2B5EF4-FFF2-40B4-BE49-F238E27FC236}">
                <a16:creationId xmlns:a16="http://schemas.microsoft.com/office/drawing/2014/main" id="{DD987924-37BB-496B-7D38-A165E7026F02}"/>
              </a:ext>
            </a:extLst>
          </p:cNvPr>
          <p:cNvSpPr>
            <a:spLocks noGrp="1"/>
          </p:cNvSpPr>
          <p:nvPr>
            <p:ph idx="1"/>
          </p:nvPr>
        </p:nvSpPr>
        <p:spPr>
          <a:xfrm>
            <a:off x="571499" y="2075688"/>
            <a:ext cx="11049000" cy="4093023"/>
          </a:xfrm>
        </p:spPr>
        <p:txBody>
          <a:bodyPr>
            <a:normAutofit fontScale="92500" lnSpcReduction="20000"/>
          </a:bodyPr>
          <a:lstStyle/>
          <a:p>
            <a:r>
              <a:rPr lang="en-US" altLang="zh-CN" sz="2800" dirty="0">
                <a:latin typeface="HarmonyOS Sans" panose="00000500000000000000" pitchFamily="2" charset="0"/>
                <a:ea typeface="HarmonyOS Sans SC" panose="00000500000000000000" pitchFamily="2" charset="-122"/>
                <a:sym typeface="HarmonyOS Sans" panose="00000500000000000000" pitchFamily="2" charset="0"/>
              </a:rPr>
              <a:t>Following are excerpts from the book:</a:t>
            </a:r>
          </a:p>
          <a:p>
            <a:pPr lvl="1"/>
            <a:r>
              <a:rPr lang="en-US" altLang="zh-CN" sz="2600" dirty="0">
                <a:latin typeface="Georgia" panose="02040502050405020303" pitchFamily="18" charset="0"/>
                <a:ea typeface="HarmonyOS Sans SC" panose="00000500000000000000" pitchFamily="2" charset="-122"/>
                <a:sym typeface="HarmonyOS Sans" panose="00000500000000000000" pitchFamily="2" charset="0"/>
              </a:rPr>
              <a:t>At a certain point I decided to map out a strategy. I decided I’d be best friends with </a:t>
            </a:r>
            <a:r>
              <a:rPr lang="en-US" altLang="zh-CN" sz="2600" dirty="0" err="1">
                <a:latin typeface="Georgia" panose="02040502050405020303" pitchFamily="18" charset="0"/>
                <a:ea typeface="HarmonyOS Sans SC" panose="00000500000000000000" pitchFamily="2" charset="-122"/>
                <a:sym typeface="HarmonyOS Sans" panose="00000500000000000000" pitchFamily="2" charset="0"/>
              </a:rPr>
              <a:t>Zaheera</a:t>
            </a:r>
            <a:r>
              <a:rPr lang="en-US" altLang="zh-CN" sz="2600" dirty="0">
                <a:latin typeface="Georgia" panose="02040502050405020303" pitchFamily="18" charset="0"/>
                <a:ea typeface="HarmonyOS Sans SC" panose="00000500000000000000" pitchFamily="2" charset="-122"/>
                <a:sym typeface="HarmonyOS Sans" panose="00000500000000000000" pitchFamily="2" charset="0"/>
              </a:rPr>
              <a:t> and stay friends with her long enough to ask her to the matric dance, what we call our senior prom. Mind you, we were in grade nine at this point. The matric dance was three years away. But I decided to play the long game. I was like, Yep, just </a:t>
            </a:r>
            <a:r>
              <a:rPr lang="en-US" altLang="zh-CN" sz="2600" dirty="0" err="1">
                <a:latin typeface="Georgia" panose="02040502050405020303" pitchFamily="18" charset="0"/>
                <a:ea typeface="HarmonyOS Sans SC" panose="00000500000000000000" pitchFamily="2" charset="-122"/>
                <a:sym typeface="HarmonyOS Sans" panose="00000500000000000000" pitchFamily="2" charset="0"/>
              </a:rPr>
              <a:t>gonna</a:t>
            </a:r>
            <a:r>
              <a:rPr lang="en-US" altLang="zh-CN" sz="2600" dirty="0">
                <a:latin typeface="Georgia" panose="02040502050405020303" pitchFamily="18" charset="0"/>
                <a:ea typeface="HarmonyOS Sans SC" panose="00000500000000000000" pitchFamily="2" charset="-122"/>
                <a:sym typeface="HarmonyOS Sans" panose="00000500000000000000" pitchFamily="2" charset="0"/>
              </a:rPr>
              <a:t> take my time. Because that’s what happens in the movies, right? I’d seen my American high school movies. You hang around long enough as the friendly good guy and the girl dates a bunch of handsome jerks, and then one day she turns around and goes, “Oh, it’s you. It was always you. You’re the guy I was supposed to be with all along.”</a:t>
            </a:r>
          </a:p>
        </p:txBody>
      </p:sp>
      <p:sp>
        <p:nvSpPr>
          <p:cNvPr id="4" name="页脚占位符 3">
            <a:extLst>
              <a:ext uri="{FF2B5EF4-FFF2-40B4-BE49-F238E27FC236}">
                <a16:creationId xmlns:a16="http://schemas.microsoft.com/office/drawing/2014/main" id="{DFB88A77-FB27-D896-47BC-B886AD735532}"/>
              </a:ext>
            </a:extLst>
          </p:cNvPr>
          <p:cNvSpPr>
            <a:spLocks noGrp="1"/>
          </p:cNvSpPr>
          <p:nvPr>
            <p:ph type="ftr" sz="quarter" idx="11"/>
          </p:nvPr>
        </p:nvSpPr>
        <p:spPr/>
        <p:txBody>
          <a:bodyPr/>
          <a:lstStyle/>
          <a:p>
            <a:r>
              <a:rPr lang="en-US" dirty="0">
                <a:latin typeface="HarmonyOS Sans" panose="00000500000000000000" pitchFamily="2" charset="0"/>
                <a:ea typeface="HarmonyOS Sans SC" panose="00000500000000000000" pitchFamily="2" charset="-122"/>
                <a:sym typeface="HarmonyOS Sans" panose="00000500000000000000" pitchFamily="2" charset="0"/>
              </a:rPr>
              <a:t>Misunderstanding you encounter with an opposite sex</a:t>
            </a:r>
          </a:p>
        </p:txBody>
      </p:sp>
      <p:sp>
        <p:nvSpPr>
          <p:cNvPr id="5" name="灯片编号占位符 4">
            <a:extLst>
              <a:ext uri="{FF2B5EF4-FFF2-40B4-BE49-F238E27FC236}">
                <a16:creationId xmlns:a16="http://schemas.microsoft.com/office/drawing/2014/main" id="{6D1EFFF2-6BA4-4FB5-B2BB-4747A3429B47}"/>
              </a:ext>
            </a:extLst>
          </p:cNvPr>
          <p:cNvSpPr>
            <a:spLocks noGrp="1"/>
          </p:cNvSpPr>
          <p:nvPr>
            <p:ph type="sldNum" sz="quarter" idx="12"/>
          </p:nvPr>
        </p:nvSpPr>
        <p:spPr/>
        <p:txBody>
          <a:bodyPr/>
          <a:lstStyle/>
          <a:p>
            <a:fld id="{5EEB83C2-341F-4C28-A243-1C56DDDA54D3}" type="slidenum">
              <a:rPr lang="en-US" smtClean="0">
                <a:latin typeface="HarmonyOS Sans" panose="00000500000000000000" pitchFamily="2" charset="0"/>
                <a:ea typeface="HarmonyOS Sans SC" panose="00000500000000000000" pitchFamily="2" charset="-122"/>
                <a:sym typeface="HarmonyOS Sans" panose="00000500000000000000" pitchFamily="2" charset="0"/>
              </a:rPr>
              <a:t>11</a:t>
            </a:fld>
            <a:endParaRPr lang="en-US">
              <a:latin typeface="HarmonyOS Sans" panose="00000500000000000000" pitchFamily="2" charset="0"/>
              <a:ea typeface="HarmonyOS Sans SC" panose="00000500000000000000" pitchFamily="2" charset="-122"/>
              <a:sym typeface="HarmonyOS Sans" panose="00000500000000000000" pitchFamily="2" charset="0"/>
            </a:endParaRPr>
          </a:p>
        </p:txBody>
      </p:sp>
    </p:spTree>
    <p:extLst>
      <p:ext uri="{BB962C8B-B14F-4D97-AF65-F5344CB8AC3E}">
        <p14:creationId xmlns:p14="http://schemas.microsoft.com/office/powerpoint/2010/main" val="11847699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931108-846F-44F6-032F-6AC880B6EFA7}"/>
              </a:ext>
            </a:extLst>
          </p:cNvPr>
          <p:cNvSpPr>
            <a:spLocks noGrp="1"/>
          </p:cNvSpPr>
          <p:nvPr>
            <p:ph type="title"/>
          </p:nvPr>
        </p:nvSpPr>
        <p:spPr/>
        <p:txBody>
          <a:bodyPr/>
          <a:lstStyle/>
          <a:p>
            <a:r>
              <a:rPr lang="en-US" altLang="zh-CN" b="1" dirty="0">
                <a:latin typeface="HarmonyOS Sans" panose="00000500000000000000" pitchFamily="2" charset="0"/>
                <a:ea typeface="HarmonyOS Sans SC" panose="00000500000000000000" pitchFamily="2" charset="-122"/>
                <a:sym typeface="HarmonyOS Sans" panose="00000500000000000000" pitchFamily="2" charset="0"/>
              </a:rPr>
              <a:t>Involvement with </a:t>
            </a:r>
            <a:r>
              <a:rPr lang="en-US" altLang="zh-CN" b="1" dirty="0" err="1">
                <a:latin typeface="HarmonyOS Sans" panose="00000500000000000000" pitchFamily="2" charset="0"/>
                <a:ea typeface="HarmonyOS Sans SC" panose="00000500000000000000" pitchFamily="2" charset="-122"/>
                <a:sym typeface="HarmonyOS Sans" panose="00000500000000000000" pitchFamily="2" charset="0"/>
              </a:rPr>
              <a:t>Zaheera</a:t>
            </a:r>
            <a:endParaRPr lang="zh-CN" altLang="en-US" b="1" dirty="0">
              <a:latin typeface="HarmonyOS Sans" panose="00000500000000000000" pitchFamily="2" charset="0"/>
              <a:ea typeface="HarmonyOS Sans SC" panose="00000500000000000000" pitchFamily="2" charset="-122"/>
              <a:sym typeface="HarmonyOS Sans" panose="00000500000000000000" pitchFamily="2" charset="0"/>
            </a:endParaRPr>
          </a:p>
        </p:txBody>
      </p:sp>
      <p:sp>
        <p:nvSpPr>
          <p:cNvPr id="3" name="内容占位符 2">
            <a:extLst>
              <a:ext uri="{FF2B5EF4-FFF2-40B4-BE49-F238E27FC236}">
                <a16:creationId xmlns:a16="http://schemas.microsoft.com/office/drawing/2014/main" id="{DD987924-37BB-496B-7D38-A165E7026F02}"/>
              </a:ext>
            </a:extLst>
          </p:cNvPr>
          <p:cNvSpPr>
            <a:spLocks noGrp="1"/>
          </p:cNvSpPr>
          <p:nvPr>
            <p:ph idx="1"/>
          </p:nvPr>
        </p:nvSpPr>
        <p:spPr>
          <a:xfrm>
            <a:off x="571499" y="2075688"/>
            <a:ext cx="11049000" cy="4093023"/>
          </a:xfrm>
        </p:spPr>
        <p:txBody>
          <a:bodyPr>
            <a:normAutofit fontScale="85000" lnSpcReduction="20000"/>
          </a:bodyPr>
          <a:lstStyle/>
          <a:p>
            <a:r>
              <a:rPr lang="en-US" altLang="zh-CN" sz="2800" dirty="0">
                <a:latin typeface="HarmonyOS Sans" panose="00000500000000000000" pitchFamily="2" charset="0"/>
                <a:ea typeface="HarmonyOS Sans SC" panose="00000500000000000000" pitchFamily="2" charset="-122"/>
                <a:sym typeface="HarmonyOS Sans" panose="00000500000000000000" pitchFamily="2" charset="0"/>
              </a:rPr>
              <a:t>Following are excerpts from the book:</a:t>
            </a:r>
          </a:p>
          <a:p>
            <a:pPr lvl="1"/>
            <a:r>
              <a:rPr lang="en-US" altLang="zh-CN" sz="2600" dirty="0">
                <a:latin typeface="Georgia" panose="02040502050405020303" pitchFamily="18" charset="0"/>
                <a:ea typeface="HarmonyOS Sans SC" panose="00000500000000000000" pitchFamily="2" charset="-122"/>
                <a:sym typeface="HarmonyOS Sans" panose="00000500000000000000" pitchFamily="2" charset="0"/>
              </a:rPr>
              <a:t>“Yeah, she was super sad, too, because she had such a huge crush on you. She was always waiting for you to ask her out. Okay, I </a:t>
            </a:r>
            <a:r>
              <a:rPr lang="en-US" altLang="zh-CN" sz="2600" dirty="0" err="1">
                <a:latin typeface="Georgia" panose="02040502050405020303" pitchFamily="18" charset="0"/>
                <a:ea typeface="HarmonyOS Sans SC" panose="00000500000000000000" pitchFamily="2" charset="-122"/>
                <a:sym typeface="HarmonyOS Sans" panose="00000500000000000000" pitchFamily="2" charset="0"/>
              </a:rPr>
              <a:t>gotta</a:t>
            </a:r>
            <a:r>
              <a:rPr lang="en-US" altLang="zh-CN" sz="2600" dirty="0">
                <a:latin typeface="Georgia" panose="02040502050405020303" pitchFamily="18" charset="0"/>
                <a:ea typeface="HarmonyOS Sans SC" panose="00000500000000000000" pitchFamily="2" charset="-122"/>
                <a:sym typeface="HarmonyOS Sans" panose="00000500000000000000" pitchFamily="2" charset="0"/>
              </a:rPr>
              <a:t> go to class! Bye!”</a:t>
            </a:r>
          </a:p>
          <a:p>
            <a:pPr lvl="1"/>
            <a:r>
              <a:rPr lang="en-US" altLang="zh-CN" sz="2600" dirty="0">
                <a:latin typeface="Georgia" panose="02040502050405020303" pitchFamily="18" charset="0"/>
                <a:ea typeface="HarmonyOS Sans SC" panose="00000500000000000000" pitchFamily="2" charset="-122"/>
                <a:sym typeface="HarmonyOS Sans" panose="00000500000000000000" pitchFamily="2" charset="0"/>
              </a:rPr>
              <a:t>She ran off and left me standing there, stunned. She’d hit me with so much information at once, first that </a:t>
            </a:r>
            <a:r>
              <a:rPr lang="en-US" altLang="zh-CN" sz="2600" dirty="0" err="1">
                <a:latin typeface="Georgia" panose="02040502050405020303" pitchFamily="18" charset="0"/>
                <a:ea typeface="HarmonyOS Sans SC" panose="00000500000000000000" pitchFamily="2" charset="-122"/>
                <a:sym typeface="HarmonyOS Sans" panose="00000500000000000000" pitchFamily="2" charset="0"/>
              </a:rPr>
              <a:t>Zaheera</a:t>
            </a:r>
            <a:r>
              <a:rPr lang="en-US" altLang="zh-CN" sz="2600" dirty="0">
                <a:latin typeface="Georgia" panose="02040502050405020303" pitchFamily="18" charset="0"/>
                <a:ea typeface="HarmonyOS Sans SC" panose="00000500000000000000" pitchFamily="2" charset="-122"/>
                <a:sym typeface="HarmonyOS Sans" panose="00000500000000000000" pitchFamily="2" charset="0"/>
              </a:rPr>
              <a:t> was gone, then that she had left for America, and then that she’d liked me all along. It was like I’d been hit by three successive waves of heartbreak, each one bigger than the last. My mind raced through all the hours we’d spent talking on the quad, on the phone, all the times I could have said, “Hey, </a:t>
            </a:r>
            <a:r>
              <a:rPr lang="en-US" altLang="zh-CN" sz="2600" dirty="0" err="1">
                <a:latin typeface="Georgia" panose="02040502050405020303" pitchFamily="18" charset="0"/>
                <a:ea typeface="HarmonyOS Sans SC" panose="00000500000000000000" pitchFamily="2" charset="-122"/>
                <a:sym typeface="HarmonyOS Sans" panose="00000500000000000000" pitchFamily="2" charset="0"/>
              </a:rPr>
              <a:t>Zaheera</a:t>
            </a:r>
            <a:r>
              <a:rPr lang="en-US" altLang="zh-CN" sz="2600" dirty="0">
                <a:latin typeface="Georgia" panose="02040502050405020303" pitchFamily="18" charset="0"/>
                <a:ea typeface="HarmonyOS Sans SC" panose="00000500000000000000" pitchFamily="2" charset="-122"/>
                <a:sym typeface="HarmonyOS Sans" panose="00000500000000000000" pitchFamily="2" charset="0"/>
              </a:rPr>
              <a:t>, I like you. Will you be my girlfriend?” Ten words that might have changed my life if I’d had the courage to say them. But I hadn’t, and now she was gone.</a:t>
            </a:r>
          </a:p>
        </p:txBody>
      </p:sp>
      <p:sp>
        <p:nvSpPr>
          <p:cNvPr id="4" name="页脚占位符 3">
            <a:extLst>
              <a:ext uri="{FF2B5EF4-FFF2-40B4-BE49-F238E27FC236}">
                <a16:creationId xmlns:a16="http://schemas.microsoft.com/office/drawing/2014/main" id="{DFB88A77-FB27-D896-47BC-B886AD735532}"/>
              </a:ext>
            </a:extLst>
          </p:cNvPr>
          <p:cNvSpPr>
            <a:spLocks noGrp="1"/>
          </p:cNvSpPr>
          <p:nvPr>
            <p:ph type="ftr" sz="quarter" idx="11"/>
          </p:nvPr>
        </p:nvSpPr>
        <p:spPr/>
        <p:txBody>
          <a:bodyPr/>
          <a:lstStyle/>
          <a:p>
            <a:r>
              <a:rPr lang="en-US" dirty="0">
                <a:latin typeface="HarmonyOS Sans" panose="00000500000000000000" pitchFamily="2" charset="0"/>
                <a:ea typeface="HarmonyOS Sans SC" panose="00000500000000000000" pitchFamily="2" charset="-122"/>
                <a:sym typeface="HarmonyOS Sans" panose="00000500000000000000" pitchFamily="2" charset="0"/>
              </a:rPr>
              <a:t>Misunderstanding you encounter with an opposite sex</a:t>
            </a:r>
          </a:p>
        </p:txBody>
      </p:sp>
      <p:sp>
        <p:nvSpPr>
          <p:cNvPr id="5" name="灯片编号占位符 4">
            <a:extLst>
              <a:ext uri="{FF2B5EF4-FFF2-40B4-BE49-F238E27FC236}">
                <a16:creationId xmlns:a16="http://schemas.microsoft.com/office/drawing/2014/main" id="{6D1EFFF2-6BA4-4FB5-B2BB-4747A3429B47}"/>
              </a:ext>
            </a:extLst>
          </p:cNvPr>
          <p:cNvSpPr>
            <a:spLocks noGrp="1"/>
          </p:cNvSpPr>
          <p:nvPr>
            <p:ph type="sldNum" sz="quarter" idx="12"/>
          </p:nvPr>
        </p:nvSpPr>
        <p:spPr/>
        <p:txBody>
          <a:bodyPr/>
          <a:lstStyle/>
          <a:p>
            <a:fld id="{5EEB83C2-341F-4C28-A243-1C56DDDA54D3}" type="slidenum">
              <a:rPr lang="en-US" smtClean="0">
                <a:latin typeface="HarmonyOS Sans" panose="00000500000000000000" pitchFamily="2" charset="0"/>
                <a:ea typeface="HarmonyOS Sans SC" panose="00000500000000000000" pitchFamily="2" charset="-122"/>
                <a:sym typeface="HarmonyOS Sans" panose="00000500000000000000" pitchFamily="2" charset="0"/>
              </a:rPr>
              <a:t>12</a:t>
            </a:fld>
            <a:endParaRPr lang="en-US">
              <a:latin typeface="HarmonyOS Sans" panose="00000500000000000000" pitchFamily="2" charset="0"/>
              <a:ea typeface="HarmonyOS Sans SC" panose="00000500000000000000" pitchFamily="2" charset="-122"/>
              <a:sym typeface="HarmonyOS Sans" panose="00000500000000000000" pitchFamily="2" charset="0"/>
            </a:endParaRPr>
          </a:p>
        </p:txBody>
      </p:sp>
    </p:spTree>
    <p:extLst>
      <p:ext uri="{BB962C8B-B14F-4D97-AF65-F5344CB8AC3E}">
        <p14:creationId xmlns:p14="http://schemas.microsoft.com/office/powerpoint/2010/main" val="32761555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931108-846F-44F6-032F-6AC880B6EFA7}"/>
              </a:ext>
            </a:extLst>
          </p:cNvPr>
          <p:cNvSpPr>
            <a:spLocks noGrp="1"/>
          </p:cNvSpPr>
          <p:nvPr>
            <p:ph type="title"/>
          </p:nvPr>
        </p:nvSpPr>
        <p:spPr/>
        <p:txBody>
          <a:bodyPr>
            <a:normAutofit fontScale="90000"/>
          </a:bodyPr>
          <a:lstStyle/>
          <a:p>
            <a:r>
              <a:rPr lang="en-US" altLang="zh-CN" b="1" dirty="0">
                <a:latin typeface="HarmonyOS Sans" panose="00000500000000000000" pitchFamily="2" charset="0"/>
                <a:ea typeface="HarmonyOS Sans SC" panose="00000500000000000000" pitchFamily="2" charset="-122"/>
                <a:sym typeface="HarmonyOS Sans" panose="00000500000000000000" pitchFamily="2" charset="0"/>
              </a:rPr>
              <a:t>Aversion to potential rejection and lack of self-assurance impeded the pursuit of </a:t>
            </a:r>
            <a:r>
              <a:rPr lang="en-US" altLang="zh-CN" b="1" dirty="0" err="1">
                <a:latin typeface="HarmonyOS Sans" panose="00000500000000000000" pitchFamily="2" charset="0"/>
                <a:ea typeface="HarmonyOS Sans SC" panose="00000500000000000000" pitchFamily="2" charset="-122"/>
                <a:sym typeface="HarmonyOS Sans" panose="00000500000000000000" pitchFamily="2" charset="0"/>
              </a:rPr>
              <a:t>Zaheera</a:t>
            </a:r>
            <a:r>
              <a:rPr lang="en-US" altLang="zh-CN" b="1" dirty="0">
                <a:latin typeface="HarmonyOS Sans" panose="00000500000000000000" pitchFamily="2" charset="0"/>
                <a:ea typeface="HarmonyOS Sans SC" panose="00000500000000000000" pitchFamily="2" charset="-122"/>
                <a:sym typeface="HarmonyOS Sans" panose="00000500000000000000" pitchFamily="2" charset="0"/>
              </a:rPr>
              <a:t>.</a:t>
            </a:r>
          </a:p>
        </p:txBody>
      </p:sp>
      <p:sp>
        <p:nvSpPr>
          <p:cNvPr id="3" name="内容占位符 2">
            <a:extLst>
              <a:ext uri="{FF2B5EF4-FFF2-40B4-BE49-F238E27FC236}">
                <a16:creationId xmlns:a16="http://schemas.microsoft.com/office/drawing/2014/main" id="{DD987924-37BB-496B-7D38-A165E7026F02}"/>
              </a:ext>
            </a:extLst>
          </p:cNvPr>
          <p:cNvSpPr>
            <a:spLocks noGrp="1"/>
          </p:cNvSpPr>
          <p:nvPr>
            <p:ph idx="1"/>
          </p:nvPr>
        </p:nvSpPr>
        <p:spPr>
          <a:xfrm>
            <a:off x="571499" y="2075688"/>
            <a:ext cx="11049000" cy="4161210"/>
          </a:xfrm>
        </p:spPr>
        <p:txBody>
          <a:bodyPr>
            <a:normAutofit/>
          </a:bodyPr>
          <a:lstStyle/>
          <a:p>
            <a:r>
              <a:rPr lang="en-US" altLang="zh-CN" sz="2800" dirty="0">
                <a:latin typeface="HarmonyOS Sans" panose="00000500000000000000" pitchFamily="2" charset="0"/>
                <a:ea typeface="HarmonyOS Sans SC" panose="00000500000000000000" pitchFamily="2" charset="-122"/>
                <a:sym typeface="HarmonyOS Sans" panose="00000500000000000000" pitchFamily="2" charset="0"/>
              </a:rPr>
              <a:t>Insecurities and deficient self-confidence during his formative years in high school</a:t>
            </a:r>
          </a:p>
          <a:p>
            <a:r>
              <a:rPr lang="en-US" altLang="zh-CN" sz="2800" dirty="0">
                <a:latin typeface="HarmonyOS Sans" panose="00000500000000000000" pitchFamily="2" charset="0"/>
                <a:ea typeface="HarmonyOS Sans SC" panose="00000500000000000000" pitchFamily="2" charset="-122"/>
                <a:sym typeface="HarmonyOS Sans" panose="00000500000000000000" pitchFamily="2" charset="0"/>
              </a:rPr>
              <a:t>Elected to sustain their friendship</a:t>
            </a:r>
          </a:p>
          <a:p>
            <a:r>
              <a:rPr lang="en-US" altLang="zh-CN" sz="2800" dirty="0">
                <a:latin typeface="HarmonyOS Sans" panose="00000500000000000000" pitchFamily="2" charset="0"/>
                <a:ea typeface="HarmonyOS Sans SC" panose="00000500000000000000" pitchFamily="2" charset="-122"/>
                <a:sym typeface="HarmonyOS Sans" panose="00000500000000000000" pitchFamily="2" charset="0"/>
              </a:rPr>
              <a:t>Notion that a protracted tenure as her confidant would eventually enable her to consider him as the significant other </a:t>
            </a:r>
          </a:p>
        </p:txBody>
      </p:sp>
      <p:sp>
        <p:nvSpPr>
          <p:cNvPr id="4" name="页脚占位符 3">
            <a:extLst>
              <a:ext uri="{FF2B5EF4-FFF2-40B4-BE49-F238E27FC236}">
                <a16:creationId xmlns:a16="http://schemas.microsoft.com/office/drawing/2014/main" id="{DFB88A77-FB27-D896-47BC-B886AD735532}"/>
              </a:ext>
            </a:extLst>
          </p:cNvPr>
          <p:cNvSpPr>
            <a:spLocks noGrp="1"/>
          </p:cNvSpPr>
          <p:nvPr>
            <p:ph type="ftr" sz="quarter" idx="11"/>
          </p:nvPr>
        </p:nvSpPr>
        <p:spPr/>
        <p:txBody>
          <a:bodyPr/>
          <a:lstStyle/>
          <a:p>
            <a:r>
              <a:rPr lang="en-US" dirty="0">
                <a:latin typeface="HarmonyOS Sans" panose="00000500000000000000" pitchFamily="2" charset="0"/>
                <a:ea typeface="HarmonyOS Sans SC" panose="00000500000000000000" pitchFamily="2" charset="-122"/>
                <a:sym typeface="HarmonyOS Sans" panose="00000500000000000000" pitchFamily="2" charset="0"/>
              </a:rPr>
              <a:t>Misunderstanding you encounter with an opposite sex</a:t>
            </a:r>
          </a:p>
        </p:txBody>
      </p:sp>
      <p:sp>
        <p:nvSpPr>
          <p:cNvPr id="5" name="灯片编号占位符 4">
            <a:extLst>
              <a:ext uri="{FF2B5EF4-FFF2-40B4-BE49-F238E27FC236}">
                <a16:creationId xmlns:a16="http://schemas.microsoft.com/office/drawing/2014/main" id="{6D1EFFF2-6BA4-4FB5-B2BB-4747A3429B47}"/>
              </a:ext>
            </a:extLst>
          </p:cNvPr>
          <p:cNvSpPr>
            <a:spLocks noGrp="1"/>
          </p:cNvSpPr>
          <p:nvPr>
            <p:ph type="sldNum" sz="quarter" idx="12"/>
          </p:nvPr>
        </p:nvSpPr>
        <p:spPr/>
        <p:txBody>
          <a:bodyPr/>
          <a:lstStyle/>
          <a:p>
            <a:fld id="{5EEB83C2-341F-4C28-A243-1C56DDDA54D3}" type="slidenum">
              <a:rPr lang="en-US" smtClean="0">
                <a:latin typeface="HarmonyOS Sans" panose="00000500000000000000" pitchFamily="2" charset="0"/>
                <a:ea typeface="HarmonyOS Sans SC" panose="00000500000000000000" pitchFamily="2" charset="-122"/>
                <a:sym typeface="HarmonyOS Sans" panose="00000500000000000000" pitchFamily="2" charset="0"/>
              </a:rPr>
              <a:t>13</a:t>
            </a:fld>
            <a:endParaRPr lang="en-US">
              <a:latin typeface="HarmonyOS Sans" panose="00000500000000000000" pitchFamily="2" charset="0"/>
              <a:ea typeface="HarmonyOS Sans SC" panose="00000500000000000000" pitchFamily="2" charset="-122"/>
              <a:sym typeface="HarmonyOS Sans" panose="00000500000000000000" pitchFamily="2" charset="0"/>
            </a:endParaRPr>
          </a:p>
        </p:txBody>
      </p:sp>
    </p:spTree>
    <p:extLst>
      <p:ext uri="{BB962C8B-B14F-4D97-AF65-F5344CB8AC3E}">
        <p14:creationId xmlns:p14="http://schemas.microsoft.com/office/powerpoint/2010/main" val="24236251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9CF443-85AC-E714-FB2C-A2D6CD5E2DE5}"/>
              </a:ext>
            </a:extLst>
          </p:cNvPr>
          <p:cNvSpPr>
            <a:spLocks noGrp="1"/>
          </p:cNvSpPr>
          <p:nvPr>
            <p:ph type="title"/>
          </p:nvPr>
        </p:nvSpPr>
        <p:spPr/>
        <p:txBody>
          <a:bodyPr/>
          <a:lstStyle/>
          <a:p>
            <a:r>
              <a:rPr lang="en-US" altLang="zh-CN" b="1" dirty="0">
                <a:latin typeface="HarmonyOS Sans" panose="00000500000000000000" pitchFamily="2" charset="0"/>
                <a:ea typeface="HarmonyOS Sans SC" panose="00000500000000000000" pitchFamily="2" charset="-122"/>
                <a:sym typeface="HarmonyOS Sans" panose="00000500000000000000" pitchFamily="2" charset="0"/>
              </a:rPr>
              <a:t>Lessons &amp; Insights</a:t>
            </a:r>
          </a:p>
        </p:txBody>
      </p:sp>
      <p:sp>
        <p:nvSpPr>
          <p:cNvPr id="3" name="文本占位符 2">
            <a:extLst>
              <a:ext uri="{FF2B5EF4-FFF2-40B4-BE49-F238E27FC236}">
                <a16:creationId xmlns:a16="http://schemas.microsoft.com/office/drawing/2014/main" id="{B00BE31E-4290-65DF-2201-CBF81578F989}"/>
              </a:ext>
            </a:extLst>
          </p:cNvPr>
          <p:cNvSpPr>
            <a:spLocks noGrp="1"/>
          </p:cNvSpPr>
          <p:nvPr>
            <p:ph type="body" idx="1"/>
          </p:nvPr>
        </p:nvSpPr>
        <p:spPr>
          <a:xfrm>
            <a:off x="9239817" y="914399"/>
            <a:ext cx="2370268" cy="2760454"/>
          </a:xfrm>
        </p:spPr>
        <p:txBody>
          <a:bodyPr>
            <a:normAutofit/>
          </a:bodyPr>
          <a:lstStyle/>
          <a:p>
            <a:pPr marL="285750" indent="-285750">
              <a:buFont typeface="Arial" panose="020B0604020202020204" pitchFamily="34" charset="0"/>
              <a:buChar char="•"/>
            </a:pPr>
            <a:r>
              <a:rPr lang="en-US" altLang="zh-CN" dirty="0" err="1">
                <a:latin typeface="HarmonyOS Sans" panose="00000500000000000000" pitchFamily="2" charset="0"/>
                <a:ea typeface="HarmonyOS Sans SC" panose="00000500000000000000" pitchFamily="2" charset="-122"/>
                <a:sym typeface="HarmonyOS Sans" panose="00000500000000000000" pitchFamily="2" charset="0"/>
              </a:rPr>
              <a:t>Hindsights</a:t>
            </a:r>
            <a:r>
              <a:rPr lang="en-US" altLang="zh-CN" dirty="0">
                <a:latin typeface="HarmonyOS Sans" panose="00000500000000000000" pitchFamily="2" charset="0"/>
                <a:ea typeface="HarmonyOS Sans SC" panose="00000500000000000000" pitchFamily="2" charset="-122"/>
                <a:sym typeface="HarmonyOS Sans" panose="00000500000000000000" pitchFamily="2" charset="0"/>
              </a:rPr>
              <a:t>.</a:t>
            </a:r>
            <a:endParaRPr lang="zh-CN" altLang="en-US" dirty="0">
              <a:latin typeface="HarmonyOS Sans" panose="00000500000000000000" pitchFamily="2" charset="0"/>
              <a:ea typeface="HarmonyOS Sans SC" panose="00000500000000000000" pitchFamily="2" charset="-122"/>
              <a:sym typeface="HarmonyOS Sans" panose="00000500000000000000" pitchFamily="2" charset="0"/>
            </a:endParaRPr>
          </a:p>
        </p:txBody>
      </p:sp>
      <p:sp>
        <p:nvSpPr>
          <p:cNvPr id="4" name="页脚占位符 3">
            <a:extLst>
              <a:ext uri="{FF2B5EF4-FFF2-40B4-BE49-F238E27FC236}">
                <a16:creationId xmlns:a16="http://schemas.microsoft.com/office/drawing/2014/main" id="{C324D404-DA81-F30F-C15F-B3BAC4B8DA3A}"/>
              </a:ext>
            </a:extLst>
          </p:cNvPr>
          <p:cNvSpPr>
            <a:spLocks noGrp="1"/>
          </p:cNvSpPr>
          <p:nvPr>
            <p:ph type="ftr" sz="quarter" idx="11"/>
          </p:nvPr>
        </p:nvSpPr>
        <p:spPr/>
        <p:txBody>
          <a:bodyPr/>
          <a:lstStyle/>
          <a:p>
            <a:r>
              <a:rPr lang="en-US">
                <a:latin typeface="HarmonyOS Sans" panose="00000500000000000000" pitchFamily="2" charset="0"/>
                <a:ea typeface="HarmonyOS Sans SC" panose="00000500000000000000" pitchFamily="2" charset="-122"/>
                <a:sym typeface="HarmonyOS Sans" panose="00000500000000000000" pitchFamily="2" charset="0"/>
              </a:rPr>
              <a:t>Misunderstanding you encounter with an opposite sex</a:t>
            </a:r>
            <a:endParaRPr lang="en-US" dirty="0">
              <a:latin typeface="HarmonyOS Sans" panose="00000500000000000000" pitchFamily="2" charset="0"/>
              <a:ea typeface="HarmonyOS Sans SC" panose="00000500000000000000" pitchFamily="2" charset="-122"/>
              <a:sym typeface="HarmonyOS Sans" panose="00000500000000000000" pitchFamily="2" charset="0"/>
            </a:endParaRPr>
          </a:p>
        </p:txBody>
      </p:sp>
      <p:sp>
        <p:nvSpPr>
          <p:cNvPr id="5" name="灯片编号占位符 4">
            <a:extLst>
              <a:ext uri="{FF2B5EF4-FFF2-40B4-BE49-F238E27FC236}">
                <a16:creationId xmlns:a16="http://schemas.microsoft.com/office/drawing/2014/main" id="{46705E29-657C-8C88-F4E7-DCB74E3CED4C}"/>
              </a:ext>
            </a:extLst>
          </p:cNvPr>
          <p:cNvSpPr>
            <a:spLocks noGrp="1"/>
          </p:cNvSpPr>
          <p:nvPr>
            <p:ph type="sldNum" sz="quarter" idx="12"/>
          </p:nvPr>
        </p:nvSpPr>
        <p:spPr/>
        <p:txBody>
          <a:bodyPr/>
          <a:lstStyle/>
          <a:p>
            <a:fld id="{5EEB83C2-341F-4C28-A243-1C56DDDA54D3}" type="slidenum">
              <a:rPr lang="en-US" smtClean="0">
                <a:latin typeface="HarmonyOS Sans" panose="00000500000000000000" pitchFamily="2" charset="0"/>
                <a:ea typeface="HarmonyOS Sans SC" panose="00000500000000000000" pitchFamily="2" charset="-122"/>
                <a:sym typeface="HarmonyOS Sans" panose="00000500000000000000" pitchFamily="2" charset="0"/>
              </a:rPr>
              <a:t>14</a:t>
            </a:fld>
            <a:endParaRPr lang="en-US">
              <a:latin typeface="HarmonyOS Sans" panose="00000500000000000000" pitchFamily="2" charset="0"/>
              <a:ea typeface="HarmonyOS Sans SC" panose="00000500000000000000" pitchFamily="2" charset="-122"/>
              <a:sym typeface="HarmonyOS Sans" panose="00000500000000000000" pitchFamily="2" charset="0"/>
            </a:endParaRPr>
          </a:p>
        </p:txBody>
      </p:sp>
    </p:spTree>
    <p:extLst>
      <p:ext uri="{BB962C8B-B14F-4D97-AF65-F5344CB8AC3E}">
        <p14:creationId xmlns:p14="http://schemas.microsoft.com/office/powerpoint/2010/main" val="38488632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931108-846F-44F6-032F-6AC880B6EFA7}"/>
              </a:ext>
            </a:extLst>
          </p:cNvPr>
          <p:cNvSpPr>
            <a:spLocks noGrp="1"/>
          </p:cNvSpPr>
          <p:nvPr>
            <p:ph type="title"/>
          </p:nvPr>
        </p:nvSpPr>
        <p:spPr/>
        <p:txBody>
          <a:bodyPr>
            <a:normAutofit/>
          </a:bodyPr>
          <a:lstStyle/>
          <a:p>
            <a:r>
              <a:rPr lang="en-US" altLang="zh-CN" b="1" dirty="0">
                <a:latin typeface="HarmonyOS Sans" panose="00000500000000000000" pitchFamily="2" charset="0"/>
                <a:ea typeface="HarmonyOS Sans SC" panose="00000500000000000000" pitchFamily="2" charset="-122"/>
                <a:sym typeface="HarmonyOS Sans" panose="00000500000000000000" pitchFamily="2" charset="0"/>
              </a:rPr>
              <a:t>Lessons &amp; Insights</a:t>
            </a:r>
          </a:p>
        </p:txBody>
      </p:sp>
      <p:sp>
        <p:nvSpPr>
          <p:cNvPr id="3" name="内容占位符 2">
            <a:extLst>
              <a:ext uri="{FF2B5EF4-FFF2-40B4-BE49-F238E27FC236}">
                <a16:creationId xmlns:a16="http://schemas.microsoft.com/office/drawing/2014/main" id="{DD987924-37BB-496B-7D38-A165E7026F02}"/>
              </a:ext>
            </a:extLst>
          </p:cNvPr>
          <p:cNvSpPr>
            <a:spLocks noGrp="1"/>
          </p:cNvSpPr>
          <p:nvPr>
            <p:ph idx="1"/>
          </p:nvPr>
        </p:nvSpPr>
        <p:spPr>
          <a:xfrm>
            <a:off x="571499" y="2075688"/>
            <a:ext cx="11049000" cy="4161210"/>
          </a:xfrm>
        </p:spPr>
        <p:txBody>
          <a:bodyPr>
            <a:normAutofit fontScale="92500" lnSpcReduction="20000"/>
          </a:bodyPr>
          <a:lstStyle/>
          <a:p>
            <a:pPr marL="514350" indent="-514350">
              <a:buFont typeface="+mj-lt"/>
              <a:buAutoNum type="arabicPeriod"/>
            </a:pPr>
            <a:r>
              <a:rPr lang="en-US" altLang="zh-CN" sz="2800" dirty="0">
                <a:latin typeface="HarmonyOS Sans" panose="00000500000000000000" pitchFamily="2" charset="0"/>
                <a:ea typeface="HarmonyOS Sans SC" panose="00000500000000000000" pitchFamily="2" charset="-122"/>
                <a:sym typeface="HarmonyOS Sans" panose="00000500000000000000" pitchFamily="2" charset="0"/>
              </a:rPr>
              <a:t>Complex nature of early romantic relationships</a:t>
            </a:r>
          </a:p>
          <a:p>
            <a:pPr marL="514350" indent="-514350">
              <a:buFont typeface="+mj-lt"/>
              <a:buAutoNum type="arabicPeriod"/>
            </a:pPr>
            <a:r>
              <a:rPr lang="en-US" altLang="zh-CN" sz="2800" dirty="0">
                <a:latin typeface="HarmonyOS Sans" panose="00000500000000000000" pitchFamily="2" charset="0"/>
                <a:ea typeface="HarmonyOS Sans SC" panose="00000500000000000000" pitchFamily="2" charset="-122"/>
                <a:sym typeface="HarmonyOS Sans" panose="00000500000000000000" pitchFamily="2" charset="0"/>
              </a:rPr>
              <a:t>Impact of external pressures on romantic choices</a:t>
            </a:r>
          </a:p>
          <a:p>
            <a:pPr marL="514350" indent="-514350">
              <a:buFont typeface="+mj-lt"/>
              <a:buAutoNum type="arabicPeriod"/>
            </a:pPr>
            <a:r>
              <a:rPr lang="en-US" altLang="zh-CN" sz="2800" dirty="0">
                <a:latin typeface="HarmonyOS Sans" panose="00000500000000000000" pitchFamily="2" charset="0"/>
                <a:ea typeface="HarmonyOS Sans SC" panose="00000500000000000000" pitchFamily="2" charset="-122"/>
                <a:sym typeface="HarmonyOS Sans" panose="00000500000000000000" pitchFamily="2" charset="0"/>
              </a:rPr>
              <a:t>Vulnerability of young individuals to misconceptions</a:t>
            </a:r>
          </a:p>
          <a:p>
            <a:pPr marL="514350" indent="-514350">
              <a:buFont typeface="+mj-lt"/>
              <a:buAutoNum type="arabicPeriod"/>
            </a:pPr>
            <a:r>
              <a:rPr lang="en-US" altLang="zh-CN" sz="2800" dirty="0">
                <a:latin typeface="HarmonyOS Sans" panose="00000500000000000000" pitchFamily="2" charset="0"/>
                <a:ea typeface="HarmonyOS Sans SC" panose="00000500000000000000" pitchFamily="2" charset="-122"/>
                <a:sym typeface="HarmonyOS Sans" panose="00000500000000000000" pitchFamily="2" charset="0"/>
              </a:rPr>
              <a:t>Potential for emotional distress and heartache</a:t>
            </a:r>
          </a:p>
          <a:p>
            <a:pPr marL="514350" indent="-514350">
              <a:buFont typeface="+mj-lt"/>
              <a:buAutoNum type="arabicPeriod"/>
            </a:pPr>
            <a:r>
              <a:rPr lang="en-US" altLang="zh-CN" sz="2800" dirty="0">
                <a:latin typeface="HarmonyOS Sans" panose="00000500000000000000" pitchFamily="2" charset="0"/>
                <a:ea typeface="HarmonyOS Sans SC" panose="00000500000000000000" pitchFamily="2" charset="-122"/>
                <a:sym typeface="HarmonyOS Sans" panose="00000500000000000000" pitchFamily="2" charset="0"/>
              </a:rPr>
              <a:t>Importance of self-awareness and authenticity</a:t>
            </a:r>
          </a:p>
          <a:p>
            <a:pPr marL="514350" indent="-514350">
              <a:buFont typeface="+mj-lt"/>
              <a:buAutoNum type="arabicPeriod"/>
            </a:pPr>
            <a:r>
              <a:rPr lang="en-US" altLang="zh-CN" sz="2800" dirty="0">
                <a:latin typeface="HarmonyOS Sans" panose="00000500000000000000" pitchFamily="2" charset="0"/>
                <a:ea typeface="HarmonyOS Sans SC" panose="00000500000000000000" pitchFamily="2" charset="-122"/>
                <a:sym typeface="HarmonyOS Sans" panose="00000500000000000000" pitchFamily="2" charset="0"/>
              </a:rPr>
              <a:t>The significance of self-perception</a:t>
            </a:r>
          </a:p>
          <a:p>
            <a:pPr marL="514350" indent="-514350">
              <a:buFont typeface="+mj-lt"/>
              <a:buAutoNum type="arabicPeriod"/>
            </a:pPr>
            <a:r>
              <a:rPr lang="en-US" altLang="zh-CN" sz="2800" dirty="0">
                <a:latin typeface="HarmonyOS Sans" panose="00000500000000000000" pitchFamily="2" charset="0"/>
                <a:ea typeface="HarmonyOS Sans SC" panose="00000500000000000000" pitchFamily="2" charset="-122"/>
                <a:sym typeface="HarmonyOS Sans" panose="00000500000000000000" pitchFamily="2" charset="0"/>
              </a:rPr>
              <a:t>The paradox of popularity and social dynamics</a:t>
            </a:r>
          </a:p>
          <a:p>
            <a:pPr marL="514350" indent="-514350">
              <a:buFont typeface="+mj-lt"/>
              <a:buAutoNum type="arabicPeriod"/>
            </a:pPr>
            <a:r>
              <a:rPr lang="en-US" altLang="zh-CN" sz="2800" dirty="0">
                <a:latin typeface="HarmonyOS Sans" panose="00000500000000000000" pitchFamily="2" charset="0"/>
                <a:ea typeface="HarmonyOS Sans SC" panose="00000500000000000000" pitchFamily="2" charset="-122"/>
                <a:sym typeface="HarmonyOS Sans" panose="00000500000000000000" pitchFamily="2" charset="0"/>
              </a:rPr>
              <a:t>The importance of communication and honesty</a:t>
            </a:r>
          </a:p>
        </p:txBody>
      </p:sp>
      <p:sp>
        <p:nvSpPr>
          <p:cNvPr id="4" name="页脚占位符 3">
            <a:extLst>
              <a:ext uri="{FF2B5EF4-FFF2-40B4-BE49-F238E27FC236}">
                <a16:creationId xmlns:a16="http://schemas.microsoft.com/office/drawing/2014/main" id="{DFB88A77-FB27-D896-47BC-B886AD735532}"/>
              </a:ext>
            </a:extLst>
          </p:cNvPr>
          <p:cNvSpPr>
            <a:spLocks noGrp="1"/>
          </p:cNvSpPr>
          <p:nvPr>
            <p:ph type="ftr" sz="quarter" idx="11"/>
          </p:nvPr>
        </p:nvSpPr>
        <p:spPr/>
        <p:txBody>
          <a:bodyPr/>
          <a:lstStyle/>
          <a:p>
            <a:r>
              <a:rPr lang="en-US" dirty="0">
                <a:latin typeface="HarmonyOS Sans" panose="00000500000000000000" pitchFamily="2" charset="0"/>
                <a:ea typeface="HarmonyOS Sans SC" panose="00000500000000000000" pitchFamily="2" charset="-122"/>
                <a:sym typeface="HarmonyOS Sans" panose="00000500000000000000" pitchFamily="2" charset="0"/>
              </a:rPr>
              <a:t>Misunderstanding you encounter with an opposite sex</a:t>
            </a:r>
          </a:p>
        </p:txBody>
      </p:sp>
      <p:sp>
        <p:nvSpPr>
          <p:cNvPr id="5" name="灯片编号占位符 4">
            <a:extLst>
              <a:ext uri="{FF2B5EF4-FFF2-40B4-BE49-F238E27FC236}">
                <a16:creationId xmlns:a16="http://schemas.microsoft.com/office/drawing/2014/main" id="{6D1EFFF2-6BA4-4FB5-B2BB-4747A3429B47}"/>
              </a:ext>
            </a:extLst>
          </p:cNvPr>
          <p:cNvSpPr>
            <a:spLocks noGrp="1"/>
          </p:cNvSpPr>
          <p:nvPr>
            <p:ph type="sldNum" sz="quarter" idx="12"/>
          </p:nvPr>
        </p:nvSpPr>
        <p:spPr/>
        <p:txBody>
          <a:bodyPr/>
          <a:lstStyle/>
          <a:p>
            <a:fld id="{5EEB83C2-341F-4C28-A243-1C56DDDA54D3}" type="slidenum">
              <a:rPr lang="en-US" smtClean="0">
                <a:latin typeface="HarmonyOS Sans" panose="00000500000000000000" pitchFamily="2" charset="0"/>
                <a:ea typeface="HarmonyOS Sans SC" panose="00000500000000000000" pitchFamily="2" charset="-122"/>
                <a:sym typeface="HarmonyOS Sans" panose="00000500000000000000" pitchFamily="2" charset="0"/>
              </a:rPr>
              <a:t>15</a:t>
            </a:fld>
            <a:endParaRPr lang="en-US">
              <a:latin typeface="HarmonyOS Sans" panose="00000500000000000000" pitchFamily="2" charset="0"/>
              <a:ea typeface="HarmonyOS Sans SC" panose="00000500000000000000" pitchFamily="2" charset="-122"/>
              <a:sym typeface="HarmonyOS Sans" panose="00000500000000000000" pitchFamily="2" charset="0"/>
            </a:endParaRPr>
          </a:p>
        </p:txBody>
      </p:sp>
    </p:spTree>
    <p:extLst>
      <p:ext uri="{BB962C8B-B14F-4D97-AF65-F5344CB8AC3E}">
        <p14:creationId xmlns:p14="http://schemas.microsoft.com/office/powerpoint/2010/main" val="5443190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9CF443-85AC-E714-FB2C-A2D6CD5E2DE5}"/>
              </a:ext>
            </a:extLst>
          </p:cNvPr>
          <p:cNvSpPr>
            <a:spLocks noGrp="1"/>
          </p:cNvSpPr>
          <p:nvPr>
            <p:ph type="title"/>
          </p:nvPr>
        </p:nvSpPr>
        <p:spPr/>
        <p:txBody>
          <a:bodyPr/>
          <a:lstStyle/>
          <a:p>
            <a:r>
              <a:rPr lang="en-US" altLang="zh-CN" b="1" dirty="0">
                <a:latin typeface="HarmonyOS Sans" panose="00000500000000000000" pitchFamily="2" charset="0"/>
                <a:ea typeface="HarmonyOS Sans SC" panose="00000500000000000000" pitchFamily="2" charset="-122"/>
                <a:sym typeface="HarmonyOS Sans" panose="00000500000000000000" pitchFamily="2" charset="0"/>
              </a:rPr>
              <a:t>Conclusion</a:t>
            </a:r>
          </a:p>
        </p:txBody>
      </p:sp>
      <p:sp>
        <p:nvSpPr>
          <p:cNvPr id="3" name="文本占位符 2">
            <a:extLst>
              <a:ext uri="{FF2B5EF4-FFF2-40B4-BE49-F238E27FC236}">
                <a16:creationId xmlns:a16="http://schemas.microsoft.com/office/drawing/2014/main" id="{B00BE31E-4290-65DF-2201-CBF81578F989}"/>
              </a:ext>
            </a:extLst>
          </p:cNvPr>
          <p:cNvSpPr>
            <a:spLocks noGrp="1"/>
          </p:cNvSpPr>
          <p:nvPr>
            <p:ph type="body" idx="1"/>
          </p:nvPr>
        </p:nvSpPr>
        <p:spPr>
          <a:xfrm>
            <a:off x="9239817" y="914399"/>
            <a:ext cx="2370268" cy="2760454"/>
          </a:xfrm>
        </p:spPr>
        <p:txBody>
          <a:bodyPr>
            <a:normAutofit/>
          </a:bodyPr>
          <a:lstStyle/>
          <a:p>
            <a:pPr marL="285750" indent="-285750">
              <a:buFont typeface="Arial" panose="020B0604020202020204" pitchFamily="34" charset="0"/>
              <a:buChar char="•"/>
            </a:pPr>
            <a:endParaRPr lang="zh-CN" altLang="en-US" dirty="0">
              <a:latin typeface="HarmonyOS Sans" panose="00000500000000000000" pitchFamily="2" charset="0"/>
              <a:ea typeface="HarmonyOS Sans SC" panose="00000500000000000000" pitchFamily="2" charset="-122"/>
              <a:sym typeface="HarmonyOS Sans" panose="00000500000000000000" pitchFamily="2" charset="0"/>
            </a:endParaRPr>
          </a:p>
        </p:txBody>
      </p:sp>
      <p:sp>
        <p:nvSpPr>
          <p:cNvPr id="4" name="页脚占位符 3">
            <a:extLst>
              <a:ext uri="{FF2B5EF4-FFF2-40B4-BE49-F238E27FC236}">
                <a16:creationId xmlns:a16="http://schemas.microsoft.com/office/drawing/2014/main" id="{C324D404-DA81-F30F-C15F-B3BAC4B8DA3A}"/>
              </a:ext>
            </a:extLst>
          </p:cNvPr>
          <p:cNvSpPr>
            <a:spLocks noGrp="1"/>
          </p:cNvSpPr>
          <p:nvPr>
            <p:ph type="ftr" sz="quarter" idx="11"/>
          </p:nvPr>
        </p:nvSpPr>
        <p:spPr/>
        <p:txBody>
          <a:bodyPr/>
          <a:lstStyle/>
          <a:p>
            <a:r>
              <a:rPr lang="en-US">
                <a:latin typeface="HarmonyOS Sans" panose="00000500000000000000" pitchFamily="2" charset="0"/>
                <a:ea typeface="HarmonyOS Sans SC" panose="00000500000000000000" pitchFamily="2" charset="-122"/>
                <a:sym typeface="HarmonyOS Sans" panose="00000500000000000000" pitchFamily="2" charset="0"/>
              </a:rPr>
              <a:t>Misunderstanding you encounter with an opposite sex</a:t>
            </a:r>
            <a:endParaRPr lang="en-US" dirty="0">
              <a:latin typeface="HarmonyOS Sans" panose="00000500000000000000" pitchFamily="2" charset="0"/>
              <a:ea typeface="HarmonyOS Sans SC" panose="00000500000000000000" pitchFamily="2" charset="-122"/>
              <a:sym typeface="HarmonyOS Sans" panose="00000500000000000000" pitchFamily="2" charset="0"/>
            </a:endParaRPr>
          </a:p>
        </p:txBody>
      </p:sp>
      <p:sp>
        <p:nvSpPr>
          <p:cNvPr id="5" name="灯片编号占位符 4">
            <a:extLst>
              <a:ext uri="{FF2B5EF4-FFF2-40B4-BE49-F238E27FC236}">
                <a16:creationId xmlns:a16="http://schemas.microsoft.com/office/drawing/2014/main" id="{46705E29-657C-8C88-F4E7-DCB74E3CED4C}"/>
              </a:ext>
            </a:extLst>
          </p:cNvPr>
          <p:cNvSpPr>
            <a:spLocks noGrp="1"/>
          </p:cNvSpPr>
          <p:nvPr>
            <p:ph type="sldNum" sz="quarter" idx="12"/>
          </p:nvPr>
        </p:nvSpPr>
        <p:spPr/>
        <p:txBody>
          <a:bodyPr/>
          <a:lstStyle/>
          <a:p>
            <a:fld id="{5EEB83C2-341F-4C28-A243-1C56DDDA54D3}" type="slidenum">
              <a:rPr lang="en-US" smtClean="0">
                <a:latin typeface="HarmonyOS Sans" panose="00000500000000000000" pitchFamily="2" charset="0"/>
                <a:ea typeface="HarmonyOS Sans SC" panose="00000500000000000000" pitchFamily="2" charset="-122"/>
                <a:sym typeface="HarmonyOS Sans" panose="00000500000000000000" pitchFamily="2" charset="0"/>
              </a:rPr>
              <a:t>16</a:t>
            </a:fld>
            <a:endParaRPr lang="en-US">
              <a:latin typeface="HarmonyOS Sans" panose="00000500000000000000" pitchFamily="2" charset="0"/>
              <a:ea typeface="HarmonyOS Sans SC" panose="00000500000000000000" pitchFamily="2" charset="-122"/>
              <a:sym typeface="HarmonyOS Sans" panose="00000500000000000000" pitchFamily="2" charset="0"/>
            </a:endParaRPr>
          </a:p>
        </p:txBody>
      </p:sp>
    </p:spTree>
    <p:extLst>
      <p:ext uri="{BB962C8B-B14F-4D97-AF65-F5344CB8AC3E}">
        <p14:creationId xmlns:p14="http://schemas.microsoft.com/office/powerpoint/2010/main" val="18849456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931108-846F-44F6-032F-6AC880B6EFA7}"/>
              </a:ext>
            </a:extLst>
          </p:cNvPr>
          <p:cNvSpPr>
            <a:spLocks noGrp="1"/>
          </p:cNvSpPr>
          <p:nvPr>
            <p:ph type="title"/>
          </p:nvPr>
        </p:nvSpPr>
        <p:spPr/>
        <p:txBody>
          <a:bodyPr>
            <a:normAutofit/>
          </a:bodyPr>
          <a:lstStyle/>
          <a:p>
            <a:r>
              <a:rPr lang="en-US" altLang="zh-CN" b="1" dirty="0">
                <a:latin typeface="HarmonyOS Sans" panose="00000500000000000000" pitchFamily="2" charset="0"/>
                <a:ea typeface="HarmonyOS Sans SC" panose="00000500000000000000" pitchFamily="2" charset="-122"/>
                <a:sym typeface="HarmonyOS Sans" panose="00000500000000000000" pitchFamily="2" charset="0"/>
              </a:rPr>
              <a:t>Conclusion</a:t>
            </a:r>
          </a:p>
        </p:txBody>
      </p:sp>
      <p:sp>
        <p:nvSpPr>
          <p:cNvPr id="3" name="内容占位符 2">
            <a:extLst>
              <a:ext uri="{FF2B5EF4-FFF2-40B4-BE49-F238E27FC236}">
                <a16:creationId xmlns:a16="http://schemas.microsoft.com/office/drawing/2014/main" id="{DD987924-37BB-496B-7D38-A165E7026F02}"/>
              </a:ext>
            </a:extLst>
          </p:cNvPr>
          <p:cNvSpPr>
            <a:spLocks noGrp="1"/>
          </p:cNvSpPr>
          <p:nvPr>
            <p:ph idx="1"/>
          </p:nvPr>
        </p:nvSpPr>
        <p:spPr>
          <a:xfrm>
            <a:off x="571499" y="2075688"/>
            <a:ext cx="11049000" cy="4161210"/>
          </a:xfrm>
        </p:spPr>
        <p:txBody>
          <a:bodyPr>
            <a:normAutofit/>
          </a:bodyPr>
          <a:lstStyle/>
          <a:p>
            <a:r>
              <a:rPr lang="en-US" altLang="zh-CN" sz="2800" dirty="0">
                <a:latin typeface="HarmonyOS Sans" panose="00000500000000000000" pitchFamily="2" charset="0"/>
                <a:ea typeface="HarmonyOS Sans SC" panose="00000500000000000000" pitchFamily="2" charset="-122"/>
                <a:sym typeface="HarmonyOS Sans" panose="00000500000000000000" pitchFamily="2" charset="0"/>
              </a:rPr>
              <a:t>Need for guidance</a:t>
            </a:r>
          </a:p>
          <a:p>
            <a:r>
              <a:rPr lang="en-US" altLang="zh-CN" sz="2800" dirty="0">
                <a:latin typeface="HarmonyOS Sans" panose="00000500000000000000" pitchFamily="2" charset="0"/>
                <a:ea typeface="HarmonyOS Sans SC" panose="00000500000000000000" pitchFamily="2" charset="-122"/>
                <a:sym typeface="HarmonyOS Sans" panose="00000500000000000000" pitchFamily="2" charset="0"/>
              </a:rPr>
              <a:t>Self-awareness</a:t>
            </a:r>
          </a:p>
          <a:p>
            <a:r>
              <a:rPr lang="en-US" altLang="zh-CN" sz="2800" dirty="0">
                <a:latin typeface="HarmonyOS Sans" panose="00000500000000000000" pitchFamily="2" charset="0"/>
                <a:ea typeface="HarmonyOS Sans SC" panose="00000500000000000000" pitchFamily="2" charset="-122"/>
                <a:sym typeface="HarmonyOS Sans" panose="00000500000000000000" pitchFamily="2" charset="0"/>
              </a:rPr>
              <a:t>Authenticity in navigating the intricate landscape of love and romance.</a:t>
            </a:r>
          </a:p>
          <a:p>
            <a:r>
              <a:rPr lang="en-US" altLang="zh-CN" sz="2800" dirty="0">
                <a:latin typeface="HarmonyOS Sans" panose="00000500000000000000" pitchFamily="2" charset="0"/>
                <a:ea typeface="HarmonyOS Sans SC" panose="00000500000000000000" pitchFamily="2" charset="-122"/>
                <a:sym typeface="HarmonyOS Sans" panose="00000500000000000000" pitchFamily="2" charset="0"/>
              </a:rPr>
              <a:t>Insecurities, fear of rejection, and a lack of self-assurance can impede pursuit of meaningful relationships</a:t>
            </a:r>
          </a:p>
        </p:txBody>
      </p:sp>
      <p:sp>
        <p:nvSpPr>
          <p:cNvPr id="4" name="页脚占位符 3">
            <a:extLst>
              <a:ext uri="{FF2B5EF4-FFF2-40B4-BE49-F238E27FC236}">
                <a16:creationId xmlns:a16="http://schemas.microsoft.com/office/drawing/2014/main" id="{DFB88A77-FB27-D896-47BC-B886AD735532}"/>
              </a:ext>
            </a:extLst>
          </p:cNvPr>
          <p:cNvSpPr>
            <a:spLocks noGrp="1"/>
          </p:cNvSpPr>
          <p:nvPr>
            <p:ph type="ftr" sz="quarter" idx="11"/>
          </p:nvPr>
        </p:nvSpPr>
        <p:spPr/>
        <p:txBody>
          <a:bodyPr/>
          <a:lstStyle/>
          <a:p>
            <a:r>
              <a:rPr lang="en-US" dirty="0">
                <a:latin typeface="HarmonyOS Sans" panose="00000500000000000000" pitchFamily="2" charset="0"/>
                <a:ea typeface="HarmonyOS Sans SC" panose="00000500000000000000" pitchFamily="2" charset="-122"/>
                <a:sym typeface="HarmonyOS Sans" panose="00000500000000000000" pitchFamily="2" charset="0"/>
              </a:rPr>
              <a:t>Misunderstanding you encounter with an opposite sex</a:t>
            </a:r>
          </a:p>
        </p:txBody>
      </p:sp>
      <p:sp>
        <p:nvSpPr>
          <p:cNvPr id="5" name="灯片编号占位符 4">
            <a:extLst>
              <a:ext uri="{FF2B5EF4-FFF2-40B4-BE49-F238E27FC236}">
                <a16:creationId xmlns:a16="http://schemas.microsoft.com/office/drawing/2014/main" id="{6D1EFFF2-6BA4-4FB5-B2BB-4747A3429B47}"/>
              </a:ext>
            </a:extLst>
          </p:cNvPr>
          <p:cNvSpPr>
            <a:spLocks noGrp="1"/>
          </p:cNvSpPr>
          <p:nvPr>
            <p:ph type="sldNum" sz="quarter" idx="12"/>
          </p:nvPr>
        </p:nvSpPr>
        <p:spPr/>
        <p:txBody>
          <a:bodyPr/>
          <a:lstStyle/>
          <a:p>
            <a:fld id="{5EEB83C2-341F-4C28-A243-1C56DDDA54D3}" type="slidenum">
              <a:rPr lang="en-US" smtClean="0">
                <a:latin typeface="HarmonyOS Sans" panose="00000500000000000000" pitchFamily="2" charset="0"/>
                <a:ea typeface="HarmonyOS Sans SC" panose="00000500000000000000" pitchFamily="2" charset="-122"/>
                <a:sym typeface="HarmonyOS Sans" panose="00000500000000000000" pitchFamily="2" charset="0"/>
              </a:rPr>
              <a:t>17</a:t>
            </a:fld>
            <a:endParaRPr lang="en-US">
              <a:latin typeface="HarmonyOS Sans" panose="00000500000000000000" pitchFamily="2" charset="0"/>
              <a:ea typeface="HarmonyOS Sans SC" panose="00000500000000000000" pitchFamily="2" charset="-122"/>
              <a:sym typeface="HarmonyOS Sans" panose="00000500000000000000" pitchFamily="2" charset="0"/>
            </a:endParaRPr>
          </a:p>
        </p:txBody>
      </p:sp>
    </p:spTree>
    <p:extLst>
      <p:ext uri="{BB962C8B-B14F-4D97-AF65-F5344CB8AC3E}">
        <p14:creationId xmlns:p14="http://schemas.microsoft.com/office/powerpoint/2010/main" val="28647916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FB32C7-97DC-F972-6508-E544B2CC25DB}"/>
              </a:ext>
            </a:extLst>
          </p:cNvPr>
          <p:cNvSpPr>
            <a:spLocks noGrp="1"/>
          </p:cNvSpPr>
          <p:nvPr>
            <p:ph type="title"/>
          </p:nvPr>
        </p:nvSpPr>
        <p:spPr>
          <a:xfrm>
            <a:off x="571500" y="2488720"/>
            <a:ext cx="11049000" cy="1880560"/>
          </a:xfrm>
        </p:spPr>
        <p:txBody>
          <a:bodyPr>
            <a:normAutofit/>
          </a:bodyPr>
          <a:lstStyle/>
          <a:p>
            <a:pPr algn="ctr">
              <a:lnSpc>
                <a:spcPct val="100000"/>
              </a:lnSpc>
            </a:pPr>
            <a:r>
              <a:rPr lang="en-US" altLang="zh-CN" sz="8800" b="1" dirty="0">
                <a:latin typeface="HarmonyOS Sans" panose="00000500000000000000" pitchFamily="2" charset="0"/>
                <a:ea typeface="HarmonyOS Sans SC" panose="00000500000000000000" pitchFamily="2" charset="-122"/>
                <a:sym typeface="HarmonyOS Sans" panose="00000500000000000000" pitchFamily="2" charset="0"/>
              </a:rPr>
              <a:t>Thank you</a:t>
            </a:r>
            <a:endParaRPr lang="zh-CN" altLang="en-US" sz="16600" b="1" dirty="0">
              <a:latin typeface="HarmonyOS Sans" panose="00000500000000000000" pitchFamily="2" charset="0"/>
              <a:ea typeface="HarmonyOS Sans SC" panose="00000500000000000000" pitchFamily="2" charset="-122"/>
              <a:sym typeface="HarmonyOS Sans" panose="00000500000000000000" pitchFamily="2" charset="0"/>
            </a:endParaRPr>
          </a:p>
        </p:txBody>
      </p:sp>
      <p:sp>
        <p:nvSpPr>
          <p:cNvPr id="3" name="页脚占位符 2">
            <a:extLst>
              <a:ext uri="{FF2B5EF4-FFF2-40B4-BE49-F238E27FC236}">
                <a16:creationId xmlns:a16="http://schemas.microsoft.com/office/drawing/2014/main" id="{F39B0FAD-AD48-98CC-155D-0583A5E8B9CC}"/>
              </a:ext>
            </a:extLst>
          </p:cNvPr>
          <p:cNvSpPr>
            <a:spLocks noGrp="1"/>
          </p:cNvSpPr>
          <p:nvPr>
            <p:ph type="ftr" sz="quarter" idx="11"/>
          </p:nvPr>
        </p:nvSpPr>
        <p:spPr/>
        <p:txBody>
          <a:bodyPr/>
          <a:lstStyle/>
          <a:p>
            <a:r>
              <a:rPr lang="en-US">
                <a:latin typeface="HarmonyOS Sans" panose="00000500000000000000" pitchFamily="2" charset="0"/>
                <a:ea typeface="HarmonyOS Sans SC" panose="00000500000000000000" pitchFamily="2" charset="-122"/>
                <a:sym typeface="HarmonyOS Sans" panose="00000500000000000000" pitchFamily="2" charset="0"/>
              </a:rPr>
              <a:t>Misunderstanding you encounter with an opposite sex</a:t>
            </a:r>
          </a:p>
        </p:txBody>
      </p:sp>
      <p:sp>
        <p:nvSpPr>
          <p:cNvPr id="4" name="灯片编号占位符 3">
            <a:extLst>
              <a:ext uri="{FF2B5EF4-FFF2-40B4-BE49-F238E27FC236}">
                <a16:creationId xmlns:a16="http://schemas.microsoft.com/office/drawing/2014/main" id="{BDD0D76B-18E7-07D4-E4A6-E1B7ACA40EE3}"/>
              </a:ext>
            </a:extLst>
          </p:cNvPr>
          <p:cNvSpPr>
            <a:spLocks noGrp="1"/>
          </p:cNvSpPr>
          <p:nvPr>
            <p:ph type="sldNum" sz="quarter" idx="12"/>
          </p:nvPr>
        </p:nvSpPr>
        <p:spPr/>
        <p:txBody>
          <a:bodyPr/>
          <a:lstStyle/>
          <a:p>
            <a:fld id="{5EEB83C2-341F-4C28-A243-1C56DDDA54D3}" type="slidenum">
              <a:rPr lang="en-US" smtClean="0">
                <a:latin typeface="HarmonyOS Sans" panose="00000500000000000000" pitchFamily="2" charset="0"/>
                <a:ea typeface="HarmonyOS Sans SC" panose="00000500000000000000" pitchFamily="2" charset="-122"/>
                <a:sym typeface="HarmonyOS Sans" panose="00000500000000000000" pitchFamily="2" charset="0"/>
              </a:rPr>
              <a:t>18</a:t>
            </a:fld>
            <a:endParaRPr lang="en-US">
              <a:latin typeface="HarmonyOS Sans" panose="00000500000000000000" pitchFamily="2" charset="0"/>
              <a:ea typeface="HarmonyOS Sans SC" panose="00000500000000000000" pitchFamily="2" charset="-122"/>
              <a:sym typeface="HarmonyOS Sans" panose="00000500000000000000" pitchFamily="2" charset="0"/>
            </a:endParaRPr>
          </a:p>
        </p:txBody>
      </p:sp>
    </p:spTree>
    <p:extLst>
      <p:ext uri="{BB962C8B-B14F-4D97-AF65-F5344CB8AC3E}">
        <p14:creationId xmlns:p14="http://schemas.microsoft.com/office/powerpoint/2010/main" val="31740015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BAF395E-7D52-496C-ACDD-468AEC1AD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FC668250-166B-BB11-B452-136875C0BDD9}"/>
              </a:ext>
            </a:extLst>
          </p:cNvPr>
          <p:cNvSpPr>
            <a:spLocks noGrp="1"/>
          </p:cNvSpPr>
          <p:nvPr>
            <p:ph type="title"/>
          </p:nvPr>
        </p:nvSpPr>
        <p:spPr>
          <a:xfrm>
            <a:off x="521207" y="786384"/>
            <a:ext cx="6233755" cy="1707775"/>
          </a:xfrm>
        </p:spPr>
        <p:txBody>
          <a:bodyPr anchor="t">
            <a:normAutofit/>
          </a:bodyPr>
          <a:lstStyle/>
          <a:p>
            <a:r>
              <a:rPr lang="en-US" altLang="zh-CN" b="1" dirty="0">
                <a:latin typeface="HarmonyOS Sans" panose="00000500000000000000" pitchFamily="2" charset="0"/>
                <a:ea typeface="HarmonyOS Sans SC" panose="00000500000000000000" pitchFamily="2" charset="-122"/>
                <a:sym typeface="HarmonyOS Sans" panose="00000500000000000000" pitchFamily="2" charset="0"/>
              </a:rPr>
              <a:t>Contents</a:t>
            </a:r>
            <a:endParaRPr lang="zh-CN" altLang="en-US" b="1" dirty="0">
              <a:latin typeface="HarmonyOS Sans" panose="00000500000000000000" pitchFamily="2" charset="0"/>
              <a:ea typeface="HarmonyOS Sans SC" panose="00000500000000000000" pitchFamily="2" charset="-122"/>
              <a:sym typeface="HarmonyOS Sans" panose="00000500000000000000" pitchFamily="2" charset="0"/>
            </a:endParaRPr>
          </a:p>
        </p:txBody>
      </p:sp>
      <p:cxnSp>
        <p:nvCxnSpPr>
          <p:cNvPr id="12" name="Straight Connector 11">
            <a:extLst>
              <a:ext uri="{FF2B5EF4-FFF2-40B4-BE49-F238E27FC236}">
                <a16:creationId xmlns:a16="http://schemas.microsoft.com/office/drawing/2014/main" id="{56BAADB1-054E-4A82-8D07-643BD1F433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8602" y="576201"/>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内容占位符 2">
            <a:extLst>
              <a:ext uri="{FF2B5EF4-FFF2-40B4-BE49-F238E27FC236}">
                <a16:creationId xmlns:a16="http://schemas.microsoft.com/office/drawing/2014/main" id="{4E29C82C-ECD0-08A2-1CA2-031A9E5C77D2}"/>
              </a:ext>
            </a:extLst>
          </p:cNvPr>
          <p:cNvSpPr>
            <a:spLocks noGrp="1"/>
          </p:cNvSpPr>
          <p:nvPr>
            <p:ph idx="1"/>
          </p:nvPr>
        </p:nvSpPr>
        <p:spPr>
          <a:xfrm>
            <a:off x="571501" y="2494159"/>
            <a:ext cx="6131953" cy="3510129"/>
          </a:xfrm>
        </p:spPr>
        <p:txBody>
          <a:bodyPr anchor="b">
            <a:normAutofit/>
          </a:bodyPr>
          <a:lstStyle/>
          <a:p>
            <a:r>
              <a:rPr lang="en-US" altLang="zh-CN" sz="1800" b="1" dirty="0">
                <a:latin typeface="HarmonyOS Sans" panose="00000500000000000000" pitchFamily="2" charset="0"/>
                <a:ea typeface="HarmonyOS Sans SC" panose="00000500000000000000" pitchFamily="2" charset="-122"/>
                <a:sym typeface="HarmonyOS Sans" panose="00000500000000000000" pitchFamily="2" charset="0"/>
              </a:rPr>
              <a:t>Introduction</a:t>
            </a:r>
          </a:p>
          <a:p>
            <a:r>
              <a:rPr lang="en-US" altLang="zh-CN" sz="1800" b="1" dirty="0">
                <a:latin typeface="HarmonyOS Sans" panose="00000500000000000000" pitchFamily="2" charset="0"/>
                <a:ea typeface="HarmonyOS Sans SC" panose="00000500000000000000" pitchFamily="2" charset="-122"/>
                <a:sym typeface="HarmonyOS Sans" panose="00000500000000000000" pitchFamily="2" charset="0"/>
              </a:rPr>
              <a:t>Example</a:t>
            </a:r>
          </a:p>
          <a:p>
            <a:r>
              <a:rPr lang="en-US" altLang="zh-CN" sz="1800" b="1" dirty="0">
                <a:latin typeface="HarmonyOS Sans" panose="00000500000000000000" pitchFamily="2" charset="0"/>
                <a:ea typeface="HarmonyOS Sans SC" panose="00000500000000000000" pitchFamily="2" charset="-122"/>
                <a:sym typeface="HarmonyOS Sans" panose="00000500000000000000" pitchFamily="2" charset="0"/>
              </a:rPr>
              <a:t>Lessons and Insights</a:t>
            </a:r>
          </a:p>
          <a:p>
            <a:r>
              <a:rPr lang="en-US" altLang="zh-CN" sz="1800" b="1" dirty="0">
                <a:latin typeface="HarmonyOS Sans" panose="00000500000000000000" pitchFamily="2" charset="0"/>
                <a:ea typeface="HarmonyOS Sans SC" panose="00000500000000000000" pitchFamily="2" charset="-122"/>
                <a:sym typeface="HarmonyOS Sans" panose="00000500000000000000" pitchFamily="2" charset="0"/>
              </a:rPr>
              <a:t>Conclusion</a:t>
            </a:r>
            <a:endParaRPr lang="zh-CN" altLang="en-US" sz="1800" b="1" dirty="0">
              <a:latin typeface="HarmonyOS Sans" panose="00000500000000000000" pitchFamily="2" charset="0"/>
              <a:ea typeface="HarmonyOS Sans SC" panose="00000500000000000000" pitchFamily="2" charset="-122"/>
              <a:sym typeface="HarmonyOS Sans" panose="00000500000000000000" pitchFamily="2" charset="0"/>
            </a:endParaRPr>
          </a:p>
        </p:txBody>
      </p:sp>
      <p:cxnSp>
        <p:nvCxnSpPr>
          <p:cNvPr id="14" name="Straight Connector 13">
            <a:extLst>
              <a:ext uri="{FF2B5EF4-FFF2-40B4-BE49-F238E27FC236}">
                <a16:creationId xmlns:a16="http://schemas.microsoft.com/office/drawing/2014/main" id="{B3121654-FB13-441C-AB60-76710D9170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34300" y="576201"/>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图片 4" descr="男人的照片上写着字&#10;&#10;描述已自动生成">
            <a:extLst>
              <a:ext uri="{FF2B5EF4-FFF2-40B4-BE49-F238E27FC236}">
                <a16:creationId xmlns:a16="http://schemas.microsoft.com/office/drawing/2014/main" id="{13A8A30F-AF2A-7C1C-32DE-A41A40693411}"/>
              </a:ext>
            </a:extLst>
          </p:cNvPr>
          <p:cNvPicPr>
            <a:picLocks noChangeAspect="1"/>
          </p:cNvPicPr>
          <p:nvPr/>
        </p:nvPicPr>
        <p:blipFill rotWithShape="1">
          <a:blip r:embed="rId2">
            <a:extLst>
              <a:ext uri="{28A0092B-C50C-407E-A947-70E740481C1C}">
                <a14:useLocalDpi xmlns:a14="http://schemas.microsoft.com/office/drawing/2010/main" val="0"/>
              </a:ext>
            </a:extLst>
          </a:blip>
          <a:srcRect t="5505" r="-4" b="-4"/>
          <a:stretch/>
        </p:blipFill>
        <p:spPr>
          <a:xfrm>
            <a:off x="8036732" y="853712"/>
            <a:ext cx="3583768" cy="5150567"/>
          </a:xfrm>
          <a:prstGeom prst="rect">
            <a:avLst/>
          </a:prstGeom>
          <a:ln>
            <a:noFill/>
          </a:ln>
          <a:effectLst>
            <a:outerShdw blurRad="190500" algn="tl" rotWithShape="0">
              <a:srgbClr val="000000">
                <a:alpha val="70000"/>
              </a:srgbClr>
            </a:outerShdw>
          </a:effectLst>
        </p:spPr>
      </p:pic>
      <p:cxnSp>
        <p:nvCxnSpPr>
          <p:cNvPr id="16" name="Straight Connector 15">
            <a:extLst>
              <a:ext uri="{FF2B5EF4-FFF2-40B4-BE49-F238E27FC236}">
                <a16:creationId xmlns:a16="http://schemas.microsoft.com/office/drawing/2014/main" id="{C58D2D3E-B980-4D6F-BBFB-DF7A3A94729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0" y="6286500"/>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页脚占位符 5">
            <a:extLst>
              <a:ext uri="{FF2B5EF4-FFF2-40B4-BE49-F238E27FC236}">
                <a16:creationId xmlns:a16="http://schemas.microsoft.com/office/drawing/2014/main" id="{142930D9-FB33-7296-48A3-DBAF7280D18D}"/>
              </a:ext>
            </a:extLst>
          </p:cNvPr>
          <p:cNvSpPr>
            <a:spLocks noGrp="1"/>
          </p:cNvSpPr>
          <p:nvPr>
            <p:ph type="ftr" sz="quarter" idx="11"/>
          </p:nvPr>
        </p:nvSpPr>
        <p:spPr/>
        <p:txBody>
          <a:bodyPr/>
          <a:lstStyle/>
          <a:p>
            <a:r>
              <a:rPr lang="en-US">
                <a:latin typeface="HarmonyOS Sans" panose="00000500000000000000" pitchFamily="2" charset="0"/>
                <a:ea typeface="HarmonyOS Sans SC" panose="00000500000000000000" pitchFamily="2" charset="-122"/>
                <a:sym typeface="HarmonyOS Sans" panose="00000500000000000000" pitchFamily="2" charset="0"/>
              </a:rPr>
              <a:t>Misunderstanding you encounter with an opposite sex</a:t>
            </a:r>
          </a:p>
        </p:txBody>
      </p:sp>
      <p:sp>
        <p:nvSpPr>
          <p:cNvPr id="7" name="灯片编号占位符 6">
            <a:extLst>
              <a:ext uri="{FF2B5EF4-FFF2-40B4-BE49-F238E27FC236}">
                <a16:creationId xmlns:a16="http://schemas.microsoft.com/office/drawing/2014/main" id="{BC65FFF2-BD8B-A4F9-99AD-895BD826FB76}"/>
              </a:ext>
            </a:extLst>
          </p:cNvPr>
          <p:cNvSpPr>
            <a:spLocks noGrp="1"/>
          </p:cNvSpPr>
          <p:nvPr>
            <p:ph type="sldNum" sz="quarter" idx="12"/>
          </p:nvPr>
        </p:nvSpPr>
        <p:spPr/>
        <p:txBody>
          <a:bodyPr/>
          <a:lstStyle/>
          <a:p>
            <a:fld id="{5EEB83C2-341F-4C28-A243-1C56DDDA54D3}" type="slidenum">
              <a:rPr lang="en-US" smtClean="0">
                <a:latin typeface="HarmonyOS Sans" panose="00000500000000000000" pitchFamily="2" charset="0"/>
                <a:ea typeface="HarmonyOS Sans SC" panose="00000500000000000000" pitchFamily="2" charset="-122"/>
                <a:sym typeface="HarmonyOS Sans" panose="00000500000000000000" pitchFamily="2" charset="0"/>
              </a:rPr>
              <a:t>2</a:t>
            </a:fld>
            <a:endParaRPr lang="en-US">
              <a:latin typeface="HarmonyOS Sans" panose="00000500000000000000" pitchFamily="2" charset="0"/>
              <a:ea typeface="HarmonyOS Sans SC" panose="00000500000000000000" pitchFamily="2" charset="-122"/>
              <a:sym typeface="HarmonyOS Sans" panose="00000500000000000000" pitchFamily="2" charset="0"/>
            </a:endParaRPr>
          </a:p>
        </p:txBody>
      </p:sp>
    </p:spTree>
    <p:extLst>
      <p:ext uri="{BB962C8B-B14F-4D97-AF65-F5344CB8AC3E}">
        <p14:creationId xmlns:p14="http://schemas.microsoft.com/office/powerpoint/2010/main" val="9326288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9CF443-85AC-E714-FB2C-A2D6CD5E2DE5}"/>
              </a:ext>
            </a:extLst>
          </p:cNvPr>
          <p:cNvSpPr>
            <a:spLocks noGrp="1"/>
          </p:cNvSpPr>
          <p:nvPr>
            <p:ph type="title"/>
          </p:nvPr>
        </p:nvSpPr>
        <p:spPr/>
        <p:txBody>
          <a:bodyPr/>
          <a:lstStyle/>
          <a:p>
            <a:r>
              <a:rPr lang="en-US" altLang="zh-CN" b="1" dirty="0">
                <a:latin typeface="HarmonyOS Sans" panose="00000500000000000000" pitchFamily="2" charset="0"/>
                <a:ea typeface="HarmonyOS Sans SC" panose="00000500000000000000" pitchFamily="2" charset="-122"/>
                <a:sym typeface="HarmonyOS Sans" panose="00000500000000000000" pitchFamily="2" charset="0"/>
              </a:rPr>
              <a:t>Introduction</a:t>
            </a:r>
            <a:endParaRPr lang="zh-CN" altLang="en-US" b="1" dirty="0">
              <a:latin typeface="HarmonyOS Sans" panose="00000500000000000000" pitchFamily="2" charset="0"/>
              <a:ea typeface="HarmonyOS Sans SC" panose="00000500000000000000" pitchFamily="2" charset="-122"/>
              <a:sym typeface="HarmonyOS Sans" panose="00000500000000000000" pitchFamily="2" charset="0"/>
            </a:endParaRPr>
          </a:p>
        </p:txBody>
      </p:sp>
      <p:sp>
        <p:nvSpPr>
          <p:cNvPr id="3" name="文本占位符 2">
            <a:extLst>
              <a:ext uri="{FF2B5EF4-FFF2-40B4-BE49-F238E27FC236}">
                <a16:creationId xmlns:a16="http://schemas.microsoft.com/office/drawing/2014/main" id="{B00BE31E-4290-65DF-2201-CBF81578F989}"/>
              </a:ext>
            </a:extLst>
          </p:cNvPr>
          <p:cNvSpPr>
            <a:spLocks noGrp="1"/>
          </p:cNvSpPr>
          <p:nvPr>
            <p:ph type="body" idx="1"/>
          </p:nvPr>
        </p:nvSpPr>
        <p:spPr>
          <a:xfrm>
            <a:off x="9239817" y="914399"/>
            <a:ext cx="2370268" cy="2760454"/>
          </a:xfrm>
        </p:spPr>
        <p:txBody>
          <a:bodyPr>
            <a:normAutofit/>
          </a:bodyPr>
          <a:lstStyle/>
          <a:p>
            <a:pPr marL="285750" indent="-285750">
              <a:buFont typeface="Arial" panose="020B0604020202020204" pitchFamily="34" charset="0"/>
              <a:buChar char="•"/>
            </a:pPr>
            <a:r>
              <a:rPr lang="en-US" altLang="zh-CN" dirty="0">
                <a:latin typeface="HarmonyOS Sans" panose="00000500000000000000" pitchFamily="2" charset="0"/>
                <a:ea typeface="HarmonyOS Sans SC" panose="00000500000000000000" pitchFamily="2" charset="-122"/>
                <a:sym typeface="HarmonyOS Sans" panose="00000500000000000000" pitchFamily="2" charset="0"/>
              </a:rPr>
              <a:t>the insightful description</a:t>
            </a:r>
          </a:p>
          <a:p>
            <a:pPr marL="285750" indent="-285750">
              <a:buFont typeface="Arial" panose="020B0604020202020204" pitchFamily="34" charset="0"/>
              <a:buChar char="•"/>
            </a:pPr>
            <a:r>
              <a:rPr lang="en-US" altLang="zh-CN" dirty="0">
                <a:latin typeface="HarmonyOS Sans" panose="00000500000000000000" pitchFamily="2" charset="0"/>
                <a:ea typeface="HarmonyOS Sans SC" panose="00000500000000000000" pitchFamily="2" charset="-122"/>
                <a:sym typeface="HarmonyOS Sans" panose="00000500000000000000" pitchFamily="2" charset="0"/>
              </a:rPr>
              <a:t>the intricate social, cultural, and racial dynamics at play</a:t>
            </a:r>
            <a:endParaRPr lang="zh-CN" altLang="en-US" dirty="0">
              <a:latin typeface="HarmonyOS Sans" panose="00000500000000000000" pitchFamily="2" charset="0"/>
              <a:ea typeface="HarmonyOS Sans SC" panose="00000500000000000000" pitchFamily="2" charset="-122"/>
              <a:sym typeface="HarmonyOS Sans" panose="00000500000000000000" pitchFamily="2" charset="0"/>
            </a:endParaRPr>
          </a:p>
        </p:txBody>
      </p:sp>
      <p:sp>
        <p:nvSpPr>
          <p:cNvPr id="4" name="页脚占位符 3">
            <a:extLst>
              <a:ext uri="{FF2B5EF4-FFF2-40B4-BE49-F238E27FC236}">
                <a16:creationId xmlns:a16="http://schemas.microsoft.com/office/drawing/2014/main" id="{C324D404-DA81-F30F-C15F-B3BAC4B8DA3A}"/>
              </a:ext>
            </a:extLst>
          </p:cNvPr>
          <p:cNvSpPr>
            <a:spLocks noGrp="1"/>
          </p:cNvSpPr>
          <p:nvPr>
            <p:ph type="ftr" sz="quarter" idx="11"/>
          </p:nvPr>
        </p:nvSpPr>
        <p:spPr/>
        <p:txBody>
          <a:bodyPr/>
          <a:lstStyle/>
          <a:p>
            <a:r>
              <a:rPr lang="en-US">
                <a:latin typeface="HarmonyOS Sans" panose="00000500000000000000" pitchFamily="2" charset="0"/>
                <a:ea typeface="HarmonyOS Sans SC" panose="00000500000000000000" pitchFamily="2" charset="-122"/>
                <a:sym typeface="HarmonyOS Sans" panose="00000500000000000000" pitchFamily="2" charset="0"/>
              </a:rPr>
              <a:t>Misunderstanding you encounter with an opposite sex</a:t>
            </a:r>
            <a:endParaRPr lang="en-US" dirty="0">
              <a:latin typeface="HarmonyOS Sans" panose="00000500000000000000" pitchFamily="2" charset="0"/>
              <a:ea typeface="HarmonyOS Sans SC" panose="00000500000000000000" pitchFamily="2" charset="-122"/>
              <a:sym typeface="HarmonyOS Sans" panose="00000500000000000000" pitchFamily="2" charset="0"/>
            </a:endParaRPr>
          </a:p>
        </p:txBody>
      </p:sp>
      <p:sp>
        <p:nvSpPr>
          <p:cNvPr id="5" name="灯片编号占位符 4">
            <a:extLst>
              <a:ext uri="{FF2B5EF4-FFF2-40B4-BE49-F238E27FC236}">
                <a16:creationId xmlns:a16="http://schemas.microsoft.com/office/drawing/2014/main" id="{46705E29-657C-8C88-F4E7-DCB74E3CED4C}"/>
              </a:ext>
            </a:extLst>
          </p:cNvPr>
          <p:cNvSpPr>
            <a:spLocks noGrp="1"/>
          </p:cNvSpPr>
          <p:nvPr>
            <p:ph type="sldNum" sz="quarter" idx="12"/>
          </p:nvPr>
        </p:nvSpPr>
        <p:spPr/>
        <p:txBody>
          <a:bodyPr/>
          <a:lstStyle/>
          <a:p>
            <a:fld id="{5EEB83C2-341F-4C28-A243-1C56DDDA54D3}" type="slidenum">
              <a:rPr lang="en-US" smtClean="0">
                <a:latin typeface="HarmonyOS Sans" panose="00000500000000000000" pitchFamily="2" charset="0"/>
                <a:ea typeface="HarmonyOS Sans SC" panose="00000500000000000000" pitchFamily="2" charset="-122"/>
                <a:sym typeface="HarmonyOS Sans" panose="00000500000000000000" pitchFamily="2" charset="0"/>
              </a:rPr>
              <a:t>3</a:t>
            </a:fld>
            <a:endParaRPr lang="en-US">
              <a:latin typeface="HarmonyOS Sans" panose="00000500000000000000" pitchFamily="2" charset="0"/>
              <a:ea typeface="HarmonyOS Sans SC" panose="00000500000000000000" pitchFamily="2" charset="-122"/>
              <a:sym typeface="HarmonyOS Sans" panose="00000500000000000000" pitchFamily="2" charset="0"/>
            </a:endParaRPr>
          </a:p>
        </p:txBody>
      </p:sp>
    </p:spTree>
    <p:extLst>
      <p:ext uri="{BB962C8B-B14F-4D97-AF65-F5344CB8AC3E}">
        <p14:creationId xmlns:p14="http://schemas.microsoft.com/office/powerpoint/2010/main" val="36534395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FB32C7-97DC-F972-6508-E544B2CC25DB}"/>
              </a:ext>
            </a:extLst>
          </p:cNvPr>
          <p:cNvSpPr>
            <a:spLocks noGrp="1"/>
          </p:cNvSpPr>
          <p:nvPr>
            <p:ph type="title"/>
          </p:nvPr>
        </p:nvSpPr>
        <p:spPr>
          <a:xfrm>
            <a:off x="571500" y="2488720"/>
            <a:ext cx="11049000" cy="1880560"/>
          </a:xfrm>
        </p:spPr>
        <p:txBody>
          <a:bodyPr>
            <a:normAutofit/>
          </a:bodyPr>
          <a:lstStyle/>
          <a:p>
            <a:pPr algn="ctr">
              <a:lnSpc>
                <a:spcPct val="100000"/>
              </a:lnSpc>
            </a:pPr>
            <a:r>
              <a:rPr lang="en-US" altLang="zh-CN" dirty="0">
                <a:latin typeface="HarmonyOS Sans" panose="00000500000000000000" pitchFamily="2" charset="0"/>
                <a:ea typeface="HarmonyOS Sans SC" panose="00000500000000000000" pitchFamily="2" charset="-122"/>
                <a:sym typeface="HarmonyOS Sans" panose="00000500000000000000" pitchFamily="2" charset="0"/>
              </a:rPr>
              <a:t>What is</a:t>
            </a:r>
            <a:br>
              <a:rPr lang="en-US" altLang="zh-CN" sz="6000" b="1" dirty="0">
                <a:latin typeface="HarmonyOS Sans" panose="00000500000000000000" pitchFamily="2" charset="0"/>
                <a:ea typeface="HarmonyOS Sans SC" panose="00000500000000000000" pitchFamily="2" charset="-122"/>
                <a:sym typeface="HarmonyOS Sans" panose="00000500000000000000" pitchFamily="2" charset="0"/>
              </a:rPr>
            </a:br>
            <a:r>
              <a:rPr lang="en-US" altLang="zh-CN" sz="6000" b="1" dirty="0">
                <a:latin typeface="HarmonyOS Sans" panose="00000500000000000000" pitchFamily="2" charset="0"/>
                <a:ea typeface="HarmonyOS Sans SC" panose="00000500000000000000" pitchFamily="2" charset="-122"/>
                <a:sym typeface="HarmonyOS Sans" panose="00000500000000000000" pitchFamily="2" charset="0"/>
              </a:rPr>
              <a:t>‘Misunderstanding’?</a:t>
            </a:r>
            <a:endParaRPr lang="zh-CN" altLang="en-US" sz="6000" b="1" dirty="0">
              <a:latin typeface="HarmonyOS Sans" panose="00000500000000000000" pitchFamily="2" charset="0"/>
              <a:ea typeface="HarmonyOS Sans SC" panose="00000500000000000000" pitchFamily="2" charset="-122"/>
              <a:sym typeface="HarmonyOS Sans" panose="00000500000000000000" pitchFamily="2" charset="0"/>
            </a:endParaRPr>
          </a:p>
        </p:txBody>
      </p:sp>
      <p:sp>
        <p:nvSpPr>
          <p:cNvPr id="3" name="页脚占位符 2">
            <a:extLst>
              <a:ext uri="{FF2B5EF4-FFF2-40B4-BE49-F238E27FC236}">
                <a16:creationId xmlns:a16="http://schemas.microsoft.com/office/drawing/2014/main" id="{F39B0FAD-AD48-98CC-155D-0583A5E8B9CC}"/>
              </a:ext>
            </a:extLst>
          </p:cNvPr>
          <p:cNvSpPr>
            <a:spLocks noGrp="1"/>
          </p:cNvSpPr>
          <p:nvPr>
            <p:ph type="ftr" sz="quarter" idx="11"/>
          </p:nvPr>
        </p:nvSpPr>
        <p:spPr/>
        <p:txBody>
          <a:bodyPr/>
          <a:lstStyle/>
          <a:p>
            <a:r>
              <a:rPr lang="en-US">
                <a:latin typeface="HarmonyOS Sans" panose="00000500000000000000" pitchFamily="2" charset="0"/>
                <a:ea typeface="HarmonyOS Sans SC" panose="00000500000000000000" pitchFamily="2" charset="-122"/>
                <a:sym typeface="HarmonyOS Sans" panose="00000500000000000000" pitchFamily="2" charset="0"/>
              </a:rPr>
              <a:t>Misunderstanding you encounter with an opposite sex</a:t>
            </a:r>
          </a:p>
        </p:txBody>
      </p:sp>
      <p:sp>
        <p:nvSpPr>
          <p:cNvPr id="4" name="灯片编号占位符 3">
            <a:extLst>
              <a:ext uri="{FF2B5EF4-FFF2-40B4-BE49-F238E27FC236}">
                <a16:creationId xmlns:a16="http://schemas.microsoft.com/office/drawing/2014/main" id="{BDD0D76B-18E7-07D4-E4A6-E1B7ACA40EE3}"/>
              </a:ext>
            </a:extLst>
          </p:cNvPr>
          <p:cNvSpPr>
            <a:spLocks noGrp="1"/>
          </p:cNvSpPr>
          <p:nvPr>
            <p:ph type="sldNum" sz="quarter" idx="12"/>
          </p:nvPr>
        </p:nvSpPr>
        <p:spPr/>
        <p:txBody>
          <a:bodyPr/>
          <a:lstStyle/>
          <a:p>
            <a:fld id="{5EEB83C2-341F-4C28-A243-1C56DDDA54D3}" type="slidenum">
              <a:rPr lang="en-US" smtClean="0">
                <a:latin typeface="HarmonyOS Sans" panose="00000500000000000000" pitchFamily="2" charset="0"/>
                <a:ea typeface="HarmonyOS Sans SC" panose="00000500000000000000" pitchFamily="2" charset="-122"/>
                <a:sym typeface="HarmonyOS Sans" panose="00000500000000000000" pitchFamily="2" charset="0"/>
              </a:rPr>
              <a:t>4</a:t>
            </a:fld>
            <a:endParaRPr lang="en-US">
              <a:latin typeface="HarmonyOS Sans" panose="00000500000000000000" pitchFamily="2" charset="0"/>
              <a:ea typeface="HarmonyOS Sans SC" panose="00000500000000000000" pitchFamily="2" charset="-122"/>
              <a:sym typeface="HarmonyOS Sans" panose="00000500000000000000" pitchFamily="2" charset="0"/>
            </a:endParaRPr>
          </a:p>
        </p:txBody>
      </p:sp>
    </p:spTree>
    <p:extLst>
      <p:ext uri="{BB962C8B-B14F-4D97-AF65-F5344CB8AC3E}">
        <p14:creationId xmlns:p14="http://schemas.microsoft.com/office/powerpoint/2010/main" val="609432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931108-846F-44F6-032F-6AC880B6EFA7}"/>
              </a:ext>
            </a:extLst>
          </p:cNvPr>
          <p:cNvSpPr>
            <a:spLocks noGrp="1"/>
          </p:cNvSpPr>
          <p:nvPr>
            <p:ph type="title"/>
          </p:nvPr>
        </p:nvSpPr>
        <p:spPr/>
        <p:txBody>
          <a:bodyPr/>
          <a:lstStyle/>
          <a:p>
            <a:r>
              <a:rPr lang="en-US" altLang="zh-CN" b="1" dirty="0">
                <a:latin typeface="HarmonyOS Sans" panose="00000500000000000000" pitchFamily="2" charset="0"/>
                <a:ea typeface="HarmonyOS Sans SC" panose="00000500000000000000" pitchFamily="2" charset="-122"/>
                <a:sym typeface="HarmonyOS Sans" panose="00000500000000000000" pitchFamily="2" charset="0"/>
              </a:rPr>
              <a:t>What is ‘Misunderstanding’?</a:t>
            </a:r>
            <a:endParaRPr lang="zh-CN" altLang="en-US" b="1" dirty="0">
              <a:latin typeface="HarmonyOS Sans" panose="00000500000000000000" pitchFamily="2" charset="0"/>
              <a:ea typeface="HarmonyOS Sans SC" panose="00000500000000000000" pitchFamily="2" charset="-122"/>
              <a:sym typeface="HarmonyOS Sans" panose="00000500000000000000" pitchFamily="2" charset="0"/>
            </a:endParaRPr>
          </a:p>
        </p:txBody>
      </p:sp>
      <p:sp>
        <p:nvSpPr>
          <p:cNvPr id="3" name="内容占位符 2">
            <a:extLst>
              <a:ext uri="{FF2B5EF4-FFF2-40B4-BE49-F238E27FC236}">
                <a16:creationId xmlns:a16="http://schemas.microsoft.com/office/drawing/2014/main" id="{DD987924-37BB-496B-7D38-A165E7026F02}"/>
              </a:ext>
            </a:extLst>
          </p:cNvPr>
          <p:cNvSpPr>
            <a:spLocks noGrp="1"/>
          </p:cNvSpPr>
          <p:nvPr>
            <p:ph idx="1"/>
          </p:nvPr>
        </p:nvSpPr>
        <p:spPr/>
        <p:txBody>
          <a:bodyPr>
            <a:normAutofit/>
          </a:bodyPr>
          <a:lstStyle/>
          <a:p>
            <a:pPr>
              <a:lnSpc>
                <a:spcPct val="150000"/>
              </a:lnSpc>
            </a:pPr>
            <a:r>
              <a:rPr lang="en-US" altLang="zh-CN" sz="2800" dirty="0">
                <a:latin typeface="HarmonyOS Sans" panose="00000500000000000000" pitchFamily="2" charset="0"/>
                <a:ea typeface="HarmonyOS Sans SC" panose="00000500000000000000" pitchFamily="2" charset="-122"/>
                <a:sym typeface="HarmonyOS Sans" panose="00000500000000000000" pitchFamily="2" charset="0"/>
              </a:rPr>
              <a:t>Misinterpretations, Miscommunications, and Conflicts</a:t>
            </a:r>
          </a:p>
          <a:p>
            <a:pPr lvl="1">
              <a:lnSpc>
                <a:spcPct val="150000"/>
              </a:lnSpc>
            </a:pPr>
            <a:r>
              <a:rPr lang="en-US" altLang="zh-CN" sz="2400" dirty="0">
                <a:latin typeface="HarmonyOS Sans" panose="00000500000000000000" pitchFamily="2" charset="0"/>
                <a:ea typeface="HarmonyOS Sans SC" panose="00000500000000000000" pitchFamily="2" charset="-122"/>
                <a:sym typeface="HarmonyOS Sans" panose="00000500000000000000" pitchFamily="2" charset="0"/>
              </a:rPr>
              <a:t>Socio-cultural disparities</a:t>
            </a:r>
          </a:p>
          <a:p>
            <a:pPr lvl="1">
              <a:lnSpc>
                <a:spcPct val="150000"/>
              </a:lnSpc>
            </a:pPr>
            <a:r>
              <a:rPr lang="en-US" altLang="zh-CN" sz="2400" dirty="0">
                <a:latin typeface="HarmonyOS Sans" panose="00000500000000000000" pitchFamily="2" charset="0"/>
                <a:ea typeface="HarmonyOS Sans SC" panose="00000500000000000000" pitchFamily="2" charset="-122"/>
                <a:sym typeface="HarmonyOS Sans" panose="00000500000000000000" pitchFamily="2" charset="0"/>
              </a:rPr>
              <a:t>Language barriers</a:t>
            </a:r>
          </a:p>
          <a:p>
            <a:pPr lvl="1">
              <a:lnSpc>
                <a:spcPct val="150000"/>
              </a:lnSpc>
            </a:pPr>
            <a:r>
              <a:rPr lang="en-US" altLang="zh-CN" sz="2400" dirty="0">
                <a:latin typeface="HarmonyOS Sans" panose="00000500000000000000" pitchFamily="2" charset="0"/>
                <a:ea typeface="HarmonyOS Sans SC" panose="00000500000000000000" pitchFamily="2" charset="-122"/>
                <a:sym typeface="HarmonyOS Sans" panose="00000500000000000000" pitchFamily="2" charset="0"/>
              </a:rPr>
              <a:t>Gender stereotypes</a:t>
            </a:r>
          </a:p>
          <a:p>
            <a:pPr lvl="1">
              <a:lnSpc>
                <a:spcPct val="150000"/>
              </a:lnSpc>
            </a:pPr>
            <a:r>
              <a:rPr lang="en-US" altLang="zh-CN" sz="2400" dirty="0">
                <a:latin typeface="HarmonyOS Sans" panose="00000500000000000000" pitchFamily="2" charset="0"/>
                <a:ea typeface="HarmonyOS Sans SC" panose="00000500000000000000" pitchFamily="2" charset="-122"/>
                <a:sym typeface="HarmonyOS Sans" panose="00000500000000000000" pitchFamily="2" charset="0"/>
              </a:rPr>
              <a:t>Misinterpretations of </a:t>
            </a:r>
            <a:r>
              <a:rPr lang="en-US" altLang="zh-CN" sz="2400" dirty="0">
                <a:latin typeface="HarmonyOS Sans Medium" panose="00000600000000000000" pitchFamily="2" charset="0"/>
                <a:ea typeface="HarmonyOS Sans SC" panose="00000500000000000000" pitchFamily="2" charset="-122"/>
                <a:sym typeface="HarmonyOS Sans" panose="00000500000000000000" pitchFamily="2" charset="0"/>
              </a:rPr>
              <a:t>intent</a:t>
            </a:r>
            <a:r>
              <a:rPr lang="en-US" altLang="zh-CN" sz="2400" dirty="0">
                <a:latin typeface="HarmonyOS Sans" panose="00000500000000000000" pitchFamily="2" charset="0"/>
                <a:ea typeface="HarmonyOS Sans SC" panose="00000500000000000000" pitchFamily="2" charset="-122"/>
                <a:sym typeface="HarmonyOS Sans" panose="00000500000000000000" pitchFamily="2" charset="0"/>
              </a:rPr>
              <a:t> (</a:t>
            </a:r>
            <a:r>
              <a:rPr lang="zh-CN" altLang="en-US" sz="2400" dirty="0">
                <a:latin typeface="HarmonyOS Sans" panose="00000500000000000000" pitchFamily="2" charset="0"/>
                <a:ea typeface="HarmonyOS Sans SC" panose="00000500000000000000" pitchFamily="2" charset="-122"/>
                <a:sym typeface="HarmonyOS Sans" panose="00000500000000000000" pitchFamily="2" charset="0"/>
              </a:rPr>
              <a:t>意图</a:t>
            </a:r>
            <a:r>
              <a:rPr lang="en-US" altLang="zh-CN" sz="2400" dirty="0">
                <a:latin typeface="HarmonyOS Sans" panose="00000500000000000000" pitchFamily="2" charset="0"/>
                <a:ea typeface="HarmonyOS Sans SC" panose="00000500000000000000" pitchFamily="2" charset="-122"/>
                <a:sym typeface="HarmonyOS Sans" panose="00000500000000000000" pitchFamily="2" charset="0"/>
              </a:rPr>
              <a:t>)</a:t>
            </a:r>
            <a:endParaRPr lang="en-US" altLang="zh-CN" sz="2400" u="sng" dirty="0">
              <a:latin typeface="HarmonyOS Sans" panose="00000500000000000000" pitchFamily="2" charset="0"/>
              <a:ea typeface="HarmonyOS Sans SC" panose="00000500000000000000" pitchFamily="2" charset="-122"/>
              <a:sym typeface="HarmonyOS Sans" panose="00000500000000000000" pitchFamily="2" charset="0"/>
            </a:endParaRPr>
          </a:p>
        </p:txBody>
      </p:sp>
      <p:sp>
        <p:nvSpPr>
          <p:cNvPr id="4" name="页脚占位符 3">
            <a:extLst>
              <a:ext uri="{FF2B5EF4-FFF2-40B4-BE49-F238E27FC236}">
                <a16:creationId xmlns:a16="http://schemas.microsoft.com/office/drawing/2014/main" id="{DFB88A77-FB27-D896-47BC-B886AD735532}"/>
              </a:ext>
            </a:extLst>
          </p:cNvPr>
          <p:cNvSpPr>
            <a:spLocks noGrp="1"/>
          </p:cNvSpPr>
          <p:nvPr>
            <p:ph type="ftr" sz="quarter" idx="11"/>
          </p:nvPr>
        </p:nvSpPr>
        <p:spPr/>
        <p:txBody>
          <a:bodyPr/>
          <a:lstStyle/>
          <a:p>
            <a:r>
              <a:rPr lang="en-US">
                <a:latin typeface="HarmonyOS Sans" panose="00000500000000000000" pitchFamily="2" charset="0"/>
                <a:ea typeface="HarmonyOS Sans SC" panose="00000500000000000000" pitchFamily="2" charset="-122"/>
                <a:sym typeface="HarmonyOS Sans" panose="00000500000000000000" pitchFamily="2" charset="0"/>
              </a:rPr>
              <a:t>Misunderstanding you encounter with an opposite sex</a:t>
            </a:r>
          </a:p>
        </p:txBody>
      </p:sp>
      <p:sp>
        <p:nvSpPr>
          <p:cNvPr id="5" name="灯片编号占位符 4">
            <a:extLst>
              <a:ext uri="{FF2B5EF4-FFF2-40B4-BE49-F238E27FC236}">
                <a16:creationId xmlns:a16="http://schemas.microsoft.com/office/drawing/2014/main" id="{6D1EFFF2-6BA4-4FB5-B2BB-4747A3429B47}"/>
              </a:ext>
            </a:extLst>
          </p:cNvPr>
          <p:cNvSpPr>
            <a:spLocks noGrp="1"/>
          </p:cNvSpPr>
          <p:nvPr>
            <p:ph type="sldNum" sz="quarter" idx="12"/>
          </p:nvPr>
        </p:nvSpPr>
        <p:spPr/>
        <p:txBody>
          <a:bodyPr/>
          <a:lstStyle/>
          <a:p>
            <a:fld id="{5EEB83C2-341F-4C28-A243-1C56DDDA54D3}" type="slidenum">
              <a:rPr lang="en-US" smtClean="0">
                <a:latin typeface="HarmonyOS Sans" panose="00000500000000000000" pitchFamily="2" charset="0"/>
                <a:ea typeface="HarmonyOS Sans SC" panose="00000500000000000000" pitchFamily="2" charset="-122"/>
                <a:sym typeface="HarmonyOS Sans" panose="00000500000000000000" pitchFamily="2" charset="0"/>
              </a:rPr>
              <a:t>5</a:t>
            </a:fld>
            <a:endParaRPr lang="en-US">
              <a:latin typeface="HarmonyOS Sans" panose="00000500000000000000" pitchFamily="2" charset="0"/>
              <a:ea typeface="HarmonyOS Sans SC" panose="00000500000000000000" pitchFamily="2" charset="-122"/>
              <a:sym typeface="HarmonyOS Sans" panose="00000500000000000000" pitchFamily="2" charset="0"/>
            </a:endParaRPr>
          </a:p>
        </p:txBody>
      </p:sp>
    </p:spTree>
    <p:extLst>
      <p:ext uri="{BB962C8B-B14F-4D97-AF65-F5344CB8AC3E}">
        <p14:creationId xmlns:p14="http://schemas.microsoft.com/office/powerpoint/2010/main" val="34513704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931108-846F-44F6-032F-6AC880B6EFA7}"/>
              </a:ext>
            </a:extLst>
          </p:cNvPr>
          <p:cNvSpPr>
            <a:spLocks noGrp="1"/>
          </p:cNvSpPr>
          <p:nvPr>
            <p:ph type="title"/>
          </p:nvPr>
        </p:nvSpPr>
        <p:spPr/>
        <p:txBody>
          <a:bodyPr/>
          <a:lstStyle/>
          <a:p>
            <a:r>
              <a:rPr lang="en-US" altLang="zh-CN" b="1" dirty="0">
                <a:latin typeface="HarmonyOS Sans" panose="00000500000000000000" pitchFamily="2" charset="0"/>
                <a:ea typeface="HarmonyOS Sans SC" panose="00000500000000000000" pitchFamily="2" charset="-122"/>
                <a:sym typeface="HarmonyOS Sans" panose="00000500000000000000" pitchFamily="2" charset="0"/>
              </a:rPr>
              <a:t>What is ‘Misunderstanding’?</a:t>
            </a:r>
            <a:endParaRPr lang="zh-CN" altLang="en-US" b="1" dirty="0">
              <a:latin typeface="HarmonyOS Sans" panose="00000500000000000000" pitchFamily="2" charset="0"/>
              <a:ea typeface="HarmonyOS Sans SC" panose="00000500000000000000" pitchFamily="2" charset="-122"/>
              <a:sym typeface="HarmonyOS Sans" panose="00000500000000000000" pitchFamily="2" charset="0"/>
            </a:endParaRPr>
          </a:p>
        </p:txBody>
      </p:sp>
      <p:sp>
        <p:nvSpPr>
          <p:cNvPr id="3" name="内容占位符 2">
            <a:extLst>
              <a:ext uri="{FF2B5EF4-FFF2-40B4-BE49-F238E27FC236}">
                <a16:creationId xmlns:a16="http://schemas.microsoft.com/office/drawing/2014/main" id="{DD987924-37BB-496B-7D38-A165E7026F02}"/>
              </a:ext>
            </a:extLst>
          </p:cNvPr>
          <p:cNvSpPr>
            <a:spLocks noGrp="1"/>
          </p:cNvSpPr>
          <p:nvPr>
            <p:ph idx="1"/>
          </p:nvPr>
        </p:nvSpPr>
        <p:spPr>
          <a:xfrm>
            <a:off x="571499" y="2075688"/>
            <a:ext cx="5524501" cy="3910987"/>
          </a:xfrm>
        </p:spPr>
        <p:txBody>
          <a:bodyPr>
            <a:normAutofit/>
          </a:bodyPr>
          <a:lstStyle/>
          <a:p>
            <a:r>
              <a:rPr lang="en-US" altLang="zh-CN" sz="2800" dirty="0">
                <a:latin typeface="HarmonyOS Sans" panose="00000500000000000000" pitchFamily="2" charset="0"/>
                <a:ea typeface="HarmonyOS Sans SC" panose="00000500000000000000" pitchFamily="2" charset="-122"/>
                <a:sym typeface="HarmonyOS Sans" panose="00000500000000000000" pitchFamily="2" charset="0"/>
              </a:rPr>
              <a:t>Influences</a:t>
            </a:r>
          </a:p>
          <a:p>
            <a:pPr lvl="1"/>
            <a:r>
              <a:rPr lang="en-US" altLang="zh-CN" sz="2400" dirty="0">
                <a:latin typeface="HarmonyOS Sans" panose="00000500000000000000" pitchFamily="2" charset="0"/>
                <a:ea typeface="HarmonyOS Sans SC" panose="00000500000000000000" pitchFamily="2" charset="-122"/>
                <a:sym typeface="HarmonyOS Sans" panose="00000500000000000000" pitchFamily="2" charset="0"/>
              </a:rPr>
              <a:t>Strain relationships</a:t>
            </a:r>
          </a:p>
          <a:p>
            <a:pPr lvl="1"/>
            <a:r>
              <a:rPr lang="en-US" altLang="zh-CN" sz="2400" dirty="0">
                <a:latin typeface="HarmonyOS Sans Medium" panose="00000600000000000000" pitchFamily="2" charset="0"/>
                <a:ea typeface="HarmonyOS Sans SC" panose="00000500000000000000" pitchFamily="2" charset="-122"/>
                <a:sym typeface="HarmonyOS Sans" panose="00000500000000000000" pitchFamily="2" charset="0"/>
              </a:rPr>
              <a:t>Impede</a:t>
            </a:r>
            <a:r>
              <a:rPr lang="en-US" altLang="zh-CN" sz="2400" dirty="0">
                <a:latin typeface="HarmonyOS Sans" panose="00000500000000000000" pitchFamily="2" charset="0"/>
                <a:ea typeface="HarmonyOS Sans SC" panose="00000500000000000000" pitchFamily="2" charset="-122"/>
                <a:sym typeface="HarmonyOS Sans" panose="00000500000000000000" pitchFamily="2" charset="0"/>
              </a:rPr>
              <a:t> (</a:t>
            </a:r>
            <a:r>
              <a:rPr lang="zh-CN" altLang="en-US" sz="2400" dirty="0">
                <a:latin typeface="HarmonyOS Sans" panose="00000500000000000000" pitchFamily="2" charset="0"/>
                <a:ea typeface="HarmonyOS Sans SC" panose="00000500000000000000" pitchFamily="2" charset="-122"/>
                <a:sym typeface="HarmonyOS Sans" panose="00000500000000000000" pitchFamily="2" charset="0"/>
              </a:rPr>
              <a:t>妨碍</a:t>
            </a:r>
            <a:r>
              <a:rPr lang="en-US" altLang="zh-CN" sz="2400" dirty="0">
                <a:latin typeface="HarmonyOS Sans" panose="00000500000000000000" pitchFamily="2" charset="0"/>
                <a:ea typeface="HarmonyOS Sans SC" panose="00000500000000000000" pitchFamily="2" charset="-122"/>
                <a:sym typeface="HarmonyOS Sans" panose="00000500000000000000" pitchFamily="2" charset="0"/>
              </a:rPr>
              <a:t>) personal growth</a:t>
            </a:r>
          </a:p>
          <a:p>
            <a:pPr lvl="1"/>
            <a:r>
              <a:rPr lang="en-US" altLang="zh-CN" sz="2400" dirty="0">
                <a:latin typeface="HarmonyOS Sans Medium" panose="00000600000000000000" pitchFamily="2" charset="0"/>
                <a:ea typeface="HarmonyOS Sans SC" panose="00000500000000000000" pitchFamily="2" charset="-122"/>
                <a:sym typeface="HarmonyOS Sans" panose="00000500000000000000" pitchFamily="2" charset="0"/>
              </a:rPr>
              <a:t>Perpetuate</a:t>
            </a:r>
            <a:r>
              <a:rPr lang="en-US" altLang="zh-CN" sz="2400" dirty="0">
                <a:latin typeface="HarmonyOS Sans" panose="00000500000000000000" pitchFamily="2" charset="0"/>
                <a:ea typeface="HarmonyOS Sans SC" panose="00000500000000000000" pitchFamily="2" charset="-122"/>
                <a:sym typeface="HarmonyOS Sans" panose="00000500000000000000" pitchFamily="2" charset="0"/>
              </a:rPr>
              <a:t> (</a:t>
            </a:r>
            <a:r>
              <a:rPr lang="zh-CN" altLang="en-US" sz="2400" dirty="0">
                <a:latin typeface="HarmonyOS Sans" panose="00000500000000000000" pitchFamily="2" charset="0"/>
                <a:ea typeface="HarmonyOS Sans SC" panose="00000500000000000000" pitchFamily="2" charset="-122"/>
                <a:sym typeface="HarmonyOS Sans" panose="00000500000000000000" pitchFamily="2" charset="0"/>
              </a:rPr>
              <a:t>使永存</a:t>
            </a:r>
            <a:r>
              <a:rPr lang="en-US" altLang="zh-CN" sz="2400" dirty="0">
                <a:latin typeface="HarmonyOS Sans" panose="00000500000000000000" pitchFamily="2" charset="0"/>
                <a:ea typeface="HarmonyOS Sans SC" panose="00000500000000000000" pitchFamily="2" charset="-122"/>
                <a:sym typeface="HarmonyOS Sans" panose="00000500000000000000" pitchFamily="2" charset="0"/>
              </a:rPr>
              <a:t>) gender-based biases</a:t>
            </a:r>
          </a:p>
        </p:txBody>
      </p:sp>
      <p:sp>
        <p:nvSpPr>
          <p:cNvPr id="4" name="页脚占位符 3">
            <a:extLst>
              <a:ext uri="{FF2B5EF4-FFF2-40B4-BE49-F238E27FC236}">
                <a16:creationId xmlns:a16="http://schemas.microsoft.com/office/drawing/2014/main" id="{DFB88A77-FB27-D896-47BC-B886AD735532}"/>
              </a:ext>
            </a:extLst>
          </p:cNvPr>
          <p:cNvSpPr>
            <a:spLocks noGrp="1"/>
          </p:cNvSpPr>
          <p:nvPr>
            <p:ph type="ftr" sz="quarter" idx="11"/>
          </p:nvPr>
        </p:nvSpPr>
        <p:spPr/>
        <p:txBody>
          <a:bodyPr/>
          <a:lstStyle/>
          <a:p>
            <a:r>
              <a:rPr lang="en-US" dirty="0">
                <a:latin typeface="HarmonyOS Sans" panose="00000500000000000000" pitchFamily="2" charset="0"/>
                <a:ea typeface="HarmonyOS Sans SC" panose="00000500000000000000" pitchFamily="2" charset="-122"/>
                <a:sym typeface="HarmonyOS Sans" panose="00000500000000000000" pitchFamily="2" charset="0"/>
              </a:rPr>
              <a:t>Misunderstanding you encounter with an opposite sex</a:t>
            </a:r>
          </a:p>
        </p:txBody>
      </p:sp>
      <p:sp>
        <p:nvSpPr>
          <p:cNvPr id="5" name="灯片编号占位符 4">
            <a:extLst>
              <a:ext uri="{FF2B5EF4-FFF2-40B4-BE49-F238E27FC236}">
                <a16:creationId xmlns:a16="http://schemas.microsoft.com/office/drawing/2014/main" id="{6D1EFFF2-6BA4-4FB5-B2BB-4747A3429B47}"/>
              </a:ext>
            </a:extLst>
          </p:cNvPr>
          <p:cNvSpPr>
            <a:spLocks noGrp="1"/>
          </p:cNvSpPr>
          <p:nvPr>
            <p:ph type="sldNum" sz="quarter" idx="12"/>
          </p:nvPr>
        </p:nvSpPr>
        <p:spPr/>
        <p:txBody>
          <a:bodyPr/>
          <a:lstStyle/>
          <a:p>
            <a:fld id="{5EEB83C2-341F-4C28-A243-1C56DDDA54D3}" type="slidenum">
              <a:rPr lang="en-US" smtClean="0">
                <a:latin typeface="HarmonyOS Sans" panose="00000500000000000000" pitchFamily="2" charset="0"/>
                <a:ea typeface="HarmonyOS Sans SC" panose="00000500000000000000" pitchFamily="2" charset="-122"/>
                <a:sym typeface="HarmonyOS Sans" panose="00000500000000000000" pitchFamily="2" charset="0"/>
              </a:rPr>
              <a:t>6</a:t>
            </a:fld>
            <a:endParaRPr lang="en-US">
              <a:latin typeface="HarmonyOS Sans" panose="00000500000000000000" pitchFamily="2" charset="0"/>
              <a:ea typeface="HarmonyOS Sans SC" panose="00000500000000000000" pitchFamily="2" charset="-122"/>
              <a:sym typeface="HarmonyOS Sans" panose="00000500000000000000" pitchFamily="2" charset="0"/>
            </a:endParaRPr>
          </a:p>
        </p:txBody>
      </p:sp>
      <p:sp>
        <p:nvSpPr>
          <p:cNvPr id="7" name="内容占位符 2">
            <a:extLst>
              <a:ext uri="{FF2B5EF4-FFF2-40B4-BE49-F238E27FC236}">
                <a16:creationId xmlns:a16="http://schemas.microsoft.com/office/drawing/2014/main" id="{D398DEC1-5608-AF99-9F1B-FCB9FDB4AFD0}"/>
              </a:ext>
            </a:extLst>
          </p:cNvPr>
          <p:cNvSpPr txBox="1">
            <a:spLocks/>
          </p:cNvSpPr>
          <p:nvPr/>
        </p:nvSpPr>
        <p:spPr>
          <a:xfrm>
            <a:off x="6095999" y="2075687"/>
            <a:ext cx="5524501" cy="391098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8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SzPct val="80000"/>
              <a:buFont typeface="Avenir Next LT Pro Light" panose="020B03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0000"/>
              <a:buFont typeface="Arial" panose="020B06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20000"/>
              </a:lnSpc>
              <a:spcBef>
                <a:spcPts val="500"/>
              </a:spcBef>
              <a:buSzPct val="80000"/>
              <a:buFont typeface="Avenir Next LT Pro Light" panose="020B0304020202020204" pitchFamily="34" charset="0"/>
              <a:buChar char="–"/>
              <a:defRPr sz="1400" kern="1200">
                <a:solidFill>
                  <a:schemeClr val="tx1"/>
                </a:solidFill>
                <a:latin typeface="+mn-lt"/>
                <a:ea typeface="+mn-ea"/>
                <a:cs typeface="+mn-cs"/>
              </a:defRPr>
            </a:lvl4pPr>
            <a:lvl5pPr marL="1280160" indent="-228600" algn="l" defTabSz="914400" rtl="0" eaLnBrk="1" latinLnBrk="0" hangingPunct="1">
              <a:lnSpc>
                <a:spcPct val="120000"/>
              </a:lnSpc>
              <a:spcBef>
                <a:spcPts val="500"/>
              </a:spcBef>
              <a:buSzPct val="80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800" dirty="0">
                <a:latin typeface="HarmonyOS Sans" panose="00000500000000000000" pitchFamily="2" charset="0"/>
                <a:ea typeface="HarmonyOS Sans SC" panose="00000500000000000000" pitchFamily="2" charset="-122"/>
                <a:sym typeface="HarmonyOS Sans" panose="00000500000000000000" pitchFamily="2" charset="0"/>
              </a:rPr>
              <a:t>Sources</a:t>
            </a:r>
          </a:p>
          <a:p>
            <a:pPr lvl="1"/>
            <a:r>
              <a:rPr lang="en-US" altLang="zh-CN" sz="2400" dirty="0">
                <a:latin typeface="HarmonyOS Sans" panose="00000500000000000000" pitchFamily="2" charset="0"/>
                <a:ea typeface="HarmonyOS Sans SC" panose="00000500000000000000" pitchFamily="2" charset="-122"/>
                <a:sym typeface="HarmonyOS Sans" panose="00000500000000000000" pitchFamily="2" charset="0"/>
              </a:rPr>
              <a:t>Differing societal expectations</a:t>
            </a:r>
          </a:p>
          <a:p>
            <a:pPr lvl="1"/>
            <a:r>
              <a:rPr lang="en-US" altLang="zh-CN" sz="2400" dirty="0">
                <a:latin typeface="HarmonyOS Sans" panose="00000500000000000000" pitchFamily="2" charset="0"/>
                <a:ea typeface="HarmonyOS Sans SC" panose="00000500000000000000" pitchFamily="2" charset="-122"/>
                <a:sym typeface="HarmonyOS Sans" panose="00000500000000000000" pitchFamily="2" charset="0"/>
              </a:rPr>
              <a:t>Limited language </a:t>
            </a:r>
            <a:r>
              <a:rPr lang="en-US" altLang="zh-CN" sz="2400" dirty="0">
                <a:latin typeface="HarmonyOS Sans Medium" panose="00000600000000000000" pitchFamily="2" charset="0"/>
                <a:ea typeface="HarmonyOS Sans SC" panose="00000500000000000000" pitchFamily="2" charset="-122"/>
                <a:sym typeface="HarmonyOS Sans" panose="00000500000000000000" pitchFamily="2" charset="0"/>
              </a:rPr>
              <a:t>proficiency </a:t>
            </a:r>
            <a:r>
              <a:rPr lang="en-US" altLang="zh-CN" sz="2400" dirty="0">
                <a:latin typeface="HarmonyOS Sans SC" panose="00000500000000000000" pitchFamily="2" charset="-122"/>
                <a:ea typeface="HarmonyOS Sans SC" panose="00000500000000000000" pitchFamily="2" charset="-122"/>
                <a:sym typeface="HarmonyOS Sans" panose="00000500000000000000" pitchFamily="2" charset="0"/>
              </a:rPr>
              <a:t>(</a:t>
            </a:r>
            <a:r>
              <a:rPr lang="zh-CN" altLang="en-US" sz="2400" dirty="0">
                <a:latin typeface="HarmonyOS Sans SC" panose="00000500000000000000" pitchFamily="2" charset="-122"/>
                <a:ea typeface="HarmonyOS Sans SC" panose="00000500000000000000" pitchFamily="2" charset="-122"/>
                <a:sym typeface="HarmonyOS Sans" panose="00000500000000000000" pitchFamily="2" charset="0"/>
              </a:rPr>
              <a:t>熟练</a:t>
            </a:r>
            <a:r>
              <a:rPr lang="en-US" altLang="zh-CN" sz="2400" dirty="0">
                <a:latin typeface="HarmonyOS Sans SC" panose="00000500000000000000" pitchFamily="2" charset="-122"/>
                <a:ea typeface="HarmonyOS Sans SC" panose="00000500000000000000" pitchFamily="2" charset="-122"/>
                <a:sym typeface="HarmonyOS Sans" panose="00000500000000000000" pitchFamily="2" charset="0"/>
              </a:rPr>
              <a:t>)</a:t>
            </a:r>
          </a:p>
          <a:p>
            <a:pPr lvl="1"/>
            <a:r>
              <a:rPr lang="en-US" altLang="zh-CN" sz="2400" dirty="0">
                <a:latin typeface="HarmonyOS Sans Medium" panose="00000600000000000000" pitchFamily="2" charset="0"/>
                <a:ea typeface="HarmonyOS Sans SC" panose="00000500000000000000" pitchFamily="2" charset="-122"/>
                <a:sym typeface="HarmonyOS Sans" panose="00000500000000000000" pitchFamily="2" charset="0"/>
              </a:rPr>
              <a:t>Preconceived</a:t>
            </a:r>
            <a:r>
              <a:rPr lang="en-US" altLang="zh-CN" sz="2400" dirty="0">
                <a:latin typeface="HarmonyOS Sans SC Medium" panose="00000600000000000000" pitchFamily="2" charset="-122"/>
                <a:ea typeface="HarmonyOS Sans SC Medium" panose="00000600000000000000" pitchFamily="2" charset="-122"/>
                <a:sym typeface="HarmonyOS Sans" panose="00000500000000000000" pitchFamily="2" charset="0"/>
              </a:rPr>
              <a:t> </a:t>
            </a:r>
            <a:r>
              <a:rPr lang="en-US" altLang="zh-CN" sz="2400" dirty="0">
                <a:latin typeface="HarmonyOS Sans" panose="00000500000000000000" pitchFamily="2" charset="0"/>
                <a:ea typeface="HarmonyOS Sans SC" panose="00000500000000000000" pitchFamily="2" charset="-122"/>
                <a:sym typeface="HarmonyOS Sans" panose="00000500000000000000" pitchFamily="2" charset="0"/>
              </a:rPr>
              <a:t>(</a:t>
            </a:r>
            <a:r>
              <a:rPr lang="zh-CN" altLang="en-US" sz="2400" dirty="0">
                <a:latin typeface="HarmonyOS Sans" panose="00000500000000000000" pitchFamily="2" charset="0"/>
                <a:ea typeface="HarmonyOS Sans SC" panose="00000500000000000000" pitchFamily="2" charset="-122"/>
                <a:sym typeface="HarmonyOS Sans" panose="00000500000000000000" pitchFamily="2" charset="0"/>
              </a:rPr>
              <a:t>先入为主的</a:t>
            </a:r>
            <a:r>
              <a:rPr lang="en-US" altLang="zh-CN" sz="2400" dirty="0">
                <a:latin typeface="HarmonyOS Sans" panose="00000500000000000000" pitchFamily="2" charset="0"/>
                <a:ea typeface="HarmonyOS Sans SC" panose="00000500000000000000" pitchFamily="2" charset="-122"/>
                <a:sym typeface="HarmonyOS Sans" panose="00000500000000000000" pitchFamily="2" charset="0"/>
              </a:rPr>
              <a:t>) notions about gender roles</a:t>
            </a:r>
          </a:p>
          <a:p>
            <a:pPr lvl="1"/>
            <a:r>
              <a:rPr lang="en-US" altLang="zh-CN" sz="2400" dirty="0">
                <a:latin typeface="HarmonyOS Sans" panose="00000500000000000000" pitchFamily="2" charset="0"/>
                <a:ea typeface="HarmonyOS Sans SC" panose="00000500000000000000" pitchFamily="2" charset="-122"/>
                <a:sym typeface="HarmonyOS Sans" panose="00000500000000000000" pitchFamily="2" charset="0"/>
              </a:rPr>
              <a:t>Misreading intentions</a:t>
            </a:r>
            <a:endParaRPr lang="zh-CN" altLang="en-US" sz="2400" dirty="0">
              <a:latin typeface="HarmonyOS Sans" panose="00000500000000000000" pitchFamily="2" charset="0"/>
              <a:ea typeface="HarmonyOS Sans SC" panose="00000500000000000000" pitchFamily="2" charset="-122"/>
              <a:sym typeface="HarmonyOS Sans" panose="00000500000000000000" pitchFamily="2" charset="0"/>
            </a:endParaRPr>
          </a:p>
        </p:txBody>
      </p:sp>
    </p:spTree>
    <p:extLst>
      <p:ext uri="{BB962C8B-B14F-4D97-AF65-F5344CB8AC3E}">
        <p14:creationId xmlns:p14="http://schemas.microsoft.com/office/powerpoint/2010/main" val="18856631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0" end="0"/>
                                            </p:txEl>
                                          </p:spTgt>
                                        </p:tgtEl>
                                        <p:attrNameLst>
                                          <p:attrName>style.visibility</p:attrName>
                                        </p:attrNameLst>
                                      </p:cBhvr>
                                      <p:to>
                                        <p:strVal val="visible"/>
                                      </p:to>
                                    </p:set>
                                    <p:animEffect transition="in" filter="fade">
                                      <p:cBhvr>
                                        <p:cTn id="27" dur="500"/>
                                        <p:tgtEl>
                                          <p:spTgt spid="7">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xEl>
                                              <p:pRg st="1" end="1"/>
                                            </p:txEl>
                                          </p:spTgt>
                                        </p:tgtEl>
                                        <p:attrNameLst>
                                          <p:attrName>style.visibility</p:attrName>
                                        </p:attrNameLst>
                                      </p:cBhvr>
                                      <p:to>
                                        <p:strVal val="visible"/>
                                      </p:to>
                                    </p:set>
                                    <p:animEffect transition="in" filter="fade">
                                      <p:cBhvr>
                                        <p:cTn id="32" dur="500"/>
                                        <p:tgtEl>
                                          <p:spTgt spid="7">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7">
                                            <p:txEl>
                                              <p:pRg st="2" end="2"/>
                                            </p:txEl>
                                          </p:spTgt>
                                        </p:tgtEl>
                                        <p:attrNameLst>
                                          <p:attrName>style.visibility</p:attrName>
                                        </p:attrNameLst>
                                      </p:cBhvr>
                                      <p:to>
                                        <p:strVal val="visible"/>
                                      </p:to>
                                    </p:set>
                                    <p:animEffect transition="in" filter="fade">
                                      <p:cBhvr>
                                        <p:cTn id="37" dur="500"/>
                                        <p:tgtEl>
                                          <p:spTgt spid="7">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7">
                                            <p:txEl>
                                              <p:pRg st="3" end="3"/>
                                            </p:txEl>
                                          </p:spTgt>
                                        </p:tgtEl>
                                        <p:attrNameLst>
                                          <p:attrName>style.visibility</p:attrName>
                                        </p:attrNameLst>
                                      </p:cBhvr>
                                      <p:to>
                                        <p:strVal val="visible"/>
                                      </p:to>
                                    </p:set>
                                    <p:animEffect transition="in" filter="fade">
                                      <p:cBhvr>
                                        <p:cTn id="42" dur="500"/>
                                        <p:tgtEl>
                                          <p:spTgt spid="7">
                                            <p:txEl>
                                              <p:pRg st="3" end="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7">
                                            <p:txEl>
                                              <p:pRg st="4" end="4"/>
                                            </p:txEl>
                                          </p:spTgt>
                                        </p:tgtEl>
                                        <p:attrNameLst>
                                          <p:attrName>style.visibility</p:attrName>
                                        </p:attrNameLst>
                                      </p:cBhvr>
                                      <p:to>
                                        <p:strVal val="visible"/>
                                      </p:to>
                                    </p:set>
                                    <p:animEffect transition="in" filter="fade">
                                      <p:cBhvr>
                                        <p:cTn id="47"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9CF443-85AC-E714-FB2C-A2D6CD5E2DE5}"/>
              </a:ext>
            </a:extLst>
          </p:cNvPr>
          <p:cNvSpPr>
            <a:spLocks noGrp="1"/>
          </p:cNvSpPr>
          <p:nvPr>
            <p:ph type="title"/>
          </p:nvPr>
        </p:nvSpPr>
        <p:spPr/>
        <p:txBody>
          <a:bodyPr/>
          <a:lstStyle/>
          <a:p>
            <a:r>
              <a:rPr lang="en-US" altLang="zh-CN" b="1" dirty="0">
                <a:latin typeface="HarmonyOS Sans" panose="00000500000000000000" pitchFamily="2" charset="0"/>
                <a:ea typeface="HarmonyOS Sans SC" panose="00000500000000000000" pitchFamily="2" charset="-122"/>
                <a:sym typeface="HarmonyOS Sans" panose="00000500000000000000" pitchFamily="2" charset="0"/>
              </a:rPr>
              <a:t>Examples</a:t>
            </a:r>
          </a:p>
        </p:txBody>
      </p:sp>
      <p:sp>
        <p:nvSpPr>
          <p:cNvPr id="3" name="文本占位符 2">
            <a:extLst>
              <a:ext uri="{FF2B5EF4-FFF2-40B4-BE49-F238E27FC236}">
                <a16:creationId xmlns:a16="http://schemas.microsoft.com/office/drawing/2014/main" id="{B00BE31E-4290-65DF-2201-CBF81578F989}"/>
              </a:ext>
            </a:extLst>
          </p:cNvPr>
          <p:cNvSpPr>
            <a:spLocks noGrp="1"/>
          </p:cNvSpPr>
          <p:nvPr>
            <p:ph type="body" idx="1"/>
          </p:nvPr>
        </p:nvSpPr>
        <p:spPr>
          <a:xfrm>
            <a:off x="9239817" y="914399"/>
            <a:ext cx="2370268" cy="2760454"/>
          </a:xfrm>
        </p:spPr>
        <p:txBody>
          <a:bodyPr>
            <a:normAutofit/>
          </a:bodyPr>
          <a:lstStyle/>
          <a:p>
            <a:pPr marL="285750" indent="-285750">
              <a:buFont typeface="Arial" panose="020B0604020202020204" pitchFamily="34" charset="0"/>
              <a:buChar char="•"/>
            </a:pPr>
            <a:r>
              <a:rPr lang="en-US" altLang="zh-CN" dirty="0">
                <a:latin typeface="HarmonyOS Sans" panose="00000500000000000000" pitchFamily="2" charset="0"/>
                <a:ea typeface="HarmonyOS Sans SC" panose="00000500000000000000" pitchFamily="2" charset="-122"/>
                <a:sym typeface="HarmonyOS Sans" panose="00000500000000000000" pitchFamily="2" charset="0"/>
              </a:rPr>
              <a:t>MAYLENE!</a:t>
            </a:r>
            <a:endParaRPr lang="zh-CN" altLang="en-US" dirty="0">
              <a:latin typeface="HarmonyOS Sans" panose="00000500000000000000" pitchFamily="2" charset="0"/>
              <a:ea typeface="HarmonyOS Sans SC" panose="00000500000000000000" pitchFamily="2" charset="-122"/>
              <a:sym typeface="HarmonyOS Sans" panose="00000500000000000000" pitchFamily="2" charset="0"/>
            </a:endParaRPr>
          </a:p>
        </p:txBody>
      </p:sp>
      <p:sp>
        <p:nvSpPr>
          <p:cNvPr id="4" name="页脚占位符 3">
            <a:extLst>
              <a:ext uri="{FF2B5EF4-FFF2-40B4-BE49-F238E27FC236}">
                <a16:creationId xmlns:a16="http://schemas.microsoft.com/office/drawing/2014/main" id="{C324D404-DA81-F30F-C15F-B3BAC4B8DA3A}"/>
              </a:ext>
            </a:extLst>
          </p:cNvPr>
          <p:cNvSpPr>
            <a:spLocks noGrp="1"/>
          </p:cNvSpPr>
          <p:nvPr>
            <p:ph type="ftr" sz="quarter" idx="11"/>
          </p:nvPr>
        </p:nvSpPr>
        <p:spPr/>
        <p:txBody>
          <a:bodyPr/>
          <a:lstStyle/>
          <a:p>
            <a:r>
              <a:rPr lang="en-US">
                <a:latin typeface="HarmonyOS Sans" panose="00000500000000000000" pitchFamily="2" charset="0"/>
                <a:ea typeface="HarmonyOS Sans SC" panose="00000500000000000000" pitchFamily="2" charset="-122"/>
                <a:sym typeface="HarmonyOS Sans" panose="00000500000000000000" pitchFamily="2" charset="0"/>
              </a:rPr>
              <a:t>Misunderstanding you encounter with an opposite sex</a:t>
            </a:r>
            <a:endParaRPr lang="en-US" dirty="0">
              <a:latin typeface="HarmonyOS Sans" panose="00000500000000000000" pitchFamily="2" charset="0"/>
              <a:ea typeface="HarmonyOS Sans SC" panose="00000500000000000000" pitchFamily="2" charset="-122"/>
              <a:sym typeface="HarmonyOS Sans" panose="00000500000000000000" pitchFamily="2" charset="0"/>
            </a:endParaRPr>
          </a:p>
        </p:txBody>
      </p:sp>
      <p:sp>
        <p:nvSpPr>
          <p:cNvPr id="5" name="灯片编号占位符 4">
            <a:extLst>
              <a:ext uri="{FF2B5EF4-FFF2-40B4-BE49-F238E27FC236}">
                <a16:creationId xmlns:a16="http://schemas.microsoft.com/office/drawing/2014/main" id="{46705E29-657C-8C88-F4E7-DCB74E3CED4C}"/>
              </a:ext>
            </a:extLst>
          </p:cNvPr>
          <p:cNvSpPr>
            <a:spLocks noGrp="1"/>
          </p:cNvSpPr>
          <p:nvPr>
            <p:ph type="sldNum" sz="quarter" idx="12"/>
          </p:nvPr>
        </p:nvSpPr>
        <p:spPr/>
        <p:txBody>
          <a:bodyPr/>
          <a:lstStyle/>
          <a:p>
            <a:fld id="{5EEB83C2-341F-4C28-A243-1C56DDDA54D3}" type="slidenum">
              <a:rPr lang="en-US" smtClean="0">
                <a:latin typeface="HarmonyOS Sans" panose="00000500000000000000" pitchFamily="2" charset="0"/>
                <a:ea typeface="HarmonyOS Sans SC" panose="00000500000000000000" pitchFamily="2" charset="-122"/>
                <a:sym typeface="HarmonyOS Sans" panose="00000500000000000000" pitchFamily="2" charset="0"/>
              </a:rPr>
              <a:t>7</a:t>
            </a:fld>
            <a:endParaRPr lang="en-US">
              <a:latin typeface="HarmonyOS Sans" panose="00000500000000000000" pitchFamily="2" charset="0"/>
              <a:ea typeface="HarmonyOS Sans SC" panose="00000500000000000000" pitchFamily="2" charset="-122"/>
              <a:sym typeface="HarmonyOS Sans" panose="00000500000000000000" pitchFamily="2" charset="0"/>
            </a:endParaRPr>
          </a:p>
        </p:txBody>
      </p:sp>
    </p:spTree>
    <p:extLst>
      <p:ext uri="{BB962C8B-B14F-4D97-AF65-F5344CB8AC3E}">
        <p14:creationId xmlns:p14="http://schemas.microsoft.com/office/powerpoint/2010/main" val="21512714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931108-846F-44F6-032F-6AC880B6EFA7}"/>
              </a:ext>
            </a:extLst>
          </p:cNvPr>
          <p:cNvSpPr>
            <a:spLocks noGrp="1"/>
          </p:cNvSpPr>
          <p:nvPr>
            <p:ph type="title"/>
          </p:nvPr>
        </p:nvSpPr>
        <p:spPr/>
        <p:txBody>
          <a:bodyPr/>
          <a:lstStyle/>
          <a:p>
            <a:r>
              <a:rPr lang="en-US" altLang="zh-CN" b="1" dirty="0">
                <a:latin typeface="HarmonyOS Sans" panose="00000500000000000000" pitchFamily="2" charset="0"/>
                <a:ea typeface="HarmonyOS Sans SC" panose="00000500000000000000" pitchFamily="2" charset="-122"/>
                <a:sym typeface="HarmonyOS Sans" panose="00000500000000000000" pitchFamily="2" charset="0"/>
              </a:rPr>
              <a:t>Involvement with Maylene</a:t>
            </a:r>
            <a:endParaRPr lang="zh-CN" altLang="en-US" b="1" dirty="0">
              <a:latin typeface="HarmonyOS Sans" panose="00000500000000000000" pitchFamily="2" charset="0"/>
              <a:ea typeface="HarmonyOS Sans SC" panose="00000500000000000000" pitchFamily="2" charset="-122"/>
              <a:sym typeface="HarmonyOS Sans" panose="00000500000000000000" pitchFamily="2" charset="0"/>
            </a:endParaRPr>
          </a:p>
        </p:txBody>
      </p:sp>
      <p:sp>
        <p:nvSpPr>
          <p:cNvPr id="3" name="内容占位符 2">
            <a:extLst>
              <a:ext uri="{FF2B5EF4-FFF2-40B4-BE49-F238E27FC236}">
                <a16:creationId xmlns:a16="http://schemas.microsoft.com/office/drawing/2014/main" id="{DD987924-37BB-496B-7D38-A165E7026F02}"/>
              </a:ext>
            </a:extLst>
          </p:cNvPr>
          <p:cNvSpPr>
            <a:spLocks noGrp="1"/>
          </p:cNvSpPr>
          <p:nvPr>
            <p:ph idx="1"/>
          </p:nvPr>
        </p:nvSpPr>
        <p:spPr>
          <a:xfrm>
            <a:off x="571499" y="2075688"/>
            <a:ext cx="11049000" cy="4093023"/>
          </a:xfrm>
        </p:spPr>
        <p:txBody>
          <a:bodyPr>
            <a:normAutofit/>
          </a:bodyPr>
          <a:lstStyle/>
          <a:p>
            <a:r>
              <a:rPr lang="en-US" altLang="zh-CN" sz="2800" dirty="0">
                <a:latin typeface="HarmonyOS Sans" panose="00000500000000000000" pitchFamily="2" charset="0"/>
                <a:ea typeface="HarmonyOS Sans SC" panose="00000500000000000000" pitchFamily="2" charset="-122"/>
                <a:sym typeface="HarmonyOS Sans" panose="00000500000000000000" pitchFamily="2" charset="0"/>
              </a:rPr>
              <a:t>Following are excerpts from the book:</a:t>
            </a:r>
          </a:p>
          <a:p>
            <a:pPr lvl="1"/>
            <a:r>
              <a:rPr lang="en-US" altLang="zh-CN" sz="2600" dirty="0">
                <a:latin typeface="Georgia" panose="02040502050405020303" pitchFamily="18" charset="0"/>
                <a:ea typeface="HarmonyOS Sans SC" panose="00000500000000000000" pitchFamily="2" charset="-122"/>
                <a:sym typeface="HarmonyOS Sans" panose="00000500000000000000" pitchFamily="2" charset="0"/>
              </a:rPr>
              <a:t>Maylene was cool. She was good at tennis, smart, cute. I liked her. I didn’t have a crush on her; I wasn’t even thinking about girls that way yet. I just liked hanging out with her. Maylene was also the only colored girl in school. </a:t>
            </a:r>
          </a:p>
          <a:p>
            <a:pPr lvl="1"/>
            <a:r>
              <a:rPr lang="en-US" altLang="zh-CN" sz="2600" i="1" dirty="0">
                <a:latin typeface="Georgia" panose="02040502050405020303" pitchFamily="18" charset="0"/>
                <a:ea typeface="HarmonyOS Sans SC" panose="00000500000000000000" pitchFamily="2" charset="-122"/>
                <a:sym typeface="HarmonyOS Sans" panose="00000500000000000000" pitchFamily="2" charset="0"/>
              </a:rPr>
              <a:t>Yes! Oh, yes. This. I don’t know what this is, but I like it. </a:t>
            </a:r>
            <a:r>
              <a:rPr lang="en-US" altLang="zh-CN" sz="2600" dirty="0">
                <a:latin typeface="Georgia" panose="02040502050405020303" pitchFamily="18" charset="0"/>
                <a:ea typeface="HarmonyOS Sans SC" panose="00000500000000000000" pitchFamily="2" charset="-122"/>
                <a:sym typeface="HarmonyOS Sans" panose="00000500000000000000" pitchFamily="2" charset="0"/>
              </a:rPr>
              <a:t>Something had awakened. And it was right outside McDonald’s, so it was extra special.</a:t>
            </a:r>
          </a:p>
        </p:txBody>
      </p:sp>
      <p:sp>
        <p:nvSpPr>
          <p:cNvPr id="4" name="页脚占位符 3">
            <a:extLst>
              <a:ext uri="{FF2B5EF4-FFF2-40B4-BE49-F238E27FC236}">
                <a16:creationId xmlns:a16="http://schemas.microsoft.com/office/drawing/2014/main" id="{DFB88A77-FB27-D896-47BC-B886AD735532}"/>
              </a:ext>
            </a:extLst>
          </p:cNvPr>
          <p:cNvSpPr>
            <a:spLocks noGrp="1"/>
          </p:cNvSpPr>
          <p:nvPr>
            <p:ph type="ftr" sz="quarter" idx="11"/>
          </p:nvPr>
        </p:nvSpPr>
        <p:spPr/>
        <p:txBody>
          <a:bodyPr/>
          <a:lstStyle/>
          <a:p>
            <a:r>
              <a:rPr lang="en-US" dirty="0">
                <a:latin typeface="HarmonyOS Sans" panose="00000500000000000000" pitchFamily="2" charset="0"/>
                <a:ea typeface="HarmonyOS Sans SC" panose="00000500000000000000" pitchFamily="2" charset="-122"/>
                <a:sym typeface="HarmonyOS Sans" panose="00000500000000000000" pitchFamily="2" charset="0"/>
              </a:rPr>
              <a:t>Misunderstanding you encounter with an opposite sex</a:t>
            </a:r>
          </a:p>
        </p:txBody>
      </p:sp>
      <p:sp>
        <p:nvSpPr>
          <p:cNvPr id="5" name="灯片编号占位符 4">
            <a:extLst>
              <a:ext uri="{FF2B5EF4-FFF2-40B4-BE49-F238E27FC236}">
                <a16:creationId xmlns:a16="http://schemas.microsoft.com/office/drawing/2014/main" id="{6D1EFFF2-6BA4-4FB5-B2BB-4747A3429B47}"/>
              </a:ext>
            </a:extLst>
          </p:cNvPr>
          <p:cNvSpPr>
            <a:spLocks noGrp="1"/>
          </p:cNvSpPr>
          <p:nvPr>
            <p:ph type="sldNum" sz="quarter" idx="12"/>
          </p:nvPr>
        </p:nvSpPr>
        <p:spPr/>
        <p:txBody>
          <a:bodyPr/>
          <a:lstStyle/>
          <a:p>
            <a:fld id="{5EEB83C2-341F-4C28-A243-1C56DDDA54D3}" type="slidenum">
              <a:rPr lang="en-US" smtClean="0">
                <a:latin typeface="HarmonyOS Sans" panose="00000500000000000000" pitchFamily="2" charset="0"/>
                <a:ea typeface="HarmonyOS Sans SC" panose="00000500000000000000" pitchFamily="2" charset="-122"/>
                <a:sym typeface="HarmonyOS Sans" panose="00000500000000000000" pitchFamily="2" charset="0"/>
              </a:rPr>
              <a:t>8</a:t>
            </a:fld>
            <a:endParaRPr lang="en-US">
              <a:latin typeface="HarmonyOS Sans" panose="00000500000000000000" pitchFamily="2" charset="0"/>
              <a:ea typeface="HarmonyOS Sans SC" panose="00000500000000000000" pitchFamily="2" charset="-122"/>
              <a:sym typeface="HarmonyOS Sans" panose="00000500000000000000" pitchFamily="2" charset="0"/>
            </a:endParaRPr>
          </a:p>
        </p:txBody>
      </p:sp>
    </p:spTree>
    <p:extLst>
      <p:ext uri="{BB962C8B-B14F-4D97-AF65-F5344CB8AC3E}">
        <p14:creationId xmlns:p14="http://schemas.microsoft.com/office/powerpoint/2010/main" val="37414500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931108-846F-44F6-032F-6AC880B6EFA7}"/>
              </a:ext>
            </a:extLst>
          </p:cNvPr>
          <p:cNvSpPr>
            <a:spLocks noGrp="1"/>
          </p:cNvSpPr>
          <p:nvPr>
            <p:ph type="title"/>
          </p:nvPr>
        </p:nvSpPr>
        <p:spPr/>
        <p:txBody>
          <a:bodyPr>
            <a:normAutofit fontScale="90000"/>
          </a:bodyPr>
          <a:lstStyle/>
          <a:p>
            <a:r>
              <a:rPr lang="en-US" altLang="zh-CN" b="1" dirty="0">
                <a:latin typeface="HarmonyOS Sans" panose="00000500000000000000" pitchFamily="2" charset="0"/>
                <a:ea typeface="HarmonyOS Sans SC" panose="00000500000000000000" pitchFamily="2" charset="-122"/>
                <a:sym typeface="HarmonyOS Sans" panose="00000500000000000000" pitchFamily="2" charset="0"/>
              </a:rPr>
              <a:t>The susceptibility to influences and pressures and their subsequent emotional repercussions</a:t>
            </a:r>
          </a:p>
        </p:txBody>
      </p:sp>
      <p:sp>
        <p:nvSpPr>
          <p:cNvPr id="3" name="内容占位符 2">
            <a:extLst>
              <a:ext uri="{FF2B5EF4-FFF2-40B4-BE49-F238E27FC236}">
                <a16:creationId xmlns:a16="http://schemas.microsoft.com/office/drawing/2014/main" id="{DD987924-37BB-496B-7D38-A165E7026F02}"/>
              </a:ext>
            </a:extLst>
          </p:cNvPr>
          <p:cNvSpPr>
            <a:spLocks noGrp="1"/>
          </p:cNvSpPr>
          <p:nvPr>
            <p:ph idx="1"/>
          </p:nvPr>
        </p:nvSpPr>
        <p:spPr>
          <a:xfrm>
            <a:off x="571499" y="2075688"/>
            <a:ext cx="11049000" cy="3910987"/>
          </a:xfrm>
        </p:spPr>
        <p:txBody>
          <a:bodyPr>
            <a:normAutofit/>
          </a:bodyPr>
          <a:lstStyle/>
          <a:p>
            <a:r>
              <a:rPr lang="en-US" altLang="zh-CN" sz="2800" dirty="0">
                <a:latin typeface="HarmonyOS Sans" panose="00000500000000000000" pitchFamily="2" charset="0"/>
                <a:ea typeface="HarmonyOS Sans SC" panose="00000500000000000000" pitchFamily="2" charset="-122"/>
                <a:sym typeface="HarmonyOS Sans" panose="00000500000000000000" pitchFamily="2" charset="0"/>
              </a:rPr>
              <a:t>Lacking any romantic interest in Maylene</a:t>
            </a:r>
          </a:p>
          <a:p>
            <a:r>
              <a:rPr lang="en-US" altLang="zh-CN" sz="2800" dirty="0">
                <a:latin typeface="HarmonyOS Sans" panose="00000500000000000000" pitchFamily="2" charset="0"/>
                <a:ea typeface="HarmonyOS Sans SC" panose="00000500000000000000" pitchFamily="2" charset="-122"/>
                <a:sym typeface="HarmonyOS Sans" panose="00000500000000000000" pitchFamily="2" charset="0"/>
              </a:rPr>
              <a:t>Succumbs to the persuasive tactics employed by his peers</a:t>
            </a:r>
          </a:p>
          <a:p>
            <a:r>
              <a:rPr lang="en-US" altLang="zh-CN" sz="2800" dirty="0">
                <a:latin typeface="HarmonyOS Sans" panose="00000500000000000000" pitchFamily="2" charset="0"/>
                <a:ea typeface="HarmonyOS Sans SC" panose="00000500000000000000" pitchFamily="2" charset="-122"/>
                <a:sym typeface="HarmonyOS Sans" panose="00000500000000000000" pitchFamily="2" charset="0"/>
              </a:rPr>
              <a:t>Exemplifying the </a:t>
            </a:r>
            <a:r>
              <a:rPr lang="en-US" altLang="zh-CN" sz="2800" dirty="0">
                <a:latin typeface="HarmonyOS Sans Medium" panose="00000600000000000000" pitchFamily="2" charset="0"/>
                <a:ea typeface="HarmonyOS Sans SC" panose="00000500000000000000" pitchFamily="2" charset="-122"/>
                <a:sym typeface="HarmonyOS Sans" panose="00000500000000000000" pitchFamily="2" charset="0"/>
              </a:rPr>
              <a:t>impressionability</a:t>
            </a:r>
            <a:r>
              <a:rPr lang="en-US" altLang="zh-CN" sz="2800" dirty="0">
                <a:latin typeface="HarmonyOS Sans" panose="00000500000000000000" pitchFamily="2" charset="0"/>
                <a:ea typeface="HarmonyOS Sans SC" panose="00000500000000000000" pitchFamily="2" charset="-122"/>
                <a:sym typeface="HarmonyOS Sans" panose="00000500000000000000" pitchFamily="2" charset="0"/>
              </a:rPr>
              <a:t> (</a:t>
            </a:r>
            <a:r>
              <a:rPr lang="zh-CN" altLang="en-US" sz="2800" dirty="0">
                <a:latin typeface="HarmonyOS Sans" panose="00000500000000000000" pitchFamily="2" charset="0"/>
                <a:ea typeface="HarmonyOS Sans SC" panose="00000500000000000000" pitchFamily="2" charset="-122"/>
                <a:sym typeface="HarmonyOS Sans" panose="00000500000000000000" pitchFamily="2" charset="0"/>
              </a:rPr>
              <a:t>敏感性</a:t>
            </a:r>
            <a:r>
              <a:rPr lang="en-US" altLang="zh-CN" sz="2800" dirty="0">
                <a:latin typeface="HarmonyOS Sans" panose="00000500000000000000" pitchFamily="2" charset="0"/>
                <a:ea typeface="HarmonyOS Sans SC" panose="00000500000000000000" pitchFamily="2" charset="-122"/>
                <a:sym typeface="HarmonyOS Sans" panose="00000500000000000000" pitchFamily="2" charset="0"/>
              </a:rPr>
              <a:t>) and </a:t>
            </a:r>
            <a:r>
              <a:rPr lang="en-US" altLang="zh-CN" sz="2800" dirty="0">
                <a:latin typeface="HarmonyOS Sans Medium" panose="00000600000000000000" pitchFamily="2" charset="0"/>
                <a:ea typeface="HarmonyOS Sans SC" panose="00000500000000000000" pitchFamily="2" charset="-122"/>
                <a:sym typeface="HarmonyOS Sans" panose="00000500000000000000" pitchFamily="2" charset="0"/>
              </a:rPr>
              <a:t>malleability</a:t>
            </a:r>
            <a:r>
              <a:rPr lang="en-US" altLang="zh-CN" sz="2800" dirty="0">
                <a:latin typeface="HarmonyOS Sans" panose="00000500000000000000" pitchFamily="2" charset="0"/>
                <a:ea typeface="HarmonyOS Sans SC" panose="00000500000000000000" pitchFamily="2" charset="-122"/>
                <a:sym typeface="HarmonyOS Sans" panose="00000500000000000000" pitchFamily="2" charset="0"/>
              </a:rPr>
              <a:t> (</a:t>
            </a:r>
            <a:r>
              <a:rPr lang="zh-CN" altLang="en-US" sz="2800" dirty="0">
                <a:latin typeface="HarmonyOS Sans" panose="00000500000000000000" pitchFamily="2" charset="0"/>
                <a:ea typeface="HarmonyOS Sans SC" panose="00000500000000000000" pitchFamily="2" charset="-122"/>
                <a:sym typeface="HarmonyOS Sans" panose="00000500000000000000" pitchFamily="2" charset="0"/>
              </a:rPr>
              <a:t>柔韧性</a:t>
            </a:r>
            <a:r>
              <a:rPr lang="en-US" altLang="zh-CN" sz="2800" dirty="0">
                <a:latin typeface="HarmonyOS Sans" panose="00000500000000000000" pitchFamily="2" charset="0"/>
                <a:ea typeface="HarmonyOS Sans SC" panose="00000500000000000000" pitchFamily="2" charset="-122"/>
                <a:sym typeface="HarmonyOS Sans" panose="00000500000000000000" pitchFamily="2" charset="0"/>
              </a:rPr>
              <a:t>) of young individuals</a:t>
            </a:r>
          </a:p>
          <a:p>
            <a:pPr lvl="1"/>
            <a:r>
              <a:rPr lang="en-US" altLang="zh-CN" sz="2600" dirty="0">
                <a:latin typeface="HarmonyOS Sans" panose="00000500000000000000" pitchFamily="2" charset="0"/>
                <a:ea typeface="HarmonyOS Sans SC" panose="00000500000000000000" pitchFamily="2" charset="-122"/>
                <a:sym typeface="HarmonyOS Sans" panose="00000500000000000000" pitchFamily="2" charset="0"/>
              </a:rPr>
              <a:t>Condition: Faced with external pressures and the desire to </a:t>
            </a:r>
            <a:r>
              <a:rPr lang="en-US" altLang="zh-CN" sz="2600" dirty="0">
                <a:latin typeface="HarmonyOS Sans Medium" panose="00000600000000000000" pitchFamily="2" charset="0"/>
                <a:ea typeface="HarmonyOS Sans SC" panose="00000500000000000000" pitchFamily="2" charset="-122"/>
                <a:sym typeface="HarmonyOS Sans" panose="00000500000000000000" pitchFamily="2" charset="0"/>
              </a:rPr>
              <a:t>garner</a:t>
            </a:r>
            <a:r>
              <a:rPr lang="en-US" altLang="zh-CN" sz="2600" dirty="0">
                <a:latin typeface="HarmonyOS Sans" panose="00000500000000000000" pitchFamily="2" charset="0"/>
                <a:ea typeface="HarmonyOS Sans SC" panose="00000500000000000000" pitchFamily="2" charset="-122"/>
                <a:sym typeface="HarmonyOS Sans" panose="00000500000000000000" pitchFamily="2" charset="0"/>
              </a:rPr>
              <a:t> (</a:t>
            </a:r>
            <a:r>
              <a:rPr lang="zh-CN" altLang="en-US" sz="2600" dirty="0">
                <a:latin typeface="HarmonyOS Sans" panose="00000500000000000000" pitchFamily="2" charset="0"/>
                <a:ea typeface="HarmonyOS Sans SC" panose="00000500000000000000" pitchFamily="2" charset="-122"/>
                <a:sym typeface="HarmonyOS Sans" panose="00000500000000000000" pitchFamily="2" charset="0"/>
              </a:rPr>
              <a:t>获得</a:t>
            </a:r>
            <a:r>
              <a:rPr lang="en-US" altLang="zh-CN" sz="2600" dirty="0">
                <a:latin typeface="HarmonyOS Sans" panose="00000500000000000000" pitchFamily="2" charset="0"/>
                <a:ea typeface="HarmonyOS Sans SC" panose="00000500000000000000" pitchFamily="2" charset="-122"/>
                <a:sym typeface="HarmonyOS Sans" panose="00000500000000000000" pitchFamily="2" charset="0"/>
              </a:rPr>
              <a:t>) acceptance.</a:t>
            </a:r>
          </a:p>
        </p:txBody>
      </p:sp>
      <p:sp>
        <p:nvSpPr>
          <p:cNvPr id="4" name="页脚占位符 3">
            <a:extLst>
              <a:ext uri="{FF2B5EF4-FFF2-40B4-BE49-F238E27FC236}">
                <a16:creationId xmlns:a16="http://schemas.microsoft.com/office/drawing/2014/main" id="{DFB88A77-FB27-D896-47BC-B886AD735532}"/>
              </a:ext>
            </a:extLst>
          </p:cNvPr>
          <p:cNvSpPr>
            <a:spLocks noGrp="1"/>
          </p:cNvSpPr>
          <p:nvPr>
            <p:ph type="ftr" sz="quarter" idx="11"/>
          </p:nvPr>
        </p:nvSpPr>
        <p:spPr/>
        <p:txBody>
          <a:bodyPr/>
          <a:lstStyle/>
          <a:p>
            <a:r>
              <a:rPr lang="en-US" dirty="0">
                <a:latin typeface="HarmonyOS Sans" panose="00000500000000000000" pitchFamily="2" charset="0"/>
                <a:ea typeface="HarmonyOS Sans SC" panose="00000500000000000000" pitchFamily="2" charset="-122"/>
                <a:sym typeface="HarmonyOS Sans" panose="00000500000000000000" pitchFamily="2" charset="0"/>
              </a:rPr>
              <a:t>Misunderstanding you encounter with an opposite sex</a:t>
            </a:r>
          </a:p>
        </p:txBody>
      </p:sp>
      <p:sp>
        <p:nvSpPr>
          <p:cNvPr id="5" name="灯片编号占位符 4">
            <a:extLst>
              <a:ext uri="{FF2B5EF4-FFF2-40B4-BE49-F238E27FC236}">
                <a16:creationId xmlns:a16="http://schemas.microsoft.com/office/drawing/2014/main" id="{6D1EFFF2-6BA4-4FB5-B2BB-4747A3429B47}"/>
              </a:ext>
            </a:extLst>
          </p:cNvPr>
          <p:cNvSpPr>
            <a:spLocks noGrp="1"/>
          </p:cNvSpPr>
          <p:nvPr>
            <p:ph type="sldNum" sz="quarter" idx="12"/>
          </p:nvPr>
        </p:nvSpPr>
        <p:spPr/>
        <p:txBody>
          <a:bodyPr/>
          <a:lstStyle/>
          <a:p>
            <a:fld id="{5EEB83C2-341F-4C28-A243-1C56DDDA54D3}" type="slidenum">
              <a:rPr lang="en-US" smtClean="0">
                <a:latin typeface="HarmonyOS Sans" panose="00000500000000000000" pitchFamily="2" charset="0"/>
                <a:ea typeface="HarmonyOS Sans SC" panose="00000500000000000000" pitchFamily="2" charset="-122"/>
                <a:sym typeface="HarmonyOS Sans" panose="00000500000000000000" pitchFamily="2" charset="0"/>
              </a:rPr>
              <a:t>9</a:t>
            </a:fld>
            <a:endParaRPr lang="en-US">
              <a:latin typeface="HarmonyOS Sans" panose="00000500000000000000" pitchFamily="2" charset="0"/>
              <a:ea typeface="HarmonyOS Sans SC" panose="00000500000000000000" pitchFamily="2" charset="-122"/>
              <a:sym typeface="HarmonyOS Sans" panose="00000500000000000000" pitchFamily="2" charset="0"/>
            </a:endParaRPr>
          </a:p>
        </p:txBody>
      </p:sp>
    </p:spTree>
    <p:extLst>
      <p:ext uri="{BB962C8B-B14F-4D97-AF65-F5344CB8AC3E}">
        <p14:creationId xmlns:p14="http://schemas.microsoft.com/office/powerpoint/2010/main" val="34697711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AlignmentVTI">
  <a:themeElements>
    <a:clrScheme name="AnalogousFromLightSeedLeftStep">
      <a:dk1>
        <a:srgbClr val="000000"/>
      </a:dk1>
      <a:lt1>
        <a:srgbClr val="FFFFFF"/>
      </a:lt1>
      <a:dk2>
        <a:srgbClr val="41242C"/>
      </a:dk2>
      <a:lt2>
        <a:srgbClr val="E2E5E8"/>
      </a:lt2>
      <a:accent1>
        <a:srgbClr val="B89D7C"/>
      </a:accent1>
      <a:accent2>
        <a:srgbClr val="BA877F"/>
      </a:accent2>
      <a:accent3>
        <a:srgbClr val="C492A0"/>
      </a:accent3>
      <a:accent4>
        <a:srgbClr val="BA7FA8"/>
      </a:accent4>
      <a:accent5>
        <a:srgbClr val="BF93C5"/>
      </a:accent5>
      <a:accent6>
        <a:srgbClr val="9A7FBA"/>
      </a:accent6>
      <a:hlink>
        <a:srgbClr val="6383AB"/>
      </a:hlink>
      <a:folHlink>
        <a:srgbClr val="7F7F7F"/>
      </a:folHlink>
    </a:clrScheme>
    <a:fontScheme name="Custom 1">
      <a:majorFont>
        <a:latin typeface="Batang"/>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lignmentVTI" id="{606D7720-FAA0-4ADC-B967-3239DA8ECA1A}" vid="{10074623-6FCC-4A3C-AAA5-58644BD8FF19}"/>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TotalTime>
  <Words>959</Words>
  <Application>Microsoft Office PowerPoint</Application>
  <PresentationFormat>宽屏</PresentationFormat>
  <Paragraphs>108</Paragraphs>
  <Slides>18</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18</vt:i4>
      </vt:variant>
    </vt:vector>
  </HeadingPairs>
  <TitlesOfParts>
    <vt:vector size="28" baseType="lpstr">
      <vt:lpstr>Batang</vt:lpstr>
      <vt:lpstr>HarmonyOS Sans SC</vt:lpstr>
      <vt:lpstr>HarmonyOS Sans SC Medium</vt:lpstr>
      <vt:lpstr>等线</vt:lpstr>
      <vt:lpstr>Arial</vt:lpstr>
      <vt:lpstr>Avenir Next LT Pro Light</vt:lpstr>
      <vt:lpstr>Georgia</vt:lpstr>
      <vt:lpstr>HarmonyOS Sans</vt:lpstr>
      <vt:lpstr>HarmonyOS Sans Medium</vt:lpstr>
      <vt:lpstr>AlignmentVTI</vt:lpstr>
      <vt:lpstr>Misunderstanding You Encounter with an Opposite Sex</vt:lpstr>
      <vt:lpstr>Contents</vt:lpstr>
      <vt:lpstr>Introduction</vt:lpstr>
      <vt:lpstr>What is ‘Misunderstanding’?</vt:lpstr>
      <vt:lpstr>What is ‘Misunderstanding’?</vt:lpstr>
      <vt:lpstr>What is ‘Misunderstanding’?</vt:lpstr>
      <vt:lpstr>Examples</vt:lpstr>
      <vt:lpstr>Involvement with Maylene</vt:lpstr>
      <vt:lpstr>The susceptibility to influences and pressures and their subsequent emotional repercussions</vt:lpstr>
      <vt:lpstr>The susceptibility to influences and pressures and their subsequent emotional repercussions</vt:lpstr>
      <vt:lpstr>Involvement with Zaheera</vt:lpstr>
      <vt:lpstr>Involvement with Zaheera</vt:lpstr>
      <vt:lpstr>Aversion to potential rejection and lack of self-assurance impeded the pursuit of Zaheera.</vt:lpstr>
      <vt:lpstr>Lessons &amp; Insights</vt:lpstr>
      <vt:lpstr>Lessons &amp; Insights</vt:lpstr>
      <vt:lpstr>Conclusion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Misunderstanding You Encounter with an Opposite Sex</dc:title>
  <dc:creator>Homura Hoshi</dc:creator>
  <cp:lastModifiedBy>Homura Hoshi</cp:lastModifiedBy>
  <cp:revision>3</cp:revision>
  <dcterms:created xsi:type="dcterms:W3CDTF">2023-05-21T07:41:39Z</dcterms:created>
  <dcterms:modified xsi:type="dcterms:W3CDTF">2023-05-26T11:40:32Z</dcterms:modified>
</cp:coreProperties>
</file>