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4"/>
  </p:sldMasterIdLst>
  <p:notesMasterIdLst>
    <p:notesMasterId r:id="rId11"/>
  </p:notesMasterIdLst>
  <p:handoutMasterIdLst>
    <p:handoutMasterId r:id="rId12"/>
  </p:handoutMasterIdLst>
  <p:sldIdLst>
    <p:sldId id="256" r:id="rId5"/>
    <p:sldId id="278" r:id="rId6"/>
    <p:sldId id="279" r:id="rId7"/>
    <p:sldId id="280" r:id="rId8"/>
    <p:sldId id="281" r:id="rId9"/>
    <p:sldId id="282" r:id="rId10"/>
  </p:sldIdLst>
  <p:sldSz cx="12192000" cy="6858000"/>
  <p:notesSz cx="6858000" cy="9144000"/>
  <p:defaultTextStyle>
    <a:defPPr algn="r" rtl="1">
      <a:defRPr lang="he-il"/>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BEF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66" d="100"/>
          <a:sy n="66" d="100"/>
        </p:scale>
        <p:origin x="48"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05DC32-09AD-4CEE-8BA4-D9D793160B5D}" type="doc">
      <dgm:prSet loTypeId="urn:microsoft.com/office/officeart/2005/8/layout/process1" loCatId="process" qsTypeId="urn:microsoft.com/office/officeart/2005/8/quickstyle/simple1" qsCatId="simple" csTypeId="urn:microsoft.com/office/officeart/2005/8/colors/accent1_2" csCatId="accent1" phldr="1"/>
      <dgm:spPr/>
    </dgm:pt>
    <dgm:pt modelId="{28E30F4C-0539-4A6E-9C10-E1EFDC7F76A9}">
      <dgm:prSet phldrT="[טקסט]"/>
      <dgm:spPr>
        <a:solidFill>
          <a:schemeClr val="tx2">
            <a:lumMod val="40000"/>
            <a:lumOff val="60000"/>
            <a:alpha val="66000"/>
          </a:schemeClr>
        </a:solidFill>
      </dgm:spPr>
      <dgm:t>
        <a:bodyPr/>
        <a:lstStyle/>
        <a:p>
          <a:r>
            <a:rPr lang="en-US" b="0" i="0" dirty="0">
              <a:solidFill>
                <a:schemeClr val="bg1"/>
              </a:solidFill>
              <a:effectLst/>
              <a:latin typeface="SourceSansPro"/>
            </a:rPr>
            <a:t>A person or group of persons acquire a significant ownership stake in a company (more than 5% of voting class)</a:t>
          </a:r>
          <a:endParaRPr lang="en-US" dirty="0">
            <a:solidFill>
              <a:schemeClr val="bg1"/>
            </a:solidFill>
          </a:endParaRPr>
        </a:p>
      </dgm:t>
    </dgm:pt>
    <dgm:pt modelId="{E011677B-6DEF-4413-A33F-931AC013AAC3}" type="parTrans" cxnId="{0267E51E-6ED5-4AA1-AB97-7E546C4C9F62}">
      <dgm:prSet/>
      <dgm:spPr/>
      <dgm:t>
        <a:bodyPr/>
        <a:lstStyle/>
        <a:p>
          <a:endParaRPr lang="en-US"/>
        </a:p>
      </dgm:t>
    </dgm:pt>
    <dgm:pt modelId="{B2CB7A3B-7D3F-4295-BB25-6CB8EE18B9CB}" type="sibTrans" cxnId="{0267E51E-6ED5-4AA1-AB97-7E546C4C9F62}">
      <dgm:prSet/>
      <dgm:spPr/>
      <dgm:t>
        <a:bodyPr/>
        <a:lstStyle/>
        <a:p>
          <a:endParaRPr lang="en-US"/>
        </a:p>
      </dgm:t>
    </dgm:pt>
    <dgm:pt modelId="{564AAA72-6B8B-4E9F-ACBB-6E81A9EE32B5}">
      <dgm:prSet phldrT="[טקסט]"/>
      <dgm:spPr>
        <a:solidFill>
          <a:schemeClr val="tx2">
            <a:alpha val="66000"/>
          </a:schemeClr>
        </a:solidFill>
      </dgm:spPr>
      <dgm:t>
        <a:bodyPr/>
        <a:lstStyle/>
        <a:p>
          <a:r>
            <a:rPr lang="en-US" b="0" i="0" dirty="0">
              <a:solidFill>
                <a:schemeClr val="bg1"/>
              </a:solidFill>
              <a:effectLst/>
              <a:latin typeface="SourceSansPro"/>
            </a:rPr>
            <a:t>Disclose the purchase on a Schedule 13D form</a:t>
          </a:r>
          <a:endParaRPr lang="en-US" dirty="0">
            <a:solidFill>
              <a:schemeClr val="bg1"/>
            </a:solidFill>
          </a:endParaRPr>
        </a:p>
      </dgm:t>
    </dgm:pt>
    <dgm:pt modelId="{B47DF9F5-0CCE-445B-ABC1-AF59C9871F86}" type="parTrans" cxnId="{3FDF1FFF-7F74-4F4A-BC46-D5432C905C1D}">
      <dgm:prSet/>
      <dgm:spPr/>
      <dgm:t>
        <a:bodyPr/>
        <a:lstStyle/>
        <a:p>
          <a:endParaRPr lang="en-US"/>
        </a:p>
      </dgm:t>
    </dgm:pt>
    <dgm:pt modelId="{031BC5D2-A6AF-413F-AF0A-3F298375AE89}" type="sibTrans" cxnId="{3FDF1FFF-7F74-4F4A-BC46-D5432C905C1D}">
      <dgm:prSet/>
      <dgm:spPr/>
      <dgm:t>
        <a:bodyPr/>
        <a:lstStyle/>
        <a:p>
          <a:endParaRPr lang="en-US"/>
        </a:p>
      </dgm:t>
    </dgm:pt>
    <dgm:pt modelId="{1A00E2F1-62C4-4B18-92D2-A51619A2A2BD}">
      <dgm:prSet phldrT="[טקסט]"/>
      <dgm:spPr>
        <a:solidFill>
          <a:schemeClr val="tx2">
            <a:lumMod val="50000"/>
            <a:alpha val="66000"/>
          </a:schemeClr>
        </a:solidFill>
      </dgm:spPr>
      <dgm:t>
        <a:bodyPr/>
        <a:lstStyle/>
        <a:p>
          <a:r>
            <a:rPr lang="en-GB" dirty="0"/>
            <a:t>The share holder becomes a beneficial owner </a:t>
          </a:r>
          <a:endParaRPr lang="en-US" dirty="0"/>
        </a:p>
      </dgm:t>
    </dgm:pt>
    <dgm:pt modelId="{66C7C3E9-27D5-40B1-B8B1-4B51CCE2101D}" type="parTrans" cxnId="{857D9649-62B2-410A-826D-3B96947791A0}">
      <dgm:prSet/>
      <dgm:spPr/>
      <dgm:t>
        <a:bodyPr/>
        <a:lstStyle/>
        <a:p>
          <a:endParaRPr lang="en-US"/>
        </a:p>
      </dgm:t>
    </dgm:pt>
    <dgm:pt modelId="{69B10C38-B80C-47CC-AE5D-4B34BD9776C8}" type="sibTrans" cxnId="{857D9649-62B2-410A-826D-3B96947791A0}">
      <dgm:prSet/>
      <dgm:spPr/>
      <dgm:t>
        <a:bodyPr/>
        <a:lstStyle/>
        <a:p>
          <a:endParaRPr lang="en-US"/>
        </a:p>
      </dgm:t>
    </dgm:pt>
    <dgm:pt modelId="{BEFCB3B4-B1FC-4FE8-963E-0C831A23C06E}" type="pres">
      <dgm:prSet presAssocID="{DA05DC32-09AD-4CEE-8BA4-D9D793160B5D}" presName="Name0" presStyleCnt="0">
        <dgm:presLayoutVars>
          <dgm:dir/>
          <dgm:resizeHandles val="exact"/>
        </dgm:presLayoutVars>
      </dgm:prSet>
      <dgm:spPr/>
    </dgm:pt>
    <dgm:pt modelId="{E694E00C-0EA7-41EE-96A5-956411744834}" type="pres">
      <dgm:prSet presAssocID="{28E30F4C-0539-4A6E-9C10-E1EFDC7F76A9}" presName="node" presStyleLbl="node1" presStyleIdx="0" presStyleCnt="3">
        <dgm:presLayoutVars>
          <dgm:bulletEnabled val="1"/>
        </dgm:presLayoutVars>
      </dgm:prSet>
      <dgm:spPr/>
    </dgm:pt>
    <dgm:pt modelId="{7B4E894F-05C0-4041-87A9-B8C81D64BD52}" type="pres">
      <dgm:prSet presAssocID="{B2CB7A3B-7D3F-4295-BB25-6CB8EE18B9CB}" presName="sibTrans" presStyleLbl="sibTrans2D1" presStyleIdx="0" presStyleCnt="2"/>
      <dgm:spPr/>
    </dgm:pt>
    <dgm:pt modelId="{1BF6B29C-79C5-4004-AB40-357033E8BBC9}" type="pres">
      <dgm:prSet presAssocID="{B2CB7A3B-7D3F-4295-BB25-6CB8EE18B9CB}" presName="connectorText" presStyleLbl="sibTrans2D1" presStyleIdx="0" presStyleCnt="2"/>
      <dgm:spPr/>
    </dgm:pt>
    <dgm:pt modelId="{3D818860-5957-4B60-BB6B-B32CA868CAA7}" type="pres">
      <dgm:prSet presAssocID="{564AAA72-6B8B-4E9F-ACBB-6E81A9EE32B5}" presName="node" presStyleLbl="node1" presStyleIdx="1" presStyleCnt="3">
        <dgm:presLayoutVars>
          <dgm:bulletEnabled val="1"/>
        </dgm:presLayoutVars>
      </dgm:prSet>
      <dgm:spPr/>
    </dgm:pt>
    <dgm:pt modelId="{8A058910-7513-4ED3-8C9A-EA1A80DDB573}" type="pres">
      <dgm:prSet presAssocID="{031BC5D2-A6AF-413F-AF0A-3F298375AE89}" presName="sibTrans" presStyleLbl="sibTrans2D1" presStyleIdx="1" presStyleCnt="2"/>
      <dgm:spPr/>
    </dgm:pt>
    <dgm:pt modelId="{9822E102-592D-4A93-9073-18F084EFF4B9}" type="pres">
      <dgm:prSet presAssocID="{031BC5D2-A6AF-413F-AF0A-3F298375AE89}" presName="connectorText" presStyleLbl="sibTrans2D1" presStyleIdx="1" presStyleCnt="2"/>
      <dgm:spPr/>
    </dgm:pt>
    <dgm:pt modelId="{86011B96-E0BE-4E1E-B00F-D83B468A6E26}" type="pres">
      <dgm:prSet presAssocID="{1A00E2F1-62C4-4B18-92D2-A51619A2A2BD}" presName="node" presStyleLbl="node1" presStyleIdx="2" presStyleCnt="3">
        <dgm:presLayoutVars>
          <dgm:bulletEnabled val="1"/>
        </dgm:presLayoutVars>
      </dgm:prSet>
      <dgm:spPr/>
    </dgm:pt>
  </dgm:ptLst>
  <dgm:cxnLst>
    <dgm:cxn modelId="{9C6EDE15-254C-4EED-9536-9FB877372C82}" type="presOf" srcId="{031BC5D2-A6AF-413F-AF0A-3F298375AE89}" destId="{9822E102-592D-4A93-9073-18F084EFF4B9}" srcOrd="1" destOrd="0" presId="urn:microsoft.com/office/officeart/2005/8/layout/process1"/>
    <dgm:cxn modelId="{0267E51E-6ED5-4AA1-AB97-7E546C4C9F62}" srcId="{DA05DC32-09AD-4CEE-8BA4-D9D793160B5D}" destId="{28E30F4C-0539-4A6E-9C10-E1EFDC7F76A9}" srcOrd="0" destOrd="0" parTransId="{E011677B-6DEF-4413-A33F-931AC013AAC3}" sibTransId="{B2CB7A3B-7D3F-4295-BB25-6CB8EE18B9CB}"/>
    <dgm:cxn modelId="{857D9649-62B2-410A-826D-3B96947791A0}" srcId="{DA05DC32-09AD-4CEE-8BA4-D9D793160B5D}" destId="{1A00E2F1-62C4-4B18-92D2-A51619A2A2BD}" srcOrd="2" destOrd="0" parTransId="{66C7C3E9-27D5-40B1-B8B1-4B51CCE2101D}" sibTransId="{69B10C38-B80C-47CC-AE5D-4B34BD9776C8}"/>
    <dgm:cxn modelId="{1C8A0D4C-BAD4-4D0B-92DC-2638A26936B8}" type="presOf" srcId="{031BC5D2-A6AF-413F-AF0A-3F298375AE89}" destId="{8A058910-7513-4ED3-8C9A-EA1A80DDB573}" srcOrd="0" destOrd="0" presId="urn:microsoft.com/office/officeart/2005/8/layout/process1"/>
    <dgm:cxn modelId="{2EBE2278-64AB-46EC-BC7A-B11EB1B1FB76}" type="presOf" srcId="{B2CB7A3B-7D3F-4295-BB25-6CB8EE18B9CB}" destId="{1BF6B29C-79C5-4004-AB40-357033E8BBC9}" srcOrd="1" destOrd="0" presId="urn:microsoft.com/office/officeart/2005/8/layout/process1"/>
    <dgm:cxn modelId="{059ACC80-D22E-4AE2-BF21-1D05B7CF0A43}" type="presOf" srcId="{DA05DC32-09AD-4CEE-8BA4-D9D793160B5D}" destId="{BEFCB3B4-B1FC-4FE8-963E-0C831A23C06E}" srcOrd="0" destOrd="0" presId="urn:microsoft.com/office/officeart/2005/8/layout/process1"/>
    <dgm:cxn modelId="{10E17E9B-6E00-4B16-A7C5-7CE5C9223D3F}" type="presOf" srcId="{1A00E2F1-62C4-4B18-92D2-A51619A2A2BD}" destId="{86011B96-E0BE-4E1E-B00F-D83B468A6E26}" srcOrd="0" destOrd="0" presId="urn:microsoft.com/office/officeart/2005/8/layout/process1"/>
    <dgm:cxn modelId="{B88569B0-4688-4282-9C80-BBB6183008F9}" type="presOf" srcId="{28E30F4C-0539-4A6E-9C10-E1EFDC7F76A9}" destId="{E694E00C-0EA7-41EE-96A5-956411744834}" srcOrd="0" destOrd="0" presId="urn:microsoft.com/office/officeart/2005/8/layout/process1"/>
    <dgm:cxn modelId="{E0A85CBA-12B0-4BEF-8AD9-712B483B3C02}" type="presOf" srcId="{B2CB7A3B-7D3F-4295-BB25-6CB8EE18B9CB}" destId="{7B4E894F-05C0-4041-87A9-B8C81D64BD52}" srcOrd="0" destOrd="0" presId="urn:microsoft.com/office/officeart/2005/8/layout/process1"/>
    <dgm:cxn modelId="{AE4BADBE-A770-4B4B-A985-21F324E1E1E0}" type="presOf" srcId="{564AAA72-6B8B-4E9F-ACBB-6E81A9EE32B5}" destId="{3D818860-5957-4B60-BB6B-B32CA868CAA7}" srcOrd="0" destOrd="0" presId="urn:microsoft.com/office/officeart/2005/8/layout/process1"/>
    <dgm:cxn modelId="{3FDF1FFF-7F74-4F4A-BC46-D5432C905C1D}" srcId="{DA05DC32-09AD-4CEE-8BA4-D9D793160B5D}" destId="{564AAA72-6B8B-4E9F-ACBB-6E81A9EE32B5}" srcOrd="1" destOrd="0" parTransId="{B47DF9F5-0CCE-445B-ABC1-AF59C9871F86}" sibTransId="{031BC5D2-A6AF-413F-AF0A-3F298375AE89}"/>
    <dgm:cxn modelId="{48C7630B-0E63-4E44-8A92-0FF11A1F7ED8}" type="presParOf" srcId="{BEFCB3B4-B1FC-4FE8-963E-0C831A23C06E}" destId="{E694E00C-0EA7-41EE-96A5-956411744834}" srcOrd="0" destOrd="0" presId="urn:microsoft.com/office/officeart/2005/8/layout/process1"/>
    <dgm:cxn modelId="{CC8999D1-F345-435F-B847-397D48C377C9}" type="presParOf" srcId="{BEFCB3B4-B1FC-4FE8-963E-0C831A23C06E}" destId="{7B4E894F-05C0-4041-87A9-B8C81D64BD52}" srcOrd="1" destOrd="0" presId="urn:microsoft.com/office/officeart/2005/8/layout/process1"/>
    <dgm:cxn modelId="{22A760C9-8A6B-4833-AEAE-F3201C4CF3F6}" type="presParOf" srcId="{7B4E894F-05C0-4041-87A9-B8C81D64BD52}" destId="{1BF6B29C-79C5-4004-AB40-357033E8BBC9}" srcOrd="0" destOrd="0" presId="urn:microsoft.com/office/officeart/2005/8/layout/process1"/>
    <dgm:cxn modelId="{D4796603-C7AD-4CCF-BE10-701A67A698F3}" type="presParOf" srcId="{BEFCB3B4-B1FC-4FE8-963E-0C831A23C06E}" destId="{3D818860-5957-4B60-BB6B-B32CA868CAA7}" srcOrd="2" destOrd="0" presId="urn:microsoft.com/office/officeart/2005/8/layout/process1"/>
    <dgm:cxn modelId="{FF74BAF4-98B7-4B4A-9572-61AC8C83F5EB}" type="presParOf" srcId="{BEFCB3B4-B1FC-4FE8-963E-0C831A23C06E}" destId="{8A058910-7513-4ED3-8C9A-EA1A80DDB573}" srcOrd="3" destOrd="0" presId="urn:microsoft.com/office/officeart/2005/8/layout/process1"/>
    <dgm:cxn modelId="{ADD3FF0C-FC15-4146-AD76-9D44C95E09EC}" type="presParOf" srcId="{8A058910-7513-4ED3-8C9A-EA1A80DDB573}" destId="{9822E102-592D-4A93-9073-18F084EFF4B9}" srcOrd="0" destOrd="0" presId="urn:microsoft.com/office/officeart/2005/8/layout/process1"/>
    <dgm:cxn modelId="{F3285776-CEE9-41DC-A8E8-B4F2E3627298}" type="presParOf" srcId="{BEFCB3B4-B1FC-4FE8-963E-0C831A23C06E}" destId="{86011B96-E0BE-4E1E-B00F-D83B468A6E2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4E00C-0EA7-41EE-96A5-956411744834}">
      <dsp:nvSpPr>
        <dsp:cNvPr id="0" name=""/>
        <dsp:cNvSpPr/>
      </dsp:nvSpPr>
      <dsp:spPr>
        <a:xfrm>
          <a:off x="9739" y="1560863"/>
          <a:ext cx="2911008" cy="1746605"/>
        </a:xfrm>
        <a:prstGeom prst="roundRect">
          <a:avLst>
            <a:gd name="adj" fmla="val 10000"/>
          </a:avLst>
        </a:prstGeom>
        <a:solidFill>
          <a:schemeClr val="tx2">
            <a:lumMod val="40000"/>
            <a:lumOff val="60000"/>
            <a:alpha val="6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effectLst/>
              <a:latin typeface="SourceSansPro"/>
            </a:rPr>
            <a:t>A person or group of persons acquire a significant ownership stake in a company (more than 5% of voting class)</a:t>
          </a:r>
          <a:endParaRPr lang="en-US" sz="2000" kern="1200" dirty="0">
            <a:solidFill>
              <a:schemeClr val="bg1"/>
            </a:solidFill>
          </a:endParaRPr>
        </a:p>
      </dsp:txBody>
      <dsp:txXfrm>
        <a:off x="60895" y="1612019"/>
        <a:ext cx="2808696" cy="1644293"/>
      </dsp:txXfrm>
    </dsp:sp>
    <dsp:sp modelId="{7B4E894F-05C0-4041-87A9-B8C81D64BD52}">
      <dsp:nvSpPr>
        <dsp:cNvPr id="0" name=""/>
        <dsp:cNvSpPr/>
      </dsp:nvSpPr>
      <dsp:spPr>
        <a:xfrm>
          <a:off x="3211849" y="2073200"/>
          <a:ext cx="617133" cy="7219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211849" y="2217586"/>
        <a:ext cx="431993" cy="433158"/>
      </dsp:txXfrm>
    </dsp:sp>
    <dsp:sp modelId="{3D818860-5957-4B60-BB6B-B32CA868CAA7}">
      <dsp:nvSpPr>
        <dsp:cNvPr id="0" name=""/>
        <dsp:cNvSpPr/>
      </dsp:nvSpPr>
      <dsp:spPr>
        <a:xfrm>
          <a:off x="4085151" y="1560863"/>
          <a:ext cx="2911008" cy="1746605"/>
        </a:xfrm>
        <a:prstGeom prst="roundRect">
          <a:avLst>
            <a:gd name="adj" fmla="val 10000"/>
          </a:avLst>
        </a:prstGeom>
        <a:solidFill>
          <a:schemeClr val="tx2">
            <a:alpha val="6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effectLst/>
              <a:latin typeface="SourceSansPro"/>
            </a:rPr>
            <a:t>Disclose the purchase on a Schedule 13D form</a:t>
          </a:r>
          <a:endParaRPr lang="en-US" sz="2000" kern="1200" dirty="0">
            <a:solidFill>
              <a:schemeClr val="bg1"/>
            </a:solidFill>
          </a:endParaRPr>
        </a:p>
      </dsp:txBody>
      <dsp:txXfrm>
        <a:off x="4136307" y="1612019"/>
        <a:ext cx="2808696" cy="1644293"/>
      </dsp:txXfrm>
    </dsp:sp>
    <dsp:sp modelId="{8A058910-7513-4ED3-8C9A-EA1A80DDB573}">
      <dsp:nvSpPr>
        <dsp:cNvPr id="0" name=""/>
        <dsp:cNvSpPr/>
      </dsp:nvSpPr>
      <dsp:spPr>
        <a:xfrm>
          <a:off x="7287261" y="2073200"/>
          <a:ext cx="617133" cy="7219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287261" y="2217586"/>
        <a:ext cx="431993" cy="433158"/>
      </dsp:txXfrm>
    </dsp:sp>
    <dsp:sp modelId="{86011B96-E0BE-4E1E-B00F-D83B468A6E26}">
      <dsp:nvSpPr>
        <dsp:cNvPr id="0" name=""/>
        <dsp:cNvSpPr/>
      </dsp:nvSpPr>
      <dsp:spPr>
        <a:xfrm>
          <a:off x="8160563" y="1560863"/>
          <a:ext cx="2911008" cy="1746605"/>
        </a:xfrm>
        <a:prstGeom prst="roundRect">
          <a:avLst>
            <a:gd name="adj" fmla="val 10000"/>
          </a:avLst>
        </a:prstGeom>
        <a:solidFill>
          <a:schemeClr val="tx2">
            <a:lumMod val="50000"/>
            <a:alpha val="6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The share holder becomes a beneficial owner </a:t>
          </a:r>
          <a:endParaRPr lang="en-US" sz="2000" kern="1200" dirty="0"/>
        </a:p>
      </dsp:txBody>
      <dsp:txXfrm>
        <a:off x="8211719" y="1612019"/>
        <a:ext cx="2808696" cy="16442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016416FC-43B9-4306-A456-B11DCD73D032}" type="datetime1">
              <a:rPr lang="he-IL" smtClean="0">
                <a:latin typeface="Tahoma" panose="020B0604030504040204" pitchFamily="34" charset="0"/>
                <a:ea typeface="Tahoma" panose="020B0604030504040204" pitchFamily="34" charset="0"/>
                <a:cs typeface="Tahoma" panose="020B0604030504040204" pitchFamily="34" charset="0"/>
              </a:rPr>
              <a:t>ח'/אדר א/תשפ"ב</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FB53ADFC-ABB8-401A-BB24-33FDAFEDCEBD}"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B04DC207-6933-4158-AE0F-AEC727BFF656}" type="datetime1">
              <a:rPr lang="he-IL" smtClean="0"/>
              <a:pPr/>
              <a:t>ח'/אדר א/תשפ"ב</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4B725628-3A68-42F4-BA86-981817953149}" type="slidenum">
              <a:rPr lang="he-IL" smtClean="0"/>
              <a:pPr/>
              <a:t>‹#›</a:t>
            </a:fld>
            <a:endParaRPr lang="he-IL"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4B725628-3A68-42F4-BA86-981817953149}"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4B725628-3A68-42F4-BA86-981817953149}" type="slidenum">
              <a:rPr lang="he-IL" smtClean="0">
                <a:latin typeface="Tahoma" panose="020B0604030504040204" pitchFamily="34" charset="0"/>
                <a:ea typeface="Tahoma" panose="020B0604030504040204" pitchFamily="34" charset="0"/>
                <a:cs typeface="Tahoma" panose="020B0604030504040204" pitchFamily="34" charset="0"/>
              </a:rPr>
              <a:pPr algn="l" rtl="1"/>
              <a:t>2</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862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4B725628-3A68-42F4-BA86-981817953149}" type="slidenum">
              <a:rPr lang="he-IL" smtClean="0">
                <a:latin typeface="Tahoma" panose="020B0604030504040204" pitchFamily="34" charset="0"/>
                <a:ea typeface="Tahoma" panose="020B0604030504040204" pitchFamily="34" charset="0"/>
                <a:cs typeface="Tahoma" panose="020B0604030504040204" pitchFamily="34" charset="0"/>
              </a:rPr>
              <a:pPr algn="l" rtl="1"/>
              <a:t>3</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1666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4B725628-3A68-42F4-BA86-981817953149}" type="slidenum">
              <a:rPr lang="he-IL" smtClean="0">
                <a:latin typeface="Tahoma" panose="020B0604030504040204" pitchFamily="34" charset="0"/>
                <a:ea typeface="Tahoma" panose="020B0604030504040204" pitchFamily="34" charset="0"/>
                <a:cs typeface="Tahoma" panose="020B0604030504040204" pitchFamily="34" charset="0"/>
              </a:rPr>
              <a:pPr algn="l" rtl="1"/>
              <a:t>4</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0528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4B725628-3A68-42F4-BA86-981817953149}" type="slidenum">
              <a:rPr lang="he-IL" smtClean="0">
                <a:latin typeface="Tahoma" panose="020B0604030504040204" pitchFamily="34" charset="0"/>
                <a:ea typeface="Tahoma" panose="020B0604030504040204" pitchFamily="34" charset="0"/>
                <a:cs typeface="Tahoma" panose="020B0604030504040204" pitchFamily="34" charset="0"/>
              </a:rPr>
              <a:pPr algn="l" rtl="1"/>
              <a:t>5</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813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4B725628-3A68-42F4-BA86-981817953149}" type="slidenum">
              <a:rPr lang="he-IL" smtClean="0">
                <a:latin typeface="Tahoma" panose="020B0604030504040204" pitchFamily="34" charset="0"/>
                <a:ea typeface="Tahoma" panose="020B0604030504040204" pitchFamily="34" charset="0"/>
                <a:cs typeface="Tahoma" panose="020B0604030504040204" pitchFamily="34" charset="0"/>
              </a:rPr>
              <a:pPr algn="l" rtl="1"/>
              <a:t>6</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7266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0" name="מלבן 9"/>
          <p:cNvSpPr/>
          <p:nvPr/>
        </p:nvSpPr>
        <p:spPr>
          <a:xfrm flipH="1">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1" name="אליפסה 5"/>
          <p:cNvSpPr/>
          <p:nvPr/>
        </p:nvSpPr>
        <p:spPr>
          <a:xfrm flipH="1">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flipH="1">
            <a:off x="3962400" y="4960137"/>
            <a:ext cx="7772400" cy="1463040"/>
          </a:xfrm>
        </p:spPr>
        <p:txBody>
          <a:bodyPr rtlCol="1" anchor="ctr">
            <a:normAutofit/>
          </a:bodyPr>
          <a:lstStyle>
            <a:lvl1pPr algn="l" rtl="1">
              <a:defRPr sz="5000" spc="200"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flipH="1">
            <a:off x="381000" y="4960137"/>
            <a:ext cx="3200400" cy="1463040"/>
          </a:xfrm>
        </p:spPr>
        <p:txBody>
          <a:bodyPr lIns="91440" rIns="91440" rtlCol="1" anchor="ctr">
            <a:normAutofit/>
          </a:bodyPr>
          <a:lstStyle>
            <a:lvl1pPr marL="0" indent="0" algn="r" rtl="1">
              <a:lnSpc>
                <a:spcPct val="100000"/>
              </a:lnSpc>
              <a:spcBef>
                <a:spcPts val="0"/>
              </a:spcBef>
              <a:buNone/>
              <a:defRPr sz="1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1800"/>
            </a:lvl2pPr>
            <a:lvl3pPr marL="914400" indent="0" algn="ctr" rtl="1">
              <a:buNone/>
              <a:defRPr sz="1800"/>
            </a:lvl3pPr>
            <a:lvl4pPr marL="1371600" indent="0" algn="ctr" rtl="1">
              <a:buNone/>
              <a:defRPr sz="1800"/>
            </a:lvl4pPr>
            <a:lvl5pPr marL="1828800" indent="0" algn="ctr" rtl="1">
              <a:buNone/>
              <a:defRPr sz="1800"/>
            </a:lvl5pPr>
            <a:lvl6pPr marL="2286000" indent="0" algn="ctr" rtl="1">
              <a:buNone/>
              <a:defRPr sz="1800"/>
            </a:lvl6pPr>
            <a:lvl7pPr marL="2743200" indent="0" algn="ctr" rtl="1">
              <a:buNone/>
              <a:defRPr sz="1800"/>
            </a:lvl7pPr>
            <a:lvl8pPr marL="3200400" indent="0" algn="ctr" rtl="1">
              <a:buNone/>
              <a:defRPr sz="1800"/>
            </a:lvl8pPr>
            <a:lvl9pPr marL="3657600" indent="0" algn="ctr" rtl="1">
              <a:buNone/>
              <a:defRPr sz="1800"/>
            </a:lvl9pPr>
          </a:lstStyle>
          <a:p>
            <a:pPr rtl="1"/>
            <a:r>
              <a:rPr lang="he-IL" noProof="0"/>
              <a:t>לחץ כדי לערוך סגנון כותרת משנה של תבנית בסיס</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041B3943-1EAC-49AD-9FE1-0C76E29DC148}" type="datetime1">
              <a:rPr lang="he-IL" noProof="0" smtClean="0"/>
              <a:t>ח'/אדר א/תשפ"ב</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cxnSp>
        <p:nvCxnSpPr>
          <p:cNvPr id="8" name="מחבר ישר 7"/>
          <p:cNvCxnSpPr>
            <a:cxnSpLocks/>
          </p:cNvCxnSpPr>
          <p:nvPr/>
        </p:nvCxnSpPr>
        <p:spPr>
          <a:xfrm flipH="1" flipV="1">
            <a:off x="3805157"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447800" y="585216"/>
            <a:ext cx="9720072" cy="1499616"/>
          </a:xfrm>
        </p:spPr>
        <p:txBody>
          <a:bodyPr rtlCol="1"/>
          <a:lstStyle>
            <a:lvl1pPr algn="r" rtl="1">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p:nvPr>
        </p:nvSpPr>
        <p:spPr>
          <a:xfrm flipH="1">
            <a:off x="1447799" y="2286000"/>
            <a:ext cx="9720073" cy="4023360"/>
          </a:xfrm>
        </p:spPr>
        <p:txBody>
          <a:bodyPr vert="eaVert"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vl1pPr>
          </a:lstStyle>
          <a:p>
            <a:pPr rtl="1"/>
            <a:fld id="{C632068F-DDDE-46BE-AD92-706072D2095F}" type="datetime1">
              <a:rPr lang="he-IL" noProof="0" smtClean="0"/>
              <a:t>ח'/אדר א/תשפ"ב</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flipH="1">
            <a:off x="838199" y="762000"/>
            <a:ext cx="2628900" cy="5410200"/>
          </a:xfrm>
        </p:spPr>
        <p:txBody>
          <a:bodyPr vert="vert270" lIns="45720" tIns="91440" rIns="45720" bIns="91440" rtlCol="1"/>
          <a:lstStyle>
            <a:lvl1pPr algn="r" rtl="1">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p:nvPr>
        </p:nvSpPr>
        <p:spPr>
          <a:xfrm flipH="1">
            <a:off x="3619499" y="762000"/>
            <a:ext cx="7581900" cy="5410200"/>
          </a:xfrm>
        </p:spPr>
        <p:txBody>
          <a:bodyPr vert="vert270"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vl1pPr>
          </a:lstStyle>
          <a:p>
            <a:pPr rtl="1"/>
            <a:fld id="{F938A22A-D034-43EB-B8A3-EB25E2072578}" type="datetime1">
              <a:rPr lang="he-IL" noProof="0" smtClean="0"/>
              <a:t>ח'/אדר א/תשפ"ב</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cxnSp>
        <p:nvCxnSpPr>
          <p:cNvPr id="7" name="מחבר ישר 6"/>
          <p:cNvCxnSpPr>
            <a:cxnSpLocks/>
          </p:cNvCxnSpPr>
          <p:nvPr/>
        </p:nvCxnSpPr>
        <p:spPr>
          <a:xfrm rot="16200000" flipH="1" flipV="1">
            <a:off x="21336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447800" y="585216"/>
            <a:ext cx="9720072" cy="1499616"/>
          </a:xfrm>
        </p:spPr>
        <p:txBody>
          <a:bodyPr rtlCol="1"/>
          <a:lstStyle>
            <a:lvl1pPr algn="r" rtl="1">
              <a:defRPr/>
            </a:lvl1pPr>
          </a:lstStyle>
          <a:p>
            <a:pPr rtl="1"/>
            <a:r>
              <a:rPr lang="he-IL" noProof="0"/>
              <a:t>לחץ כדי לערוך סגנון כותרת של תבנית בסיס</a:t>
            </a:r>
          </a:p>
        </p:txBody>
      </p:sp>
      <p:sp>
        <p:nvSpPr>
          <p:cNvPr id="3" name="מציין מיקום תוכן 2"/>
          <p:cNvSpPr>
            <a:spLocks noGrp="1"/>
          </p:cNvSpPr>
          <p:nvPr>
            <p:ph idx="1"/>
          </p:nvPr>
        </p:nvSpPr>
        <p:spPr>
          <a:xfrm flipH="1">
            <a:off x="1447799" y="2286000"/>
            <a:ext cx="9720073" cy="4023360"/>
          </a:xfrm>
        </p:spPr>
        <p:txBody>
          <a:bodyPr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vl1pPr>
          </a:lstStyle>
          <a:p>
            <a:pPr rtl="1"/>
            <a:fld id="{C6B02332-4215-4042-BCB8-40382AA98902}" type="datetime1">
              <a:rPr lang="he-IL" noProof="0" smtClean="0"/>
              <a:t>ח'/אדר א/תשפ"ב</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9" name="מלבן 8"/>
          <p:cNvSpPr/>
          <p:nvPr/>
        </p:nvSpPr>
        <p:spPr>
          <a:xfrm flipH="1">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1" name="אליפסה 5"/>
          <p:cNvSpPr/>
          <p:nvPr/>
        </p:nvSpPr>
        <p:spPr>
          <a:xfrm flipH="1">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3962400" y="4960137"/>
            <a:ext cx="7772400" cy="1463040"/>
          </a:xfrm>
        </p:spPr>
        <p:txBody>
          <a:bodyPr rtlCol="1" anchor="ctr">
            <a:normAutofit/>
          </a:bodyPr>
          <a:lstStyle>
            <a:lvl1pPr algn="l" rtl="1">
              <a:defRPr sz="5000" b="0" spc="200"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flipH="1">
            <a:off x="381000" y="4960137"/>
            <a:ext cx="3200400" cy="1463040"/>
          </a:xfrm>
        </p:spPr>
        <p:txBody>
          <a:bodyPr lIns="91440" rIns="91440" rtlCol="1" anchor="ctr">
            <a:normAutofit/>
          </a:bodyPr>
          <a:lstStyle>
            <a:lvl1pPr marL="0" indent="0" algn="r" rtl="1">
              <a:lnSpc>
                <a:spcPct val="100000"/>
              </a:lnSpc>
              <a:spcBef>
                <a:spcPts val="0"/>
              </a:spcBef>
              <a:buNone/>
              <a:defRPr sz="1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לחץ כדי לערוך סגנונות טקסט של תבנית בסיס</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E9015FE9-9749-41BD-814D-7047DF7BC716}" type="datetime1">
              <a:rPr lang="he-IL" noProof="0" smtClean="0"/>
              <a:t>ח'/אדר א/תשפ"ב</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cxnSp>
        <p:nvCxnSpPr>
          <p:cNvPr id="8" name="מחבר ישר 7"/>
          <p:cNvCxnSpPr>
            <a:cxnSpLocks/>
          </p:cNvCxnSpPr>
          <p:nvPr/>
        </p:nvCxnSpPr>
        <p:spPr>
          <a:xfrm flipH="1" flipV="1">
            <a:off x="3805157"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447800" y="585216"/>
            <a:ext cx="9720072" cy="1499616"/>
          </a:xfrm>
        </p:spPr>
        <p:txBody>
          <a:bodyPr rtlCol="1"/>
          <a:lstStyle>
            <a:lvl1pPr algn="r" rtl="1">
              <a:defRPr/>
            </a:lvl1pPr>
          </a:lstStyle>
          <a:p>
            <a:pPr rtl="1"/>
            <a:r>
              <a:rPr lang="he-IL" noProof="0"/>
              <a:t>לחץ כדי לערוך סגנון כותרת של תבנית בסיס</a:t>
            </a:r>
          </a:p>
        </p:txBody>
      </p:sp>
      <p:sp>
        <p:nvSpPr>
          <p:cNvPr id="3" name="מציין מיקום תוכן 2"/>
          <p:cNvSpPr>
            <a:spLocks noGrp="1"/>
          </p:cNvSpPr>
          <p:nvPr>
            <p:ph sz="half" idx="1"/>
          </p:nvPr>
        </p:nvSpPr>
        <p:spPr>
          <a:xfrm flipH="1">
            <a:off x="6412993" y="2286000"/>
            <a:ext cx="4754880" cy="4023360"/>
          </a:xfrm>
        </p:spPr>
        <p:txBody>
          <a:bodyPr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תוכן 3"/>
          <p:cNvSpPr>
            <a:spLocks noGrp="1"/>
          </p:cNvSpPr>
          <p:nvPr>
            <p:ph sz="half" idx="2"/>
          </p:nvPr>
        </p:nvSpPr>
        <p:spPr>
          <a:xfrm flipH="1">
            <a:off x="1447800" y="2286000"/>
            <a:ext cx="4754880" cy="4023360"/>
          </a:xfrm>
        </p:spPr>
        <p:txBody>
          <a:bodyPr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של תאריך 4"/>
          <p:cNvSpPr>
            <a:spLocks noGrp="1"/>
          </p:cNvSpPr>
          <p:nvPr>
            <p:ph type="dt" sz="half" idx="10"/>
          </p:nvPr>
        </p:nvSpPr>
        <p:spPr>
          <a:xfrm flipH="1">
            <a:off x="9013728" y="6470704"/>
            <a:ext cx="2154143" cy="274320"/>
          </a:xfrm>
        </p:spPr>
        <p:txBody>
          <a:bodyPr rtlCol="1"/>
          <a:lstStyle>
            <a:lvl1pPr algn="r" rtl="1">
              <a:defRPr/>
            </a:lvl1pPr>
          </a:lstStyle>
          <a:p>
            <a:pPr rtl="1"/>
            <a:fld id="{0E14D94A-A912-459F-BAC7-1B46B2FDA989}" type="datetime1">
              <a:rPr lang="he-IL" noProof="0" smtClean="0"/>
              <a:t>ח'/אדר א/תשפ"ב</a:t>
            </a:fld>
            <a:endParaRPr lang="he-IL" noProof="0"/>
          </a:p>
        </p:txBody>
      </p:sp>
      <p:sp>
        <p:nvSpPr>
          <p:cNvPr id="6" name="מציין מיקום של כותרת תחתונה 5"/>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7" name="מציין מיקום של מספר שקופית 6"/>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השוואה">
    <p:spTree>
      <p:nvGrpSpPr>
        <p:cNvPr id="1" name=""/>
        <p:cNvGrpSpPr/>
        <p:nvPr/>
      </p:nvGrpSpPr>
      <p:grpSpPr>
        <a:xfrm>
          <a:off x="0" y="0"/>
          <a:ext cx="0" cy="0"/>
          <a:chOff x="0" y="0"/>
          <a:chExt cx="0" cy="0"/>
        </a:xfrm>
      </p:grpSpPr>
      <p:sp>
        <p:nvSpPr>
          <p:cNvPr id="10" name="כותרת 9"/>
          <p:cNvSpPr>
            <a:spLocks noGrp="1"/>
          </p:cNvSpPr>
          <p:nvPr>
            <p:ph type="title"/>
          </p:nvPr>
        </p:nvSpPr>
        <p:spPr>
          <a:xfrm flipH="1">
            <a:off x="1447800" y="585216"/>
            <a:ext cx="9720072" cy="1499616"/>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p:nvPr>
        </p:nvSpPr>
        <p:spPr>
          <a:xfrm flipH="1">
            <a:off x="6412992" y="2179636"/>
            <a:ext cx="4754880" cy="822960"/>
          </a:xfrm>
        </p:spPr>
        <p:txBody>
          <a:bodyPr lIns="137160" rIns="137160" rtlCol="1" anchor="ctr">
            <a:normAutofit/>
          </a:bodyPr>
          <a:lstStyle>
            <a:lvl1pPr marL="0" indent="0" algn="r" rtl="1">
              <a:spcBef>
                <a:spcPts val="0"/>
              </a:spcBef>
              <a:spcAft>
                <a:spcPts val="0"/>
              </a:spcAft>
              <a:buNone/>
              <a:defRPr sz="2300" b="0" cap="none"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flipH="1">
            <a:off x="6412992" y="2967788"/>
            <a:ext cx="4754880" cy="334157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2" name="מציין מיקום טקסט 4">
            <a:extLst>
              <a:ext uri="{FF2B5EF4-FFF2-40B4-BE49-F238E27FC236}">
                <a16:creationId xmlns:a16="http://schemas.microsoft.com/office/drawing/2014/main" id="{2B158428-2340-46B8-B34F-B6C04ECA0325}"/>
              </a:ext>
            </a:extLst>
          </p:cNvPr>
          <p:cNvSpPr>
            <a:spLocks noGrp="1"/>
          </p:cNvSpPr>
          <p:nvPr>
            <p:ph type="body" idx="1"/>
          </p:nvPr>
        </p:nvSpPr>
        <p:spPr>
          <a:xfrm flipH="1">
            <a:off x="1451360" y="2170400"/>
            <a:ext cx="4754880" cy="822960"/>
          </a:xfrm>
        </p:spPr>
        <p:txBody>
          <a:bodyPr lIns="137160" rIns="137160" rtlCol="1" anchor="ctr">
            <a:normAutofit/>
          </a:bodyPr>
          <a:lstStyle>
            <a:lvl1pPr marL="0" indent="0" algn="r" rtl="1">
              <a:spcBef>
                <a:spcPts val="0"/>
              </a:spcBef>
              <a:spcAft>
                <a:spcPts val="0"/>
              </a:spcAft>
              <a:buNone/>
              <a:defRPr sz="2300" b="0" cap="none"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flipH="1">
            <a:off x="1446232" y="2967788"/>
            <a:ext cx="4754880" cy="334157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7" name="מציין מיקום של תאריך 6"/>
          <p:cNvSpPr>
            <a:spLocks noGrp="1"/>
          </p:cNvSpPr>
          <p:nvPr>
            <p:ph type="dt" sz="half" idx="10"/>
          </p:nvPr>
        </p:nvSpPr>
        <p:spPr>
          <a:xfrm flipH="1">
            <a:off x="9013728" y="6470704"/>
            <a:ext cx="2154143"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F53E1731-6014-4518-91DF-DD2EA33DFCFE}" type="datetime1">
              <a:rPr lang="he-IL" noProof="0" smtClean="0"/>
              <a:t>ח'/אדר א/תשפ"ב</a:t>
            </a:fld>
            <a:endParaRPr lang="he-IL" noProof="0"/>
          </a:p>
        </p:txBody>
      </p:sp>
      <p:sp>
        <p:nvSpPr>
          <p:cNvPr id="8" name="מציין מיקום של כותרת תחתונה 7"/>
          <p:cNvSpPr>
            <a:spLocks noGrp="1"/>
          </p:cNvSpPr>
          <p:nvPr>
            <p:ph type="ftr" sz="quarter" idx="11"/>
          </p:nvPr>
        </p:nvSpPr>
        <p:spPr>
          <a:xfrm flipH="1">
            <a:off x="1447609" y="6470704"/>
            <a:ext cx="5901459" cy="27432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9" name="מציין מיקום של מספר שקופית 8"/>
          <p:cNvSpPr>
            <a:spLocks noGrp="1"/>
          </p:cNvSpPr>
          <p:nvPr>
            <p:ph type="sldNum" sz="quarter" idx="12"/>
          </p:nvPr>
        </p:nvSpPr>
        <p:spPr>
          <a:xfrm flipH="1">
            <a:off x="381000" y="6470704"/>
            <a:ext cx="973667"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447800" y="585216"/>
            <a:ext cx="9720072" cy="1499616"/>
          </a:xfrm>
        </p:spPr>
        <p:txBody>
          <a:bodyPr rtlCol="1"/>
          <a:lstStyle>
            <a:lvl1pPr algn="r" rtl="1">
              <a:defRPr/>
            </a:lvl1pPr>
          </a:lstStyle>
          <a:p>
            <a:pPr rtl="1"/>
            <a:r>
              <a:rPr lang="he-IL" noProof="0"/>
              <a:t>לחץ כדי לערוך סגנון כותרת של תבנית בסיס</a:t>
            </a:r>
          </a:p>
        </p:txBody>
      </p:sp>
      <p:sp>
        <p:nvSpPr>
          <p:cNvPr id="3" name="מציין מיקום של תאריך 2"/>
          <p:cNvSpPr>
            <a:spLocks noGrp="1"/>
          </p:cNvSpPr>
          <p:nvPr>
            <p:ph type="dt" sz="half" idx="10"/>
          </p:nvPr>
        </p:nvSpPr>
        <p:spPr>
          <a:xfrm flipH="1">
            <a:off x="9013728" y="6470704"/>
            <a:ext cx="2154143" cy="274320"/>
          </a:xfrm>
        </p:spPr>
        <p:txBody>
          <a:bodyPr rtlCol="1"/>
          <a:lstStyle>
            <a:lvl1pPr algn="r" rtl="1">
              <a:defRPr/>
            </a:lvl1pPr>
          </a:lstStyle>
          <a:p>
            <a:pPr rtl="1"/>
            <a:fld id="{81E4626A-FCFF-4681-A933-9F4B0F4CF0BF}" type="datetime1">
              <a:rPr lang="he-IL" noProof="0" smtClean="0"/>
              <a:t>ח'/אדר א/תשפ"ב</a:t>
            </a:fld>
            <a:endParaRPr lang="he-IL" noProof="0"/>
          </a:p>
        </p:txBody>
      </p:sp>
      <p:sp>
        <p:nvSpPr>
          <p:cNvPr id="4" name="מציין מיקום של כותרת תחתונה 3"/>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5" name="מציין מיקום של מספר שקופית 4"/>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9013728" y="6470704"/>
            <a:ext cx="2154143" cy="274320"/>
          </a:xfrm>
        </p:spPr>
        <p:txBody>
          <a:bodyPr rtlCol="1"/>
          <a:lstStyle>
            <a:lvl1pPr algn="r" rtl="1">
              <a:defRPr/>
            </a:lvl1pPr>
          </a:lstStyle>
          <a:p>
            <a:pPr rtl="1"/>
            <a:fld id="{2EAB6B8B-883E-424E-ADFA-26E073480727}" type="datetime1">
              <a:rPr lang="he-IL" noProof="0" smtClean="0"/>
              <a:t>ח'/אדר א/תשפ"ב</a:t>
            </a:fld>
            <a:endParaRPr lang="he-IL" noProof="0"/>
          </a:p>
        </p:txBody>
      </p:sp>
      <p:sp>
        <p:nvSpPr>
          <p:cNvPr id="3" name="מציין מיקום של כותרת תחתונה 2"/>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4" name="מציין מיקום של מספר שקופית 3"/>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כותרת 7"/>
          <p:cNvSpPr>
            <a:spLocks noGrp="1"/>
          </p:cNvSpPr>
          <p:nvPr>
            <p:ph type="title"/>
          </p:nvPr>
        </p:nvSpPr>
        <p:spPr>
          <a:xfrm flipH="1">
            <a:off x="6778752" y="471509"/>
            <a:ext cx="4389120" cy="1737360"/>
          </a:xfrm>
        </p:spPr>
        <p:txBody>
          <a:bodyPr rtlCol="1">
            <a:noAutofit/>
          </a:bodyPr>
          <a:lstStyle>
            <a:lvl1pPr algn="r" rtl="1">
              <a:lnSpc>
                <a:spcPct val="80000"/>
              </a:lnSpc>
              <a:defRPr sz="4000"/>
            </a:lvl1pPr>
          </a:lstStyle>
          <a:p>
            <a:pPr rtl="1"/>
            <a:r>
              <a:rPr lang="he-IL" noProof="0"/>
              <a:t>לחץ כדי לערוך סגנון כותרת של תבנית בסיס</a:t>
            </a:r>
          </a:p>
        </p:txBody>
      </p:sp>
      <p:sp>
        <p:nvSpPr>
          <p:cNvPr id="3" name="מציין מיקום תוכן 2"/>
          <p:cNvSpPr>
            <a:spLocks noGrp="1"/>
          </p:cNvSpPr>
          <p:nvPr>
            <p:ph idx="1"/>
          </p:nvPr>
        </p:nvSpPr>
        <p:spPr>
          <a:xfrm flipH="1">
            <a:off x="798576" y="822960"/>
            <a:ext cx="5678424" cy="5184648"/>
          </a:xfrm>
        </p:spPr>
        <p:txBody>
          <a:bodyPr rtlCol="1"/>
          <a:lstStyle>
            <a:lvl1pPr algn="r" rtl="1">
              <a:defRPr sz="2400"/>
            </a:lvl1pPr>
            <a:lvl2pPr algn="r" rtl="1">
              <a:defRPr sz="2000"/>
            </a:lvl2pPr>
            <a:lvl3pPr algn="r" rtl="1">
              <a:defRPr sz="16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טקסט 3"/>
          <p:cNvSpPr>
            <a:spLocks noGrp="1"/>
          </p:cNvSpPr>
          <p:nvPr>
            <p:ph type="body" sz="half" idx="2"/>
          </p:nvPr>
        </p:nvSpPr>
        <p:spPr>
          <a:xfrm flipH="1">
            <a:off x="6778752" y="2257506"/>
            <a:ext cx="4389120" cy="3762294"/>
          </a:xfrm>
        </p:spPr>
        <p:txBody>
          <a:bodyPr lIns="91440" rIns="91440" rtlCol="1">
            <a:normAutofit/>
          </a:bodyPr>
          <a:lstStyle>
            <a:lvl1pPr marL="0" indent="0" algn="r" rtl="1">
              <a:lnSpc>
                <a:spcPct val="108000"/>
              </a:lnSpc>
              <a:spcBef>
                <a:spcPts val="6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של תאריך 4"/>
          <p:cNvSpPr>
            <a:spLocks noGrp="1"/>
          </p:cNvSpPr>
          <p:nvPr>
            <p:ph type="dt" sz="half" idx="10"/>
          </p:nvPr>
        </p:nvSpPr>
        <p:spPr>
          <a:xfrm flipH="1">
            <a:off x="9013728" y="6470704"/>
            <a:ext cx="2154143" cy="274320"/>
          </a:xfrm>
        </p:spPr>
        <p:txBody>
          <a:bodyPr rtlCol="1"/>
          <a:lstStyle>
            <a:lvl1pPr algn="r" rtl="1">
              <a:defRPr/>
            </a:lvl1pPr>
          </a:lstStyle>
          <a:p>
            <a:pPr rtl="1"/>
            <a:fld id="{C9FEC221-D197-4F57-926A-4CDBB4BF5AD7}" type="datetime1">
              <a:rPr lang="he-IL" noProof="0" smtClean="0"/>
              <a:t>ח'/אדר א/תשפ"ב</a:t>
            </a:fld>
            <a:endParaRPr lang="he-IL" noProof="0"/>
          </a:p>
        </p:txBody>
      </p:sp>
      <p:sp>
        <p:nvSpPr>
          <p:cNvPr id="6" name="מציין מיקום של כותרת תחתונה 5"/>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7" name="מציין מיקום של מספר שקופית 6"/>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3962400" y="4960138"/>
            <a:ext cx="7772400" cy="1463040"/>
          </a:xfrm>
        </p:spPr>
        <p:txBody>
          <a:bodyPr rtlCol="1" anchor="ctr">
            <a:normAutofit/>
          </a:bodyPr>
          <a:lstStyle>
            <a:lvl1pPr algn="l" rtl="1">
              <a:defRPr sz="5000" spc="200" baseline="0"/>
            </a:lvl1pPr>
          </a:lstStyle>
          <a:p>
            <a:pPr rtl="1"/>
            <a:r>
              <a:rPr lang="he-IL" noProof="0"/>
              <a:t>לחץ כדי לערוך סגנון כותרת של תבנית בסיס</a:t>
            </a:r>
            <a:endParaRPr lang="he-IL" noProof="0" dirty="0"/>
          </a:p>
        </p:txBody>
      </p:sp>
      <p:sp>
        <p:nvSpPr>
          <p:cNvPr id="3" name="מציין מיקום של תמונה 2"/>
          <p:cNvSpPr>
            <a:spLocks noGrp="1" noChangeAspect="1"/>
          </p:cNvSpPr>
          <p:nvPr>
            <p:ph type="pic" idx="1"/>
          </p:nvPr>
        </p:nvSpPr>
        <p:spPr>
          <a:xfrm flipH="1">
            <a:off x="3048" y="-1"/>
            <a:ext cx="12188952" cy="4572000"/>
          </a:xfrm>
          <a:solidFill>
            <a:schemeClr val="accent1">
              <a:lumMod val="60000"/>
              <a:lumOff val="40000"/>
            </a:schemeClr>
          </a:solidFill>
        </p:spPr>
        <p:txBody>
          <a:bodyPr lIns="457200" tIns="365760" rIns="45720" bIns="45720" rtlCol="1" anchor="t"/>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noProof="0"/>
              <a:t>לחץ על הסמל כדי להוסיף תמונה</a:t>
            </a:r>
          </a:p>
        </p:txBody>
      </p:sp>
      <p:sp>
        <p:nvSpPr>
          <p:cNvPr id="4" name="מציין מיקום טקסט 3"/>
          <p:cNvSpPr>
            <a:spLocks noGrp="1"/>
          </p:cNvSpPr>
          <p:nvPr>
            <p:ph type="body" sz="half" idx="2"/>
          </p:nvPr>
        </p:nvSpPr>
        <p:spPr>
          <a:xfrm flipH="1">
            <a:off x="381000" y="4960138"/>
            <a:ext cx="3200400" cy="1463040"/>
          </a:xfrm>
        </p:spPr>
        <p:txBody>
          <a:bodyPr lIns="91440" rIns="91440" rtlCol="1" anchor="ctr">
            <a:normAutofit/>
          </a:bodyPr>
          <a:lstStyle>
            <a:lvl1pPr marL="0" indent="0" algn="r" rtl="1">
              <a:lnSpc>
                <a:spcPct val="100000"/>
              </a:lnSpc>
              <a:spcBef>
                <a:spcPts val="0"/>
              </a:spcBef>
              <a:buNone/>
              <a:defRPr sz="1800">
                <a:solidFill>
                  <a:schemeClr val="tx1">
                    <a:lumMod val="95000"/>
                    <a:lumOff val="5000"/>
                  </a:schemeClr>
                </a:solidFill>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he-IL" noProof="0"/>
              <a:t>לחץ כדי לערוך סגנונות טקסט של תבנית בסיס</a:t>
            </a:r>
          </a:p>
        </p:txBody>
      </p:sp>
      <p:sp>
        <p:nvSpPr>
          <p:cNvPr id="5" name="מציין מיקום של תאריך 4"/>
          <p:cNvSpPr>
            <a:spLocks noGrp="1"/>
          </p:cNvSpPr>
          <p:nvPr>
            <p:ph type="dt" sz="half" idx="10"/>
          </p:nvPr>
        </p:nvSpPr>
        <p:spPr>
          <a:xfrm flipH="1">
            <a:off x="9013728" y="6470704"/>
            <a:ext cx="2154143" cy="274320"/>
          </a:xfrm>
        </p:spPr>
        <p:txBody>
          <a:bodyPr rtlCol="1"/>
          <a:lstStyle>
            <a:lvl1pPr algn="r" rtl="1">
              <a:defRPr/>
            </a:lvl1pPr>
          </a:lstStyle>
          <a:p>
            <a:pPr rtl="1"/>
            <a:fld id="{D00436D3-41D8-4B1B-9EF5-7B0E471CF269}" type="datetime1">
              <a:rPr lang="he-IL" noProof="0" smtClean="0"/>
              <a:t>ח'/אדר א/תשפ"ב</a:t>
            </a:fld>
            <a:endParaRPr lang="he-IL" noProof="0"/>
          </a:p>
        </p:txBody>
      </p:sp>
      <p:sp>
        <p:nvSpPr>
          <p:cNvPr id="6" name="מציין מיקום של כותרת תחתונה 5"/>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7" name="מציין מיקום של מספר שקופית 6"/>
          <p:cNvSpPr>
            <a:spLocks noGrp="1"/>
          </p:cNvSpPr>
          <p:nvPr>
            <p:ph type="sldNum" sz="quarter" idx="12"/>
          </p:nvPr>
        </p:nvSpPr>
        <p:spPr>
          <a:xfrm flipH="1">
            <a:off x="381000" y="6470704"/>
            <a:ext cx="973667" cy="274320"/>
          </a:xfrm>
        </p:spPr>
        <p:txBody>
          <a:bodyPr rtlCol="1"/>
          <a:lstStyle>
            <a:lvl1pPr algn="r" rtl="1">
              <a:defRPr/>
            </a:lvl1pPr>
          </a:lstStyle>
          <a:p>
            <a:pPr rtl="1"/>
            <a:fld id="{867E5644-1E61-4311-A31E-84CB9C7AA8A9}" type="slidenum">
              <a:rPr lang="he-IL" noProof="0" smtClean="0"/>
              <a:pPr/>
              <a:t>‹#›</a:t>
            </a:fld>
            <a:endParaRPr lang="he-IL" noProof="0"/>
          </a:p>
        </p:txBody>
      </p:sp>
      <p:cxnSp>
        <p:nvCxnSpPr>
          <p:cNvPr id="8" name="מחבר ישר 7"/>
          <p:cNvCxnSpPr>
            <a:cxnSpLocks/>
          </p:cNvCxnSpPr>
          <p:nvPr/>
        </p:nvCxnSpPr>
        <p:spPr>
          <a:xfrm flipH="1" flipV="1">
            <a:off x="3805157"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flipH="1">
            <a:off x="1447800" y="585216"/>
            <a:ext cx="9720072" cy="1499616"/>
          </a:xfrm>
          <a:prstGeom prst="rect">
            <a:avLst/>
          </a:prstGeom>
        </p:spPr>
        <p:txBody>
          <a:bodyPr vert="horz" lIns="91440" tIns="45720" rIns="91440" bIns="45720" rtlCol="1" anchor="ctr">
            <a:normAutofit/>
          </a:bodyPr>
          <a:lstStyle/>
          <a:p>
            <a:pPr rtl="1"/>
            <a:r>
              <a:rPr lang="he-IL" noProof="0"/>
              <a:t>לחץ כדי לערוך סגנון כותרת של תבנית בסיס</a:t>
            </a:r>
          </a:p>
        </p:txBody>
      </p:sp>
      <p:sp>
        <p:nvSpPr>
          <p:cNvPr id="3" name="מציין מיקום טקסט 2"/>
          <p:cNvSpPr>
            <a:spLocks noGrp="1"/>
          </p:cNvSpPr>
          <p:nvPr>
            <p:ph type="body" idx="1"/>
          </p:nvPr>
        </p:nvSpPr>
        <p:spPr>
          <a:xfrm flipH="1">
            <a:off x="1447799" y="2286000"/>
            <a:ext cx="9720073" cy="4023360"/>
          </a:xfrm>
          <a:prstGeom prst="rect">
            <a:avLst/>
          </a:prstGeom>
        </p:spPr>
        <p:txBody>
          <a:bodyPr vert="horz" lIns="45720" tIns="45720" rIns="45720" bIns="45720" rtlCol="1">
            <a:normAutofit/>
          </a:body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2"/>
          </p:nvPr>
        </p:nvSpPr>
        <p:spPr>
          <a:xfrm flipH="1">
            <a:off x="9013728" y="6470704"/>
            <a:ext cx="2154143" cy="274320"/>
          </a:xfrm>
          <a:prstGeom prst="rect">
            <a:avLst/>
          </a:prstGeom>
        </p:spPr>
        <p:txBody>
          <a:bodyPr vert="horz" lIns="91440" tIns="45720" rIns="91440" bIns="45720" rtlCol="1" anchor="ctr"/>
          <a:lstStyle>
            <a:lvl1pPr algn="r" rtl="1">
              <a:defRPr sz="10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fld id="{E990EB88-C329-494B-8B0B-4F4C516259E7}" type="datetime1">
              <a:rPr lang="he-IL" noProof="0" smtClean="0"/>
              <a:t>ח'/אדר א/תשפ"ב</a:t>
            </a:fld>
            <a:endParaRPr lang="he-IL" noProof="0"/>
          </a:p>
        </p:txBody>
      </p:sp>
      <p:sp>
        <p:nvSpPr>
          <p:cNvPr id="5" name="מציין מיקום של כותרת תחתונה 4"/>
          <p:cNvSpPr>
            <a:spLocks noGrp="1"/>
          </p:cNvSpPr>
          <p:nvPr>
            <p:ph type="ftr" sz="quarter" idx="3"/>
          </p:nvPr>
        </p:nvSpPr>
        <p:spPr>
          <a:xfrm flipH="1">
            <a:off x="1447609" y="6470704"/>
            <a:ext cx="5901459" cy="274320"/>
          </a:xfrm>
          <a:prstGeom prst="rect">
            <a:avLst/>
          </a:prstGeom>
        </p:spPr>
        <p:txBody>
          <a:bodyPr vert="horz" lIns="91440" tIns="45720" rIns="91440" bIns="45720" rtlCol="1" anchor="ctr"/>
          <a:lstStyle>
            <a:lvl1pPr algn="l" rtl="1">
              <a:defRPr sz="1000" cap="all"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6" name="מציין מיקום של מספר שקופית 5"/>
          <p:cNvSpPr>
            <a:spLocks noGrp="1"/>
          </p:cNvSpPr>
          <p:nvPr>
            <p:ph type="sldNum" sz="quarter" idx="4"/>
          </p:nvPr>
        </p:nvSpPr>
        <p:spPr>
          <a:xfrm flipH="1">
            <a:off x="381000" y="6470704"/>
            <a:ext cx="973667" cy="274320"/>
          </a:xfrm>
          <a:prstGeom prst="rect">
            <a:avLst/>
          </a:prstGeom>
        </p:spPr>
        <p:txBody>
          <a:bodyPr vert="horz" lIns="91440" tIns="45720" rIns="91440" bIns="45720" rtlCol="1" anchor="ctr"/>
          <a:lstStyle>
            <a:lvl1pPr algn="r" rtl="1">
              <a:defRPr sz="10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cxnSp>
        <p:nvCxnSpPr>
          <p:cNvPr id="7" name="מחבר ישר 6"/>
          <p:cNvCxnSpPr>
            <a:cxnSpLocks/>
          </p:cNvCxnSpPr>
          <p:nvPr/>
        </p:nvCxnSpPr>
        <p:spPr>
          <a:xfrm flipH="1" flipV="1">
            <a:off x="11430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r" defTabSz="914400" rtl="1" eaLnBrk="1" latinLnBrk="0" hangingPunct="1">
        <a:lnSpc>
          <a:spcPct val="80000"/>
        </a:lnSpc>
        <a:spcBef>
          <a:spcPct val="0"/>
        </a:spcBef>
        <a:buNone/>
        <a:defRPr sz="5000" kern="1200" cap="all" spc="1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pngall.com/presentation-png"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מלבן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pic>
        <p:nvPicPr>
          <p:cNvPr id="5" name="תמונה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flipH="1">
            <a:off x="0" y="975"/>
            <a:ext cx="12191980" cy="6858000"/>
          </a:xfrm>
          <a:prstGeom prst="rect">
            <a:avLst/>
          </a:prstGeom>
          <a:ln>
            <a:solidFill>
              <a:srgbClr val="3CBEF0"/>
            </a:solidFill>
          </a:ln>
        </p:spPr>
      </p:pic>
      <p:sp>
        <p:nvSpPr>
          <p:cNvPr id="21" name="מלבן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DE3D84FB-5D02-47D2-98FD-4F01A02E2AEA}"/>
              </a:ext>
            </a:extLst>
          </p:cNvPr>
          <p:cNvSpPr>
            <a:spLocks noGrp="1"/>
          </p:cNvSpPr>
          <p:nvPr>
            <p:ph type="ctrTitle"/>
          </p:nvPr>
        </p:nvSpPr>
        <p:spPr>
          <a:xfrm flipH="1">
            <a:off x="381000" y="3429000"/>
            <a:ext cx="7501651" cy="1090938"/>
          </a:xfrm>
        </p:spPr>
        <p:txBody>
          <a:bodyPr rtlCol="1" anchor="b">
            <a:normAutofit/>
          </a:bodyPr>
          <a:lstStyle/>
          <a:p>
            <a:pPr algn="r"/>
            <a:r>
              <a:rPr lang="en-US" dirty="0">
                <a:solidFill>
                  <a:srgbClr val="FFFFFF"/>
                </a:solidFill>
              </a:rPr>
              <a:t>Global Activism</a:t>
            </a:r>
            <a:endParaRPr lang="he-IL"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כותרת משנה 2">
            <a:extLst>
              <a:ext uri="{FF2B5EF4-FFF2-40B4-BE49-F238E27FC236}">
                <a16:creationId xmlns:a16="http://schemas.microsoft.com/office/drawing/2014/main" id="{E9F6641D-ADF3-40BD-9BA3-E740E77C8826}"/>
              </a:ext>
            </a:extLst>
          </p:cNvPr>
          <p:cNvSpPr>
            <a:spLocks noGrp="1"/>
          </p:cNvSpPr>
          <p:nvPr>
            <p:ph type="subTitle" idx="1"/>
          </p:nvPr>
        </p:nvSpPr>
        <p:spPr>
          <a:xfrm flipH="1">
            <a:off x="381001" y="4779313"/>
            <a:ext cx="7501650" cy="514816"/>
          </a:xfrm>
        </p:spPr>
        <p:txBody>
          <a:bodyPr rtlCol="1" anchor="t">
            <a:normAutofit fontScale="85000" lnSpcReduction="20000"/>
          </a:bodyPr>
          <a:lstStyle/>
          <a:p>
            <a:pPr algn="r" rtl="1"/>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Eti Mayer</a:t>
            </a:r>
          </a:p>
          <a:p>
            <a:pPr algn="r" rtl="1"/>
            <a:r>
              <a:rPr lang="en-US" dirty="0">
                <a:solidFill>
                  <a:srgbClr val="FFFFFF"/>
                </a:solidFill>
              </a:rPr>
              <a:t>Final Project – NOV 2021</a:t>
            </a:r>
            <a:endParaRPr lang="he-IL"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cxnSp>
        <p:nvCxnSpPr>
          <p:cNvPr id="23" name="מחבר ישר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ChangeAspect="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0152"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קבוצה 5">
            <a:extLst>
              <a:ext uri="{FF2B5EF4-FFF2-40B4-BE49-F238E27FC236}">
                <a16:creationId xmlns:a16="http://schemas.microsoft.com/office/drawing/2014/main" id="{052F5EA6-6E1B-4610-B8C7-45D5BCABE545}"/>
              </a:ext>
            </a:extLst>
          </p:cNvPr>
          <p:cNvGrpSpPr/>
          <p:nvPr/>
        </p:nvGrpSpPr>
        <p:grpSpPr>
          <a:xfrm>
            <a:off x="888093" y="638237"/>
            <a:ext cx="805670" cy="700886"/>
            <a:chOff x="140870" y="926379"/>
            <a:chExt cx="851449" cy="805214"/>
          </a:xfrm>
        </p:grpSpPr>
        <p:sp>
          <p:nvSpPr>
            <p:cNvPr id="20" name="אליפסה 19">
              <a:extLst>
                <a:ext uri="{FF2B5EF4-FFF2-40B4-BE49-F238E27FC236}">
                  <a16:creationId xmlns:a16="http://schemas.microsoft.com/office/drawing/2014/main" id="{A43C7954-3D00-461E-9DD6-2016D80A2FF4}"/>
                </a:ext>
              </a:extLst>
            </p:cNvPr>
            <p:cNvSpPr/>
            <p:nvPr/>
          </p:nvSpPr>
          <p:spPr>
            <a:xfrm>
              <a:off x="182016" y="926379"/>
              <a:ext cx="810303" cy="805214"/>
            </a:xfrm>
            <a:prstGeom prst="ellipse">
              <a:avLst/>
            </a:prstGeom>
            <a:solidFill>
              <a:srgbClr val="3CBEF0"/>
            </a:solidFill>
            <a:ln>
              <a:solidFill>
                <a:srgbClr val="3CB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אליפסה 24">
              <a:extLst>
                <a:ext uri="{FF2B5EF4-FFF2-40B4-BE49-F238E27FC236}">
                  <a16:creationId xmlns:a16="http://schemas.microsoft.com/office/drawing/2014/main" id="{A183B069-FBD5-4ACC-A5F5-B4292CE1F672}"/>
                </a:ext>
              </a:extLst>
            </p:cNvPr>
            <p:cNvSpPr/>
            <p:nvPr/>
          </p:nvSpPr>
          <p:spPr>
            <a:xfrm>
              <a:off x="140870" y="1117872"/>
              <a:ext cx="436282" cy="42222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כותרת 1">
            <a:extLst>
              <a:ext uri="{FF2B5EF4-FFF2-40B4-BE49-F238E27FC236}">
                <a16:creationId xmlns:a16="http://schemas.microsoft.com/office/drawing/2014/main" id="{7A4919D0-F177-4BBA-9A0B-DBA69E2ED764}"/>
              </a:ext>
            </a:extLst>
          </p:cNvPr>
          <p:cNvSpPr>
            <a:spLocks noGrp="1"/>
          </p:cNvSpPr>
          <p:nvPr>
            <p:ph type="title"/>
          </p:nvPr>
        </p:nvSpPr>
        <p:spPr>
          <a:xfrm flipH="1">
            <a:off x="1447800" y="323964"/>
            <a:ext cx="9720072" cy="1499616"/>
          </a:xfrm>
        </p:spPr>
        <p:txBody>
          <a:bodyPr rtlCol="1">
            <a:normAutofit/>
          </a:bodyPr>
          <a:lstStyle/>
          <a:p>
            <a:pPr algn="l" rtl="0"/>
            <a:r>
              <a:rPr lang="en-US" dirty="0">
                <a:solidFill>
                  <a:schemeClr val="accent1">
                    <a:lumMod val="50000"/>
                  </a:schemeClr>
                </a:solidFill>
              </a:rPr>
              <a:t>Eti </a:t>
            </a:r>
            <a:r>
              <a:rPr lang="en-US" dirty="0" err="1">
                <a:solidFill>
                  <a:schemeClr val="accent1">
                    <a:lumMod val="50000"/>
                  </a:schemeClr>
                </a:solidFill>
              </a:rPr>
              <a:t>mayer</a:t>
            </a:r>
            <a:endParaRPr lang="he-IL"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מלבן 7">
            <a:extLst>
              <a:ext uri="{FF2B5EF4-FFF2-40B4-BE49-F238E27FC236}">
                <a16:creationId xmlns:a16="http://schemas.microsoft.com/office/drawing/2014/main" id="{A23211B8-A698-42B5-96E2-7609B62DCE93}"/>
              </a:ext>
            </a:extLst>
          </p:cNvPr>
          <p:cNvSpPr/>
          <p:nvPr/>
        </p:nvSpPr>
        <p:spPr>
          <a:xfrm>
            <a:off x="11167872" y="783773"/>
            <a:ext cx="487099" cy="1228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תיבת טקסט 20">
            <a:extLst>
              <a:ext uri="{FF2B5EF4-FFF2-40B4-BE49-F238E27FC236}">
                <a16:creationId xmlns:a16="http://schemas.microsoft.com/office/drawing/2014/main" id="{21B5FCC1-7020-4146-9B73-543F34BF90DF}"/>
              </a:ext>
            </a:extLst>
          </p:cNvPr>
          <p:cNvSpPr txBox="1"/>
          <p:nvPr/>
        </p:nvSpPr>
        <p:spPr>
          <a:xfrm>
            <a:off x="1299447" y="1755767"/>
            <a:ext cx="10631033" cy="4580998"/>
          </a:xfrm>
          <a:prstGeom prst="rect">
            <a:avLst/>
          </a:prstGeom>
          <a:noFill/>
        </p:spPr>
        <p:txBody>
          <a:bodyPr wrap="square" rtlCol="0">
            <a:spAutoFit/>
          </a:bodyPr>
          <a:lstStyle/>
          <a:p>
            <a:pPr marL="285750" indent="-285750" algn="l" rtl="0">
              <a:lnSpc>
                <a:spcPct val="150000"/>
              </a:lnSpc>
              <a:buClr>
                <a:schemeClr val="accent1"/>
              </a:buClr>
              <a:buFont typeface="Arial" panose="020B0604020202020204" pitchFamily="34" charset="0"/>
              <a:buChar char="•"/>
            </a:pPr>
            <a:r>
              <a:rPr lang="en-US" sz="3300" dirty="0">
                <a:solidFill>
                  <a:schemeClr val="accent2">
                    <a:lumMod val="50000"/>
                  </a:schemeClr>
                </a:solidFill>
              </a:rPr>
              <a:t>Junior Data Scientist – certified DS from Bar Ilan</a:t>
            </a:r>
          </a:p>
          <a:p>
            <a:pPr marL="285750" indent="-285750" algn="l" rtl="0">
              <a:lnSpc>
                <a:spcPct val="150000"/>
              </a:lnSpc>
              <a:buClr>
                <a:schemeClr val="accent1"/>
              </a:buClr>
              <a:buFont typeface="Arial" panose="020B0604020202020204" pitchFamily="34" charset="0"/>
              <a:buChar char="•"/>
            </a:pPr>
            <a:r>
              <a:rPr lang="en-US" sz="3300" dirty="0">
                <a:solidFill>
                  <a:schemeClr val="accent2">
                    <a:lumMod val="50000"/>
                  </a:schemeClr>
                </a:solidFill>
              </a:rPr>
              <a:t>DS Skills: ML Models, R, Python (DS packages), SQL Server</a:t>
            </a:r>
          </a:p>
          <a:p>
            <a:pPr algn="l" rtl="0">
              <a:lnSpc>
                <a:spcPct val="150000"/>
              </a:lnSpc>
              <a:buClr>
                <a:schemeClr val="accent1"/>
              </a:buClr>
            </a:pPr>
            <a:r>
              <a:rPr lang="en-US" sz="3300" u="sng" dirty="0">
                <a:solidFill>
                  <a:schemeClr val="accent2">
                    <a:lumMod val="50000"/>
                  </a:schemeClr>
                </a:solidFill>
              </a:rPr>
              <a:t>Experience:</a:t>
            </a:r>
          </a:p>
          <a:p>
            <a:pPr marL="285750" indent="-285750" algn="l" rtl="0">
              <a:lnSpc>
                <a:spcPct val="150000"/>
              </a:lnSpc>
              <a:buClr>
                <a:schemeClr val="accent1"/>
              </a:buClr>
              <a:buFont typeface="Arial" panose="020B0604020202020204" pitchFamily="34" charset="0"/>
              <a:buChar char="•"/>
            </a:pPr>
            <a:r>
              <a:rPr lang="en-US" sz="3300" dirty="0">
                <a:solidFill>
                  <a:schemeClr val="accent2">
                    <a:lumMod val="50000"/>
                  </a:schemeClr>
                </a:solidFill>
              </a:rPr>
              <a:t>She Code Final Project – Global Activism</a:t>
            </a:r>
          </a:p>
          <a:p>
            <a:pPr marL="285750" indent="-285750" algn="l" rtl="0">
              <a:lnSpc>
                <a:spcPct val="150000"/>
              </a:lnSpc>
              <a:buClr>
                <a:schemeClr val="accent1"/>
              </a:buClr>
              <a:buFont typeface="Arial" panose="020B0604020202020204" pitchFamily="34" charset="0"/>
              <a:buChar char="•"/>
            </a:pPr>
            <a:r>
              <a:rPr lang="en-US" sz="3300" dirty="0">
                <a:solidFill>
                  <a:schemeClr val="accent2">
                    <a:lumMod val="50000"/>
                  </a:schemeClr>
                </a:solidFill>
              </a:rPr>
              <a:t>Israeli Security Agency Hackathon 2021 – DS Team Lead</a:t>
            </a:r>
          </a:p>
          <a:p>
            <a:pPr marL="261938" indent="-261938" algn="l" rtl="0">
              <a:lnSpc>
                <a:spcPct val="150000"/>
              </a:lnSpc>
              <a:buClr>
                <a:schemeClr val="accent1"/>
              </a:buClr>
              <a:buFont typeface="Arial" panose="020B0604020202020204" pitchFamily="34" charset="0"/>
              <a:buChar char="•"/>
            </a:pPr>
            <a:r>
              <a:rPr lang="en-US" sz="3300" dirty="0">
                <a:solidFill>
                  <a:schemeClr val="accent2">
                    <a:lumMod val="50000"/>
                  </a:schemeClr>
                </a:solidFill>
              </a:rPr>
              <a:t>Final project in the DS course – </a:t>
            </a:r>
            <a:r>
              <a:rPr lang="en-US" sz="3300" dirty="0" err="1">
                <a:solidFill>
                  <a:schemeClr val="accent2">
                    <a:lumMod val="50000"/>
                  </a:schemeClr>
                </a:solidFill>
              </a:rPr>
              <a:t>NoShow</a:t>
            </a:r>
            <a:r>
              <a:rPr lang="en-US" sz="3300" dirty="0">
                <a:solidFill>
                  <a:schemeClr val="accent2">
                    <a:lumMod val="50000"/>
                  </a:schemeClr>
                </a:solidFill>
              </a:rPr>
              <a:t> dataset</a:t>
            </a:r>
          </a:p>
        </p:txBody>
      </p:sp>
      <p:grpSp>
        <p:nvGrpSpPr>
          <p:cNvPr id="3" name="קבוצה 2">
            <a:extLst>
              <a:ext uri="{FF2B5EF4-FFF2-40B4-BE49-F238E27FC236}">
                <a16:creationId xmlns:a16="http://schemas.microsoft.com/office/drawing/2014/main" id="{B1893729-3F25-4478-9478-5A13F3AC2FEE}"/>
              </a:ext>
            </a:extLst>
          </p:cNvPr>
          <p:cNvGrpSpPr/>
          <p:nvPr/>
        </p:nvGrpSpPr>
        <p:grpSpPr>
          <a:xfrm>
            <a:off x="8592457" y="-602922"/>
            <a:ext cx="4476178" cy="3180618"/>
            <a:chOff x="8592457" y="-602922"/>
            <a:chExt cx="4476178" cy="3180618"/>
          </a:xfrm>
        </p:grpSpPr>
        <p:cxnSp>
          <p:nvCxnSpPr>
            <p:cNvPr id="35" name="מחבר ישר 34">
              <a:extLst>
                <a:ext uri="{FF2B5EF4-FFF2-40B4-BE49-F238E27FC236}">
                  <a16:creationId xmlns:a16="http://schemas.microsoft.com/office/drawing/2014/main" id="{F1660FEF-84F0-4137-9A3F-A07EAA6BF8C1}"/>
                </a:ext>
              </a:extLst>
            </p:cNvPr>
            <p:cNvCxnSpPr>
              <a:cxnSpLocks/>
            </p:cNvCxnSpPr>
            <p:nvPr/>
          </p:nvCxnSpPr>
          <p:spPr>
            <a:xfrm flipH="1">
              <a:off x="9071429" y="822051"/>
              <a:ext cx="2292918" cy="1115608"/>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38" name="מחבר ישר 37">
              <a:extLst>
                <a:ext uri="{FF2B5EF4-FFF2-40B4-BE49-F238E27FC236}">
                  <a16:creationId xmlns:a16="http://schemas.microsoft.com/office/drawing/2014/main" id="{963659B7-1CAE-451C-96C3-5379BC5FC5AC}"/>
                </a:ext>
              </a:extLst>
            </p:cNvPr>
            <p:cNvCxnSpPr>
              <a:cxnSpLocks/>
            </p:cNvCxnSpPr>
            <p:nvPr/>
          </p:nvCxnSpPr>
          <p:spPr>
            <a:xfrm flipH="1" flipV="1">
              <a:off x="8592457" y="-52399"/>
              <a:ext cx="2719931" cy="531373"/>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41" name="מחבר ישר 40">
              <a:extLst>
                <a:ext uri="{FF2B5EF4-FFF2-40B4-BE49-F238E27FC236}">
                  <a16:creationId xmlns:a16="http://schemas.microsoft.com/office/drawing/2014/main" id="{E27393D5-1592-44F6-810B-800BC5C2EFFE}"/>
                </a:ext>
              </a:extLst>
            </p:cNvPr>
            <p:cNvCxnSpPr>
              <a:cxnSpLocks/>
            </p:cNvCxnSpPr>
            <p:nvPr/>
          </p:nvCxnSpPr>
          <p:spPr>
            <a:xfrm>
              <a:off x="11930480" y="799700"/>
              <a:ext cx="428249" cy="1777996"/>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19" name="מחבר ישר 18">
              <a:extLst>
                <a:ext uri="{FF2B5EF4-FFF2-40B4-BE49-F238E27FC236}">
                  <a16:creationId xmlns:a16="http://schemas.microsoft.com/office/drawing/2014/main" id="{BB4B597E-1D89-40AB-BD3C-4892C9BDAC28}"/>
                </a:ext>
              </a:extLst>
            </p:cNvPr>
            <p:cNvCxnSpPr>
              <a:cxnSpLocks/>
            </p:cNvCxnSpPr>
            <p:nvPr/>
          </p:nvCxnSpPr>
          <p:spPr>
            <a:xfrm flipV="1">
              <a:off x="12022730" y="-464456"/>
              <a:ext cx="961163" cy="622705"/>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16" name="מחבר ישר 15">
              <a:extLst>
                <a:ext uri="{FF2B5EF4-FFF2-40B4-BE49-F238E27FC236}">
                  <a16:creationId xmlns:a16="http://schemas.microsoft.com/office/drawing/2014/main" id="{E6BAF37D-0C06-48BF-A5A1-06140454C555}"/>
                </a:ext>
              </a:extLst>
            </p:cNvPr>
            <p:cNvCxnSpPr>
              <a:cxnSpLocks/>
            </p:cNvCxnSpPr>
            <p:nvPr/>
          </p:nvCxnSpPr>
          <p:spPr>
            <a:xfrm>
              <a:off x="12175744" y="478974"/>
              <a:ext cx="892891" cy="0"/>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grpSp>
          <p:nvGrpSpPr>
            <p:cNvPr id="24" name="קבוצה 23">
              <a:extLst>
                <a:ext uri="{FF2B5EF4-FFF2-40B4-BE49-F238E27FC236}">
                  <a16:creationId xmlns:a16="http://schemas.microsoft.com/office/drawing/2014/main" id="{0D2E942E-2CA7-4CE5-9D50-39505FD2F640}"/>
                </a:ext>
              </a:extLst>
            </p:cNvPr>
            <p:cNvGrpSpPr/>
            <p:nvPr/>
          </p:nvGrpSpPr>
          <p:grpSpPr>
            <a:xfrm>
              <a:off x="10595429" y="-602922"/>
              <a:ext cx="2119081" cy="2090057"/>
              <a:chOff x="9535886" y="246743"/>
              <a:chExt cx="2119081" cy="2090057"/>
            </a:xfrm>
          </p:grpSpPr>
          <p:sp>
            <p:nvSpPr>
              <p:cNvPr id="22" name="אליפסה 21">
                <a:extLst>
                  <a:ext uri="{FF2B5EF4-FFF2-40B4-BE49-F238E27FC236}">
                    <a16:creationId xmlns:a16="http://schemas.microsoft.com/office/drawing/2014/main" id="{6F0B48B6-3AF6-459E-BDB7-89053A7A8487}"/>
                  </a:ext>
                </a:extLst>
              </p:cNvPr>
              <p:cNvSpPr/>
              <p:nvPr/>
            </p:nvSpPr>
            <p:spPr>
              <a:xfrm>
                <a:off x="9535886" y="246743"/>
                <a:ext cx="2119081" cy="2090057"/>
              </a:xfrm>
              <a:prstGeom prst="ellipse">
                <a:avLst/>
              </a:prstGeom>
              <a:solidFill>
                <a:srgbClr val="FFFFFF">
                  <a:alpha val="85882"/>
                </a:srgb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אליפסה 22">
                <a:extLst>
                  <a:ext uri="{FF2B5EF4-FFF2-40B4-BE49-F238E27FC236}">
                    <a16:creationId xmlns:a16="http://schemas.microsoft.com/office/drawing/2014/main" id="{36A92BA0-8CB2-4AEA-8B84-8ABC6648CCAA}"/>
                  </a:ext>
                </a:extLst>
              </p:cNvPr>
              <p:cNvSpPr/>
              <p:nvPr/>
            </p:nvSpPr>
            <p:spPr>
              <a:xfrm>
                <a:off x="10116535" y="812722"/>
                <a:ext cx="999666" cy="963322"/>
              </a:xfrm>
              <a:prstGeom prst="ellipse">
                <a:avLst/>
              </a:prstGeom>
              <a:solidFill>
                <a:srgbClr val="3CBEF0"/>
              </a:solidFill>
              <a:ln>
                <a:solidFill>
                  <a:srgbClr val="3CB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3056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קבוצה 16">
            <a:extLst>
              <a:ext uri="{FF2B5EF4-FFF2-40B4-BE49-F238E27FC236}">
                <a16:creationId xmlns:a16="http://schemas.microsoft.com/office/drawing/2014/main" id="{3206BB97-58C7-4E69-A12C-9150AB7D4CE9}"/>
              </a:ext>
            </a:extLst>
          </p:cNvPr>
          <p:cNvGrpSpPr/>
          <p:nvPr/>
        </p:nvGrpSpPr>
        <p:grpSpPr>
          <a:xfrm>
            <a:off x="927027" y="623719"/>
            <a:ext cx="766736" cy="725074"/>
            <a:chOff x="182016" y="926379"/>
            <a:chExt cx="810303" cy="833002"/>
          </a:xfrm>
        </p:grpSpPr>
        <p:sp>
          <p:nvSpPr>
            <p:cNvPr id="20" name="אליפסה 19">
              <a:extLst>
                <a:ext uri="{FF2B5EF4-FFF2-40B4-BE49-F238E27FC236}">
                  <a16:creationId xmlns:a16="http://schemas.microsoft.com/office/drawing/2014/main" id="{C851BB0C-14CB-4862-ADF2-A7E5847BCC29}"/>
                </a:ext>
              </a:extLst>
            </p:cNvPr>
            <p:cNvSpPr/>
            <p:nvPr/>
          </p:nvSpPr>
          <p:spPr>
            <a:xfrm>
              <a:off x="182016" y="926379"/>
              <a:ext cx="810303" cy="805214"/>
            </a:xfrm>
            <a:prstGeom prst="ellipse">
              <a:avLst/>
            </a:prstGeom>
            <a:solidFill>
              <a:srgbClr val="3CBEF0"/>
            </a:solidFill>
            <a:ln>
              <a:solidFill>
                <a:srgbClr val="3CB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אליפסה 24">
              <a:extLst>
                <a:ext uri="{FF2B5EF4-FFF2-40B4-BE49-F238E27FC236}">
                  <a16:creationId xmlns:a16="http://schemas.microsoft.com/office/drawing/2014/main" id="{49C1D0D8-4B2E-4B1B-AE45-D8496A1B4664}"/>
                </a:ext>
              </a:extLst>
            </p:cNvPr>
            <p:cNvSpPr/>
            <p:nvPr/>
          </p:nvSpPr>
          <p:spPr>
            <a:xfrm>
              <a:off x="369026" y="1337152"/>
              <a:ext cx="436282" cy="42222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כותרת 1">
            <a:extLst>
              <a:ext uri="{FF2B5EF4-FFF2-40B4-BE49-F238E27FC236}">
                <a16:creationId xmlns:a16="http://schemas.microsoft.com/office/drawing/2014/main" id="{7A4919D0-F177-4BBA-9A0B-DBA69E2ED764}"/>
              </a:ext>
            </a:extLst>
          </p:cNvPr>
          <p:cNvSpPr>
            <a:spLocks noGrp="1"/>
          </p:cNvSpPr>
          <p:nvPr>
            <p:ph type="title"/>
          </p:nvPr>
        </p:nvSpPr>
        <p:spPr>
          <a:xfrm flipH="1">
            <a:off x="1447800" y="309446"/>
            <a:ext cx="9720072" cy="1499616"/>
          </a:xfrm>
        </p:spPr>
        <p:txBody>
          <a:bodyPr rtlCol="1">
            <a:normAutofit/>
          </a:bodyPr>
          <a:lstStyle/>
          <a:p>
            <a:pPr algn="l" rtl="0"/>
            <a:r>
              <a:rPr lang="en-US" dirty="0">
                <a:solidFill>
                  <a:schemeClr val="accent1">
                    <a:lumMod val="50000"/>
                  </a:schemeClr>
                </a:solidFill>
              </a:rPr>
              <a:t>Global Activism</a:t>
            </a:r>
            <a:endParaRPr lang="he-IL"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מלבן 7">
            <a:extLst>
              <a:ext uri="{FF2B5EF4-FFF2-40B4-BE49-F238E27FC236}">
                <a16:creationId xmlns:a16="http://schemas.microsoft.com/office/drawing/2014/main" id="{A23211B8-A698-42B5-96E2-7609B62DCE93}"/>
              </a:ext>
            </a:extLst>
          </p:cNvPr>
          <p:cNvSpPr/>
          <p:nvPr/>
        </p:nvSpPr>
        <p:spPr>
          <a:xfrm>
            <a:off x="11167872" y="783773"/>
            <a:ext cx="487099" cy="1228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גרפיקה 17" descr="התפלגות נורמלית עם מילוי מלא">
            <a:extLst>
              <a:ext uri="{FF2B5EF4-FFF2-40B4-BE49-F238E27FC236}">
                <a16:creationId xmlns:a16="http://schemas.microsoft.com/office/drawing/2014/main" id="{434F8AF7-E71A-46CA-AE7B-FDBF5AAE75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0162" y="2184853"/>
            <a:ext cx="449035" cy="449035"/>
          </a:xfrm>
          <a:prstGeom prst="rect">
            <a:avLst/>
          </a:prstGeom>
        </p:spPr>
      </p:pic>
      <p:sp>
        <p:nvSpPr>
          <p:cNvPr id="21" name="תיבת טקסט 20">
            <a:extLst>
              <a:ext uri="{FF2B5EF4-FFF2-40B4-BE49-F238E27FC236}">
                <a16:creationId xmlns:a16="http://schemas.microsoft.com/office/drawing/2014/main" id="{21B5FCC1-7020-4146-9B73-543F34BF90DF}"/>
              </a:ext>
            </a:extLst>
          </p:cNvPr>
          <p:cNvSpPr txBox="1"/>
          <p:nvPr/>
        </p:nvSpPr>
        <p:spPr>
          <a:xfrm>
            <a:off x="1023938" y="2012262"/>
            <a:ext cx="10631033" cy="3149837"/>
          </a:xfrm>
          <a:prstGeom prst="rect">
            <a:avLst/>
          </a:prstGeom>
          <a:noFill/>
        </p:spPr>
        <p:txBody>
          <a:bodyPr wrap="square" rtlCol="0">
            <a:spAutoFit/>
          </a:bodyPr>
          <a:lstStyle/>
          <a:p>
            <a:pPr marL="285750" indent="-285750" algn="l" rtl="0">
              <a:lnSpc>
                <a:spcPct val="150000"/>
              </a:lnSpc>
              <a:buClr>
                <a:schemeClr val="accent1"/>
              </a:buClr>
              <a:buFont typeface="Arial" panose="020B0604020202020204" pitchFamily="34" charset="0"/>
              <a:buChar char="•"/>
            </a:pPr>
            <a:r>
              <a:rPr lang="en-US" sz="3500" dirty="0">
                <a:solidFill>
                  <a:schemeClr val="accent2">
                    <a:lumMod val="75000"/>
                  </a:schemeClr>
                </a:solidFill>
              </a:rPr>
              <a:t>Domain Field: </a:t>
            </a:r>
            <a:r>
              <a:rPr lang="en-US" sz="3300" dirty="0">
                <a:solidFill>
                  <a:schemeClr val="accent2">
                    <a:lumMod val="50000"/>
                  </a:schemeClr>
                </a:solidFill>
              </a:rPr>
              <a:t>Global Capital Market</a:t>
            </a:r>
          </a:p>
          <a:p>
            <a:pPr marL="285750" indent="-285750" algn="l" rtl="0">
              <a:lnSpc>
                <a:spcPct val="150000"/>
              </a:lnSpc>
              <a:buClr>
                <a:schemeClr val="accent1"/>
              </a:buClr>
              <a:buFont typeface="Arial" panose="020B0604020202020204" pitchFamily="34" charset="0"/>
              <a:buChar char="•"/>
            </a:pPr>
            <a:r>
              <a:rPr lang="en-US" sz="3500" dirty="0">
                <a:solidFill>
                  <a:schemeClr val="accent2">
                    <a:lumMod val="75000"/>
                  </a:schemeClr>
                </a:solidFill>
              </a:rPr>
              <a:t>Main Project Purpose: </a:t>
            </a:r>
            <a:r>
              <a:rPr lang="en-US" sz="3300" dirty="0">
                <a:solidFill>
                  <a:schemeClr val="accent2">
                    <a:lumMod val="50000"/>
                  </a:schemeClr>
                </a:solidFill>
              </a:rPr>
              <a:t>Predict Activists’ Campaign Succession for an Activism Follower Fund </a:t>
            </a:r>
          </a:p>
          <a:p>
            <a:pPr marL="285750" indent="-285750" algn="l" rtl="0">
              <a:lnSpc>
                <a:spcPct val="150000"/>
              </a:lnSpc>
              <a:buClr>
                <a:schemeClr val="accent1"/>
              </a:buClr>
              <a:buFont typeface="Arial" panose="020B0604020202020204" pitchFamily="34" charset="0"/>
              <a:buChar char="•"/>
            </a:pPr>
            <a:r>
              <a:rPr lang="en-US" sz="3300" dirty="0">
                <a:solidFill>
                  <a:schemeClr val="accent2">
                    <a:lumMod val="75000"/>
                  </a:schemeClr>
                </a:solidFill>
              </a:rPr>
              <a:t>Data Source: </a:t>
            </a:r>
            <a:r>
              <a:rPr lang="en-US" sz="3300" dirty="0">
                <a:solidFill>
                  <a:schemeClr val="accent2">
                    <a:lumMod val="50000"/>
                  </a:schemeClr>
                </a:solidFill>
              </a:rPr>
              <a:t>SEC 13D Forms</a:t>
            </a:r>
          </a:p>
        </p:txBody>
      </p:sp>
      <p:grpSp>
        <p:nvGrpSpPr>
          <p:cNvPr id="3" name="קבוצה 2">
            <a:extLst>
              <a:ext uri="{FF2B5EF4-FFF2-40B4-BE49-F238E27FC236}">
                <a16:creationId xmlns:a16="http://schemas.microsoft.com/office/drawing/2014/main" id="{B1893729-3F25-4478-9478-5A13F3AC2FEE}"/>
              </a:ext>
            </a:extLst>
          </p:cNvPr>
          <p:cNvGrpSpPr/>
          <p:nvPr/>
        </p:nvGrpSpPr>
        <p:grpSpPr>
          <a:xfrm flipV="1">
            <a:off x="8241236" y="4135606"/>
            <a:ext cx="4595171" cy="3180618"/>
            <a:chOff x="8473464" y="-602922"/>
            <a:chExt cx="4595171" cy="3180618"/>
          </a:xfrm>
        </p:grpSpPr>
        <p:cxnSp>
          <p:nvCxnSpPr>
            <p:cNvPr id="35" name="מחבר ישר 34">
              <a:extLst>
                <a:ext uri="{FF2B5EF4-FFF2-40B4-BE49-F238E27FC236}">
                  <a16:creationId xmlns:a16="http://schemas.microsoft.com/office/drawing/2014/main" id="{F1660FEF-84F0-4137-9A3F-A07EAA6BF8C1}"/>
                </a:ext>
              </a:extLst>
            </p:cNvPr>
            <p:cNvCxnSpPr>
              <a:cxnSpLocks/>
            </p:cNvCxnSpPr>
            <p:nvPr/>
          </p:nvCxnSpPr>
          <p:spPr>
            <a:xfrm flipH="1">
              <a:off x="9071429" y="822051"/>
              <a:ext cx="2292918" cy="1115608"/>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38" name="מחבר ישר 37">
              <a:extLst>
                <a:ext uri="{FF2B5EF4-FFF2-40B4-BE49-F238E27FC236}">
                  <a16:creationId xmlns:a16="http://schemas.microsoft.com/office/drawing/2014/main" id="{963659B7-1CAE-451C-96C3-5379BC5FC5AC}"/>
                </a:ext>
              </a:extLst>
            </p:cNvPr>
            <p:cNvCxnSpPr>
              <a:cxnSpLocks/>
            </p:cNvCxnSpPr>
            <p:nvPr/>
          </p:nvCxnSpPr>
          <p:spPr>
            <a:xfrm flipH="1" flipV="1">
              <a:off x="8473464" y="-249898"/>
              <a:ext cx="2838925" cy="728872"/>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41" name="מחבר ישר 40">
              <a:extLst>
                <a:ext uri="{FF2B5EF4-FFF2-40B4-BE49-F238E27FC236}">
                  <a16:creationId xmlns:a16="http://schemas.microsoft.com/office/drawing/2014/main" id="{E27393D5-1592-44F6-810B-800BC5C2EFFE}"/>
                </a:ext>
              </a:extLst>
            </p:cNvPr>
            <p:cNvCxnSpPr>
              <a:cxnSpLocks/>
            </p:cNvCxnSpPr>
            <p:nvPr/>
          </p:nvCxnSpPr>
          <p:spPr>
            <a:xfrm>
              <a:off x="11930480" y="799700"/>
              <a:ext cx="428249" cy="1777996"/>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19" name="מחבר ישר 18">
              <a:extLst>
                <a:ext uri="{FF2B5EF4-FFF2-40B4-BE49-F238E27FC236}">
                  <a16:creationId xmlns:a16="http://schemas.microsoft.com/office/drawing/2014/main" id="{BB4B597E-1D89-40AB-BD3C-4892C9BDAC28}"/>
                </a:ext>
              </a:extLst>
            </p:cNvPr>
            <p:cNvCxnSpPr>
              <a:cxnSpLocks/>
            </p:cNvCxnSpPr>
            <p:nvPr/>
          </p:nvCxnSpPr>
          <p:spPr>
            <a:xfrm flipV="1">
              <a:off x="12022730" y="-464456"/>
              <a:ext cx="961163" cy="622705"/>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16" name="מחבר ישר 15">
              <a:extLst>
                <a:ext uri="{FF2B5EF4-FFF2-40B4-BE49-F238E27FC236}">
                  <a16:creationId xmlns:a16="http://schemas.microsoft.com/office/drawing/2014/main" id="{E6BAF37D-0C06-48BF-A5A1-06140454C555}"/>
                </a:ext>
              </a:extLst>
            </p:cNvPr>
            <p:cNvCxnSpPr>
              <a:cxnSpLocks/>
            </p:cNvCxnSpPr>
            <p:nvPr/>
          </p:nvCxnSpPr>
          <p:spPr>
            <a:xfrm>
              <a:off x="12175744" y="478974"/>
              <a:ext cx="892891" cy="0"/>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grpSp>
          <p:nvGrpSpPr>
            <p:cNvPr id="24" name="קבוצה 23">
              <a:extLst>
                <a:ext uri="{FF2B5EF4-FFF2-40B4-BE49-F238E27FC236}">
                  <a16:creationId xmlns:a16="http://schemas.microsoft.com/office/drawing/2014/main" id="{0D2E942E-2CA7-4CE5-9D50-39505FD2F640}"/>
                </a:ext>
              </a:extLst>
            </p:cNvPr>
            <p:cNvGrpSpPr/>
            <p:nvPr/>
          </p:nvGrpSpPr>
          <p:grpSpPr>
            <a:xfrm>
              <a:off x="10595429" y="-602922"/>
              <a:ext cx="2119081" cy="2090057"/>
              <a:chOff x="9535886" y="246743"/>
              <a:chExt cx="2119081" cy="2090057"/>
            </a:xfrm>
          </p:grpSpPr>
          <p:sp>
            <p:nvSpPr>
              <p:cNvPr id="22" name="אליפסה 21">
                <a:extLst>
                  <a:ext uri="{FF2B5EF4-FFF2-40B4-BE49-F238E27FC236}">
                    <a16:creationId xmlns:a16="http://schemas.microsoft.com/office/drawing/2014/main" id="{6F0B48B6-3AF6-459E-BDB7-89053A7A8487}"/>
                  </a:ext>
                </a:extLst>
              </p:cNvPr>
              <p:cNvSpPr/>
              <p:nvPr/>
            </p:nvSpPr>
            <p:spPr>
              <a:xfrm>
                <a:off x="9535886" y="246743"/>
                <a:ext cx="2119081" cy="2090057"/>
              </a:xfrm>
              <a:prstGeom prst="ellipse">
                <a:avLst/>
              </a:prstGeom>
              <a:solidFill>
                <a:srgbClr val="FFFFFF">
                  <a:alpha val="85882"/>
                </a:srgb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אליפסה 22">
                <a:extLst>
                  <a:ext uri="{FF2B5EF4-FFF2-40B4-BE49-F238E27FC236}">
                    <a16:creationId xmlns:a16="http://schemas.microsoft.com/office/drawing/2014/main" id="{36A92BA0-8CB2-4AEA-8B84-8ABC6648CCAA}"/>
                  </a:ext>
                </a:extLst>
              </p:cNvPr>
              <p:cNvSpPr/>
              <p:nvPr/>
            </p:nvSpPr>
            <p:spPr>
              <a:xfrm>
                <a:off x="10116535" y="812722"/>
                <a:ext cx="999666" cy="963322"/>
              </a:xfrm>
              <a:prstGeom prst="ellipse">
                <a:avLst/>
              </a:prstGeom>
              <a:solidFill>
                <a:srgbClr val="3CBEF0"/>
              </a:solidFill>
              <a:ln>
                <a:solidFill>
                  <a:srgbClr val="3CB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9029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קבוצה 24">
            <a:extLst>
              <a:ext uri="{FF2B5EF4-FFF2-40B4-BE49-F238E27FC236}">
                <a16:creationId xmlns:a16="http://schemas.microsoft.com/office/drawing/2014/main" id="{B6AE539F-5B29-4C70-A209-1554AF241886}"/>
              </a:ext>
            </a:extLst>
          </p:cNvPr>
          <p:cNvGrpSpPr/>
          <p:nvPr/>
        </p:nvGrpSpPr>
        <p:grpSpPr>
          <a:xfrm>
            <a:off x="927026" y="614888"/>
            <a:ext cx="796192" cy="700886"/>
            <a:chOff x="182016" y="926379"/>
            <a:chExt cx="841433" cy="805214"/>
          </a:xfrm>
        </p:grpSpPr>
        <p:sp>
          <p:nvSpPr>
            <p:cNvPr id="26" name="אליפסה 25">
              <a:extLst>
                <a:ext uri="{FF2B5EF4-FFF2-40B4-BE49-F238E27FC236}">
                  <a16:creationId xmlns:a16="http://schemas.microsoft.com/office/drawing/2014/main" id="{A5C4C027-821C-4EF3-98AF-CBF1F124C836}"/>
                </a:ext>
              </a:extLst>
            </p:cNvPr>
            <p:cNvSpPr/>
            <p:nvPr/>
          </p:nvSpPr>
          <p:spPr>
            <a:xfrm>
              <a:off x="182016" y="926379"/>
              <a:ext cx="810303" cy="805214"/>
            </a:xfrm>
            <a:prstGeom prst="ellipse">
              <a:avLst/>
            </a:prstGeom>
            <a:solidFill>
              <a:srgbClr val="3CBEF0"/>
            </a:solidFill>
            <a:ln>
              <a:solidFill>
                <a:srgbClr val="3CB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אליפסה 26">
              <a:extLst>
                <a:ext uri="{FF2B5EF4-FFF2-40B4-BE49-F238E27FC236}">
                  <a16:creationId xmlns:a16="http://schemas.microsoft.com/office/drawing/2014/main" id="{E41BA0C0-25CE-48CB-A387-1E4E1B14FB70}"/>
                </a:ext>
              </a:extLst>
            </p:cNvPr>
            <p:cNvSpPr/>
            <p:nvPr/>
          </p:nvSpPr>
          <p:spPr>
            <a:xfrm>
              <a:off x="587167" y="1117871"/>
              <a:ext cx="436282" cy="42222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תמונה 11">
            <a:extLst>
              <a:ext uri="{FF2B5EF4-FFF2-40B4-BE49-F238E27FC236}">
                <a16:creationId xmlns:a16="http://schemas.microsoft.com/office/drawing/2014/main" id="{FF276EFE-BFAF-4035-972F-8C4A07E4BD21}"/>
              </a:ext>
            </a:extLst>
          </p:cNvPr>
          <p:cNvPicPr>
            <a:picLocks noChangeAspect="1"/>
          </p:cNvPicPr>
          <p:nvPr/>
        </p:nvPicPr>
        <p:blipFill>
          <a:blip r:embed="rId3">
            <a:alphaModFix amt="50000"/>
            <a:duotone>
              <a:schemeClr val="accent1">
                <a:shade val="45000"/>
                <a:satMod val="135000"/>
              </a:schemeClr>
              <a:prstClr val="white"/>
            </a:duotone>
            <a:extLst>
              <a:ext uri="{BEBA8EAE-BF5A-486C-A8C5-ECC9F3942E4B}">
                <a14:imgProps xmlns:a14="http://schemas.microsoft.com/office/drawing/2010/main">
                  <a14:imgLayer r:embed="rId4">
                    <a14:imgEffect>
                      <a14:artisticChalkSketch/>
                    </a14:imgEffect>
                  </a14:imgLayer>
                </a14:imgProps>
              </a:ext>
              <a:ext uri="{837473B0-CC2E-450A-ABE3-18F120FF3D39}">
                <a1611:picAttrSrcUrl xmlns:a1611="http://schemas.microsoft.com/office/drawing/2016/11/main" r:id="rId5"/>
              </a:ext>
            </a:extLst>
          </a:blip>
          <a:stretch>
            <a:fillRect/>
          </a:stretch>
        </p:blipFill>
        <p:spPr>
          <a:xfrm>
            <a:off x="-3272656" y="2012262"/>
            <a:ext cx="7619370" cy="3809685"/>
          </a:xfrm>
          <a:prstGeom prst="rect">
            <a:avLst/>
          </a:prstGeom>
        </p:spPr>
      </p:pic>
      <p:sp>
        <p:nvSpPr>
          <p:cNvPr id="8" name="מלבן 7">
            <a:extLst>
              <a:ext uri="{FF2B5EF4-FFF2-40B4-BE49-F238E27FC236}">
                <a16:creationId xmlns:a16="http://schemas.microsoft.com/office/drawing/2014/main" id="{A23211B8-A698-42B5-96E2-7609B62DCE93}"/>
              </a:ext>
            </a:extLst>
          </p:cNvPr>
          <p:cNvSpPr/>
          <p:nvPr/>
        </p:nvSpPr>
        <p:spPr>
          <a:xfrm>
            <a:off x="11167872" y="783773"/>
            <a:ext cx="487099" cy="1228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תיבת טקסט 20">
            <a:extLst>
              <a:ext uri="{FF2B5EF4-FFF2-40B4-BE49-F238E27FC236}">
                <a16:creationId xmlns:a16="http://schemas.microsoft.com/office/drawing/2014/main" id="{21B5FCC1-7020-4146-9B73-543F34BF90DF}"/>
              </a:ext>
            </a:extLst>
          </p:cNvPr>
          <p:cNvSpPr txBox="1"/>
          <p:nvPr/>
        </p:nvSpPr>
        <p:spPr>
          <a:xfrm>
            <a:off x="1364679" y="260087"/>
            <a:ext cx="10631033" cy="6337825"/>
          </a:xfrm>
          <a:prstGeom prst="rect">
            <a:avLst/>
          </a:prstGeom>
          <a:noFill/>
        </p:spPr>
        <p:txBody>
          <a:bodyPr wrap="square" rtlCol="0">
            <a:spAutoFit/>
          </a:bodyPr>
          <a:lstStyle/>
          <a:p>
            <a:pPr algn="l" rtl="0">
              <a:lnSpc>
                <a:spcPct val="150000"/>
              </a:lnSpc>
              <a:buClr>
                <a:schemeClr val="accent1"/>
              </a:buClr>
            </a:pPr>
            <a:r>
              <a:rPr lang="en-US" sz="5000" dirty="0">
                <a:solidFill>
                  <a:schemeClr val="accent2">
                    <a:lumMod val="75000"/>
                  </a:schemeClr>
                </a:solidFill>
              </a:rPr>
              <a:t>What is an Activist campaign</a:t>
            </a:r>
            <a:r>
              <a:rPr lang="en-US" sz="5000" dirty="0">
                <a:solidFill>
                  <a:schemeClr val="accent2">
                    <a:lumMod val="75000"/>
                  </a:schemeClr>
                </a:solidFill>
                <a:latin typeface="Amatic SC" panose="00000500000000000000" pitchFamily="2" charset="-79"/>
                <a:cs typeface="Amatic SC" panose="00000500000000000000" pitchFamily="2" charset="-79"/>
              </a:rPr>
              <a:t>?</a:t>
            </a:r>
          </a:p>
          <a:p>
            <a:pPr algn="l" rtl="0">
              <a:lnSpc>
                <a:spcPct val="150000"/>
              </a:lnSpc>
              <a:buClr>
                <a:schemeClr val="accent1"/>
              </a:buClr>
            </a:pPr>
            <a:r>
              <a:rPr lang="en-US" sz="3200" b="0" i="0" dirty="0">
                <a:solidFill>
                  <a:schemeClr val="accent1">
                    <a:lumMod val="50000"/>
                  </a:schemeClr>
                </a:solidFill>
                <a:effectLst/>
              </a:rPr>
              <a:t>An activist investor is </a:t>
            </a:r>
            <a:r>
              <a:rPr lang="en-US" sz="3200" i="0" dirty="0">
                <a:solidFill>
                  <a:schemeClr val="accent1">
                    <a:lumMod val="50000"/>
                  </a:schemeClr>
                </a:solidFill>
                <a:effectLst/>
              </a:rPr>
              <a:t>an individual or group that buys a significant stake in a public company in order to influence how the company is run</a:t>
            </a:r>
            <a:r>
              <a:rPr lang="en-US" sz="3200" b="0" i="0" dirty="0">
                <a:solidFill>
                  <a:schemeClr val="accent1">
                    <a:lumMod val="50000"/>
                  </a:schemeClr>
                </a:solidFill>
                <a:effectLst/>
              </a:rPr>
              <a:t>, such as by obtaining seats on its board of directors. </a:t>
            </a:r>
            <a:r>
              <a:rPr lang="en-US" sz="3200" dirty="0">
                <a:solidFill>
                  <a:schemeClr val="accent1">
                    <a:lumMod val="50000"/>
                  </a:schemeClr>
                </a:solidFill>
              </a:rPr>
              <a:t>Companies that are mismanaged, have excessive costs, could be run more profitably if taken private, or have other problems the activist investor believes they can fix are often targets for activist investors</a:t>
            </a:r>
          </a:p>
        </p:txBody>
      </p:sp>
    </p:spTree>
    <p:extLst>
      <p:ext uri="{BB962C8B-B14F-4D97-AF65-F5344CB8AC3E}">
        <p14:creationId xmlns:p14="http://schemas.microsoft.com/office/powerpoint/2010/main" val="193457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קבוצה 13">
            <a:extLst>
              <a:ext uri="{FF2B5EF4-FFF2-40B4-BE49-F238E27FC236}">
                <a16:creationId xmlns:a16="http://schemas.microsoft.com/office/drawing/2014/main" id="{1621DF68-4568-4BBE-A9C8-2ED8364285DE}"/>
              </a:ext>
            </a:extLst>
          </p:cNvPr>
          <p:cNvGrpSpPr/>
          <p:nvPr/>
        </p:nvGrpSpPr>
        <p:grpSpPr>
          <a:xfrm>
            <a:off x="927026" y="581762"/>
            <a:ext cx="766736" cy="734008"/>
            <a:chOff x="182016" y="888325"/>
            <a:chExt cx="810303" cy="843268"/>
          </a:xfrm>
        </p:grpSpPr>
        <p:sp>
          <p:nvSpPr>
            <p:cNvPr id="15" name="אליפסה 14">
              <a:extLst>
                <a:ext uri="{FF2B5EF4-FFF2-40B4-BE49-F238E27FC236}">
                  <a16:creationId xmlns:a16="http://schemas.microsoft.com/office/drawing/2014/main" id="{B246BB19-FFA8-4161-A907-6D2472BB783B}"/>
                </a:ext>
              </a:extLst>
            </p:cNvPr>
            <p:cNvSpPr/>
            <p:nvPr/>
          </p:nvSpPr>
          <p:spPr>
            <a:xfrm>
              <a:off x="182016" y="926379"/>
              <a:ext cx="810303" cy="805214"/>
            </a:xfrm>
            <a:prstGeom prst="ellipse">
              <a:avLst/>
            </a:prstGeom>
            <a:solidFill>
              <a:srgbClr val="3CBEF0"/>
            </a:solidFill>
            <a:ln>
              <a:solidFill>
                <a:srgbClr val="3CB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אליפסה 15">
              <a:extLst>
                <a:ext uri="{FF2B5EF4-FFF2-40B4-BE49-F238E27FC236}">
                  <a16:creationId xmlns:a16="http://schemas.microsoft.com/office/drawing/2014/main" id="{9DB52768-911B-422C-BBEE-9AEE8D9EAABD}"/>
                </a:ext>
              </a:extLst>
            </p:cNvPr>
            <p:cNvSpPr/>
            <p:nvPr/>
          </p:nvSpPr>
          <p:spPr>
            <a:xfrm>
              <a:off x="369026" y="888325"/>
              <a:ext cx="436282" cy="422228"/>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מלבן 7">
            <a:extLst>
              <a:ext uri="{FF2B5EF4-FFF2-40B4-BE49-F238E27FC236}">
                <a16:creationId xmlns:a16="http://schemas.microsoft.com/office/drawing/2014/main" id="{A23211B8-A698-42B5-96E2-7609B62DCE93}"/>
              </a:ext>
            </a:extLst>
          </p:cNvPr>
          <p:cNvSpPr/>
          <p:nvPr/>
        </p:nvSpPr>
        <p:spPr>
          <a:xfrm>
            <a:off x="11167872" y="783773"/>
            <a:ext cx="487099" cy="1228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תיבת טקסט 20">
            <a:extLst>
              <a:ext uri="{FF2B5EF4-FFF2-40B4-BE49-F238E27FC236}">
                <a16:creationId xmlns:a16="http://schemas.microsoft.com/office/drawing/2014/main" id="{21B5FCC1-7020-4146-9B73-543F34BF90DF}"/>
              </a:ext>
            </a:extLst>
          </p:cNvPr>
          <p:cNvSpPr txBox="1"/>
          <p:nvPr/>
        </p:nvSpPr>
        <p:spPr>
          <a:xfrm>
            <a:off x="1364679" y="260087"/>
            <a:ext cx="10631033" cy="1119345"/>
          </a:xfrm>
          <a:prstGeom prst="rect">
            <a:avLst/>
          </a:prstGeom>
          <a:noFill/>
        </p:spPr>
        <p:txBody>
          <a:bodyPr wrap="square" rtlCol="0">
            <a:spAutoFit/>
          </a:bodyPr>
          <a:lstStyle/>
          <a:p>
            <a:pPr algn="l" rtl="0">
              <a:lnSpc>
                <a:spcPct val="150000"/>
              </a:lnSpc>
              <a:buClr>
                <a:schemeClr val="accent1"/>
              </a:buClr>
            </a:pPr>
            <a:r>
              <a:rPr lang="en-US" sz="5000" dirty="0">
                <a:solidFill>
                  <a:schemeClr val="accent2">
                    <a:lumMod val="75000"/>
                  </a:schemeClr>
                </a:solidFill>
              </a:rPr>
              <a:t>How to Find Activists’ Campaigns</a:t>
            </a:r>
            <a:r>
              <a:rPr lang="en-US" sz="5000" dirty="0">
                <a:solidFill>
                  <a:schemeClr val="accent2">
                    <a:lumMod val="75000"/>
                  </a:schemeClr>
                </a:solidFill>
                <a:latin typeface="Amatic SC" panose="00000500000000000000" pitchFamily="2" charset="-79"/>
                <a:cs typeface="Amatic SC" panose="00000500000000000000" pitchFamily="2" charset="-79"/>
              </a:rPr>
              <a:t>?</a:t>
            </a:r>
          </a:p>
        </p:txBody>
      </p:sp>
      <p:graphicFrame>
        <p:nvGraphicFramePr>
          <p:cNvPr id="2" name="דיאגרמה 1">
            <a:extLst>
              <a:ext uri="{FF2B5EF4-FFF2-40B4-BE49-F238E27FC236}">
                <a16:creationId xmlns:a16="http://schemas.microsoft.com/office/drawing/2014/main" id="{4C13C024-AA3C-40B8-B228-F4BE741B1FB3}"/>
              </a:ext>
            </a:extLst>
          </p:cNvPr>
          <p:cNvGraphicFramePr/>
          <p:nvPr>
            <p:extLst>
              <p:ext uri="{D42A27DB-BD31-4B8C-83A1-F6EECF244321}">
                <p14:modId xmlns:p14="http://schemas.microsoft.com/office/powerpoint/2010/main" val="1776124578"/>
              </p:ext>
            </p:extLst>
          </p:nvPr>
        </p:nvGraphicFramePr>
        <p:xfrm>
          <a:off x="537029" y="260087"/>
          <a:ext cx="11081312" cy="4868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קבוצה 5">
            <a:extLst>
              <a:ext uri="{FF2B5EF4-FFF2-40B4-BE49-F238E27FC236}">
                <a16:creationId xmlns:a16="http://schemas.microsoft.com/office/drawing/2014/main" id="{26DD0CD9-31DC-4D75-B234-CE2FEA8361DF}"/>
              </a:ext>
            </a:extLst>
          </p:cNvPr>
          <p:cNvGrpSpPr/>
          <p:nvPr/>
        </p:nvGrpSpPr>
        <p:grpSpPr>
          <a:xfrm rot="5400000">
            <a:off x="5769118" y="3793750"/>
            <a:ext cx="617133" cy="721930"/>
            <a:chOff x="7287261" y="2073200"/>
            <a:chExt cx="617133" cy="721930"/>
          </a:xfrm>
        </p:grpSpPr>
        <p:sp>
          <p:nvSpPr>
            <p:cNvPr id="7" name="חץ: ימינה 6">
              <a:extLst>
                <a:ext uri="{FF2B5EF4-FFF2-40B4-BE49-F238E27FC236}">
                  <a16:creationId xmlns:a16="http://schemas.microsoft.com/office/drawing/2014/main" id="{F8C5CFDC-4CB3-4662-A716-A9722DBEF36C}"/>
                </a:ext>
              </a:extLst>
            </p:cNvPr>
            <p:cNvSpPr/>
            <p:nvPr/>
          </p:nvSpPr>
          <p:spPr>
            <a:xfrm>
              <a:off x="7287261" y="2073200"/>
              <a:ext cx="617133" cy="72193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חץ: ימינה 4">
              <a:extLst>
                <a:ext uri="{FF2B5EF4-FFF2-40B4-BE49-F238E27FC236}">
                  <a16:creationId xmlns:a16="http://schemas.microsoft.com/office/drawing/2014/main" id="{B44DDE59-9EC3-4695-9082-C69FB7CC97EF}"/>
                </a:ext>
              </a:extLst>
            </p:cNvPr>
            <p:cNvSpPr txBox="1"/>
            <p:nvPr/>
          </p:nvSpPr>
          <p:spPr>
            <a:xfrm>
              <a:off x="7287261" y="2217586"/>
              <a:ext cx="431993" cy="4331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p:txBody>
        </p:sp>
      </p:grpSp>
      <p:grpSp>
        <p:nvGrpSpPr>
          <p:cNvPr id="10" name="קבוצה 9">
            <a:extLst>
              <a:ext uri="{FF2B5EF4-FFF2-40B4-BE49-F238E27FC236}">
                <a16:creationId xmlns:a16="http://schemas.microsoft.com/office/drawing/2014/main" id="{3A4E746F-E0DE-4031-AE11-7EA6B80E41E2}"/>
              </a:ext>
            </a:extLst>
          </p:cNvPr>
          <p:cNvGrpSpPr/>
          <p:nvPr/>
        </p:nvGrpSpPr>
        <p:grpSpPr>
          <a:xfrm>
            <a:off x="537029" y="4587685"/>
            <a:ext cx="11117942" cy="1746605"/>
            <a:chOff x="4085151" y="1560863"/>
            <a:chExt cx="2911008" cy="1746605"/>
          </a:xfrm>
        </p:grpSpPr>
        <p:sp>
          <p:nvSpPr>
            <p:cNvPr id="11" name="מלבן: פינות מעוגלות 10">
              <a:extLst>
                <a:ext uri="{FF2B5EF4-FFF2-40B4-BE49-F238E27FC236}">
                  <a16:creationId xmlns:a16="http://schemas.microsoft.com/office/drawing/2014/main" id="{DE60BF74-2AC7-40A7-8029-E0122F78A806}"/>
                </a:ext>
              </a:extLst>
            </p:cNvPr>
            <p:cNvSpPr/>
            <p:nvPr/>
          </p:nvSpPr>
          <p:spPr>
            <a:xfrm>
              <a:off x="4085151" y="1560863"/>
              <a:ext cx="2911008" cy="1746605"/>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מלבן: פינות מעוגלות 4">
              <a:extLst>
                <a:ext uri="{FF2B5EF4-FFF2-40B4-BE49-F238E27FC236}">
                  <a16:creationId xmlns:a16="http://schemas.microsoft.com/office/drawing/2014/main" id="{F2B9CC62-CE07-4408-A6AE-112AB19EC55F}"/>
                </a:ext>
              </a:extLst>
            </p:cNvPr>
            <p:cNvSpPr txBox="1"/>
            <p:nvPr/>
          </p:nvSpPr>
          <p:spPr>
            <a:xfrm>
              <a:off x="4136307" y="1612019"/>
              <a:ext cx="2808696" cy="16442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algn="l" rtl="0" eaLnBrk="1" latinLnBrk="0" hangingPunct="1">
                <a:lnSpc>
                  <a:spcPct val="150000"/>
                </a:lnSpc>
                <a:spcBef>
                  <a:spcPts val="0"/>
                </a:spcBef>
                <a:spcAft>
                  <a:spcPts val="0"/>
                </a:spcAft>
              </a:pPr>
              <a:r>
                <a:rPr lang="en-US" sz="1800" b="0" i="0" kern="1200" dirty="0">
                  <a:solidFill>
                    <a:schemeClr val="bg1"/>
                  </a:solidFill>
                  <a:effectLst/>
                  <a:latin typeface="SourceSansPro"/>
                  <a:ea typeface="+mn-ea"/>
                  <a:cs typeface="+mn-cs"/>
                </a:rPr>
                <a:t>Schedule 13D is a form that must be filed with the U.S. Securities and Exchange Commission (SEC) when a person or group acquires more than 5% of any class of a company's equity shares. There are several pieces of relevant information that must be disclosed within 10 days of the transaction. Schedule 13D is also known as a "beneficial ownership report."</a:t>
              </a:r>
              <a:endParaRPr lang="en-US" sz="2000" dirty="0">
                <a:solidFill>
                  <a:schemeClr val="bg1"/>
                </a:solidFill>
                <a:effectLst/>
              </a:endParaRPr>
            </a:p>
          </p:txBody>
        </p:sp>
      </p:grpSp>
    </p:spTree>
    <p:extLst>
      <p:ext uri="{BB962C8B-B14F-4D97-AF65-F5344CB8AC3E}">
        <p14:creationId xmlns:p14="http://schemas.microsoft.com/office/powerpoint/2010/main" val="207781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A23211B8-A698-42B5-96E2-7609B62DCE93}"/>
              </a:ext>
            </a:extLst>
          </p:cNvPr>
          <p:cNvSpPr/>
          <p:nvPr/>
        </p:nvSpPr>
        <p:spPr>
          <a:xfrm>
            <a:off x="11167872" y="783773"/>
            <a:ext cx="487099" cy="1228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תיבת טקסט 20">
            <a:extLst>
              <a:ext uri="{FF2B5EF4-FFF2-40B4-BE49-F238E27FC236}">
                <a16:creationId xmlns:a16="http://schemas.microsoft.com/office/drawing/2014/main" id="{21B5FCC1-7020-4146-9B73-543F34BF90DF}"/>
              </a:ext>
            </a:extLst>
          </p:cNvPr>
          <p:cNvSpPr txBox="1"/>
          <p:nvPr/>
        </p:nvSpPr>
        <p:spPr>
          <a:xfrm>
            <a:off x="1238023" y="-117285"/>
            <a:ext cx="10631033" cy="1119345"/>
          </a:xfrm>
          <a:prstGeom prst="rect">
            <a:avLst/>
          </a:prstGeom>
          <a:noFill/>
        </p:spPr>
        <p:txBody>
          <a:bodyPr wrap="square" rtlCol="0">
            <a:spAutoFit/>
          </a:bodyPr>
          <a:lstStyle/>
          <a:p>
            <a:pPr algn="l" rtl="0">
              <a:lnSpc>
                <a:spcPct val="150000"/>
              </a:lnSpc>
              <a:buClr>
                <a:schemeClr val="accent1"/>
              </a:buClr>
            </a:pPr>
            <a:r>
              <a:rPr lang="en-US" sz="5000" dirty="0">
                <a:solidFill>
                  <a:schemeClr val="accent2">
                    <a:lumMod val="75000"/>
                  </a:schemeClr>
                </a:solidFill>
              </a:rPr>
              <a:t>13D Form</a:t>
            </a:r>
            <a:endParaRPr lang="en-US" sz="5000" dirty="0">
              <a:solidFill>
                <a:schemeClr val="accent2">
                  <a:lumMod val="75000"/>
                </a:schemeClr>
              </a:solidFill>
              <a:latin typeface="Amatic SC" panose="00000500000000000000" pitchFamily="2" charset="-79"/>
              <a:cs typeface="Amatic SC" panose="00000500000000000000" pitchFamily="2" charset="-79"/>
            </a:endParaRPr>
          </a:p>
        </p:txBody>
      </p:sp>
      <p:pic>
        <p:nvPicPr>
          <p:cNvPr id="2050" name="Picture 2" descr="sc13d-original.htm -- Converted by SEC Publisher, created by BCL  Technologies Inc., for SEC Filing">
            <a:extLst>
              <a:ext uri="{FF2B5EF4-FFF2-40B4-BE49-F238E27FC236}">
                <a16:creationId xmlns:a16="http://schemas.microsoft.com/office/drawing/2014/main" id="{1A827105-42CA-4DB4-A539-CC966F903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023" y="868060"/>
            <a:ext cx="6314395" cy="5989940"/>
          </a:xfrm>
          <a:prstGeom prst="rect">
            <a:avLst/>
          </a:prstGeom>
          <a:noFill/>
          <a:extLst>
            <a:ext uri="{909E8E84-426E-40DD-AFC4-6F175D3DCCD1}">
              <a14:hiddenFill xmlns:a14="http://schemas.microsoft.com/office/drawing/2010/main">
                <a:solidFill>
                  <a:srgbClr val="FFFFFF"/>
                </a:solidFill>
              </a14:hiddenFill>
            </a:ext>
          </a:extLst>
        </p:spPr>
      </p:pic>
      <p:sp>
        <p:nvSpPr>
          <p:cNvPr id="3" name="תיבת טקסט 2">
            <a:extLst>
              <a:ext uri="{FF2B5EF4-FFF2-40B4-BE49-F238E27FC236}">
                <a16:creationId xmlns:a16="http://schemas.microsoft.com/office/drawing/2014/main" id="{3FD68E7E-2C4E-44D2-B342-51E30A3A5AE3}"/>
              </a:ext>
            </a:extLst>
          </p:cNvPr>
          <p:cNvSpPr txBox="1"/>
          <p:nvPr/>
        </p:nvSpPr>
        <p:spPr>
          <a:xfrm>
            <a:off x="7894201" y="1792558"/>
            <a:ext cx="2119086" cy="461665"/>
          </a:xfrm>
          <a:prstGeom prst="rect">
            <a:avLst/>
          </a:prstGeom>
          <a:noFill/>
        </p:spPr>
        <p:txBody>
          <a:bodyPr wrap="square" rtlCol="0">
            <a:spAutoFit/>
          </a:bodyPr>
          <a:lstStyle/>
          <a:p>
            <a:pPr algn="l" rtl="0"/>
            <a:r>
              <a:rPr lang="en-GB" sz="2400" dirty="0">
                <a:solidFill>
                  <a:schemeClr val="tx2">
                    <a:lumMod val="50000"/>
                  </a:schemeClr>
                </a:solidFill>
              </a:rPr>
              <a:t>Activist Name</a:t>
            </a:r>
            <a:endParaRPr lang="en-US" sz="2400" dirty="0">
              <a:solidFill>
                <a:schemeClr val="tx2">
                  <a:lumMod val="50000"/>
                </a:schemeClr>
              </a:solidFill>
            </a:endParaRPr>
          </a:p>
        </p:txBody>
      </p:sp>
      <p:sp>
        <p:nvSpPr>
          <p:cNvPr id="14" name="תיבת טקסט 13">
            <a:extLst>
              <a:ext uri="{FF2B5EF4-FFF2-40B4-BE49-F238E27FC236}">
                <a16:creationId xmlns:a16="http://schemas.microsoft.com/office/drawing/2014/main" id="{E0212603-8437-4AA5-8C18-1721BEC77109}"/>
              </a:ext>
            </a:extLst>
          </p:cNvPr>
          <p:cNvSpPr txBox="1"/>
          <p:nvPr/>
        </p:nvSpPr>
        <p:spPr>
          <a:xfrm>
            <a:off x="7894201" y="5282169"/>
            <a:ext cx="2119086" cy="461665"/>
          </a:xfrm>
          <a:prstGeom prst="rect">
            <a:avLst/>
          </a:prstGeom>
          <a:noFill/>
        </p:spPr>
        <p:txBody>
          <a:bodyPr wrap="square" rtlCol="0">
            <a:spAutoFit/>
          </a:bodyPr>
          <a:lstStyle/>
          <a:p>
            <a:pPr algn="l" rtl="0"/>
            <a:r>
              <a:rPr lang="en-GB" sz="2400" dirty="0">
                <a:solidFill>
                  <a:schemeClr val="tx2">
                    <a:lumMod val="50000"/>
                  </a:schemeClr>
                </a:solidFill>
              </a:rPr>
              <a:t>Share Stake</a:t>
            </a:r>
            <a:endParaRPr lang="en-US" sz="2400" dirty="0">
              <a:solidFill>
                <a:schemeClr val="tx2">
                  <a:lumMod val="50000"/>
                </a:schemeClr>
              </a:solidFill>
            </a:endParaRPr>
          </a:p>
        </p:txBody>
      </p:sp>
      <p:cxnSp>
        <p:nvCxnSpPr>
          <p:cNvPr id="5" name="מחבר חץ ישר 4">
            <a:extLst>
              <a:ext uri="{FF2B5EF4-FFF2-40B4-BE49-F238E27FC236}">
                <a16:creationId xmlns:a16="http://schemas.microsoft.com/office/drawing/2014/main" id="{81850440-28F6-48B6-AF0B-ADF07234381E}"/>
              </a:ext>
            </a:extLst>
          </p:cNvPr>
          <p:cNvCxnSpPr>
            <a:cxnSpLocks/>
            <a:endCxn id="14" idx="1"/>
          </p:cNvCxnSpPr>
          <p:nvPr/>
        </p:nvCxnSpPr>
        <p:spPr>
          <a:xfrm flipV="1">
            <a:off x="7268517" y="5513002"/>
            <a:ext cx="625684" cy="123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3FAD3392-BF3A-4B84-B55A-1DFA675ECE18}"/>
              </a:ext>
            </a:extLst>
          </p:cNvPr>
          <p:cNvCxnSpPr>
            <a:cxnSpLocks/>
            <a:endCxn id="3" idx="1"/>
          </p:cNvCxnSpPr>
          <p:nvPr/>
        </p:nvCxnSpPr>
        <p:spPr>
          <a:xfrm>
            <a:off x="7268517" y="1987405"/>
            <a:ext cx="625684" cy="35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תיבת טקסט 17">
            <a:extLst>
              <a:ext uri="{FF2B5EF4-FFF2-40B4-BE49-F238E27FC236}">
                <a16:creationId xmlns:a16="http://schemas.microsoft.com/office/drawing/2014/main" id="{13F3CFF5-8835-442D-8685-696C6F13C278}"/>
              </a:ext>
            </a:extLst>
          </p:cNvPr>
          <p:cNvSpPr txBox="1"/>
          <p:nvPr/>
        </p:nvSpPr>
        <p:spPr>
          <a:xfrm>
            <a:off x="7894201" y="6006682"/>
            <a:ext cx="2119086" cy="461665"/>
          </a:xfrm>
          <a:prstGeom prst="rect">
            <a:avLst/>
          </a:prstGeom>
          <a:noFill/>
        </p:spPr>
        <p:txBody>
          <a:bodyPr wrap="square" rtlCol="0">
            <a:spAutoFit/>
          </a:bodyPr>
          <a:lstStyle/>
          <a:p>
            <a:pPr algn="l" rtl="0"/>
            <a:r>
              <a:rPr lang="en-GB" sz="2400" dirty="0">
                <a:solidFill>
                  <a:schemeClr val="tx2">
                    <a:lumMod val="50000"/>
                  </a:schemeClr>
                </a:solidFill>
              </a:rPr>
              <a:t>Stake Size</a:t>
            </a:r>
            <a:endParaRPr lang="en-US" sz="2400" dirty="0">
              <a:solidFill>
                <a:schemeClr val="tx2">
                  <a:lumMod val="50000"/>
                </a:schemeClr>
              </a:solidFill>
            </a:endParaRPr>
          </a:p>
        </p:txBody>
      </p:sp>
      <p:cxnSp>
        <p:nvCxnSpPr>
          <p:cNvPr id="19" name="מחבר חץ ישר 18">
            <a:extLst>
              <a:ext uri="{FF2B5EF4-FFF2-40B4-BE49-F238E27FC236}">
                <a16:creationId xmlns:a16="http://schemas.microsoft.com/office/drawing/2014/main" id="{4ADC6993-FA95-4F56-9FAF-ABF56C99ECCC}"/>
              </a:ext>
            </a:extLst>
          </p:cNvPr>
          <p:cNvCxnSpPr>
            <a:cxnSpLocks/>
            <a:endCxn id="18" idx="1"/>
          </p:cNvCxnSpPr>
          <p:nvPr/>
        </p:nvCxnSpPr>
        <p:spPr>
          <a:xfrm flipV="1">
            <a:off x="7268517" y="6237515"/>
            <a:ext cx="625684" cy="101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מלבן 23">
            <a:extLst>
              <a:ext uri="{FF2B5EF4-FFF2-40B4-BE49-F238E27FC236}">
                <a16:creationId xmlns:a16="http://schemas.microsoft.com/office/drawing/2014/main" id="{8203BAE2-5BF6-4766-B554-338517F9D3BD}"/>
              </a:ext>
            </a:extLst>
          </p:cNvPr>
          <p:cNvSpPr/>
          <p:nvPr/>
        </p:nvSpPr>
        <p:spPr>
          <a:xfrm>
            <a:off x="5297715" y="1031088"/>
            <a:ext cx="1956288" cy="230833"/>
          </a:xfrm>
          <a:prstGeom prst="rect">
            <a:avLst/>
          </a:prstGeom>
          <a:noFill/>
          <a:ln w="38100">
            <a:solidFill>
              <a:srgbClr val="FFFF0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קבוצה 50">
            <a:extLst>
              <a:ext uri="{FF2B5EF4-FFF2-40B4-BE49-F238E27FC236}">
                <a16:creationId xmlns:a16="http://schemas.microsoft.com/office/drawing/2014/main" id="{7DF8EEDA-2AC9-46F0-80F6-801ACC2830D3}"/>
              </a:ext>
            </a:extLst>
          </p:cNvPr>
          <p:cNvGrpSpPr/>
          <p:nvPr/>
        </p:nvGrpSpPr>
        <p:grpSpPr>
          <a:xfrm>
            <a:off x="7982718" y="-496047"/>
            <a:ext cx="4538743" cy="6831154"/>
            <a:chOff x="7982718" y="-496047"/>
            <a:chExt cx="4538743" cy="6831154"/>
          </a:xfrm>
        </p:grpSpPr>
        <p:grpSp>
          <p:nvGrpSpPr>
            <p:cNvPr id="35" name="קבוצה 34">
              <a:extLst>
                <a:ext uri="{FF2B5EF4-FFF2-40B4-BE49-F238E27FC236}">
                  <a16:creationId xmlns:a16="http://schemas.microsoft.com/office/drawing/2014/main" id="{C141F1B6-78BB-4BA9-A206-740DB2967249}"/>
                </a:ext>
              </a:extLst>
            </p:cNvPr>
            <p:cNvGrpSpPr/>
            <p:nvPr/>
          </p:nvGrpSpPr>
          <p:grpSpPr>
            <a:xfrm rot="11961658" flipV="1">
              <a:off x="7982718" y="-496047"/>
              <a:ext cx="3954541" cy="3095055"/>
              <a:chOff x="7376440" y="-943442"/>
              <a:chExt cx="6082847" cy="3969833"/>
            </a:xfrm>
          </p:grpSpPr>
          <p:cxnSp>
            <p:nvCxnSpPr>
              <p:cNvPr id="48" name="מחבר ישר 47">
                <a:extLst>
                  <a:ext uri="{FF2B5EF4-FFF2-40B4-BE49-F238E27FC236}">
                    <a16:creationId xmlns:a16="http://schemas.microsoft.com/office/drawing/2014/main" id="{4391E99A-5CBA-48D3-918D-1FD0602343EB}"/>
                  </a:ext>
                </a:extLst>
              </p:cNvPr>
              <p:cNvCxnSpPr>
                <a:cxnSpLocks/>
              </p:cNvCxnSpPr>
              <p:nvPr/>
            </p:nvCxnSpPr>
            <p:spPr>
              <a:xfrm rot="1161658" flipV="1">
                <a:off x="7604686" y="-943442"/>
                <a:ext cx="1234544" cy="3595094"/>
              </a:xfrm>
              <a:prstGeom prst="line">
                <a:avLst/>
              </a:prstGeom>
              <a:ln>
                <a:gradFill>
                  <a:gsLst>
                    <a:gs pos="0">
                      <a:srgbClr val="000000"/>
                    </a:gs>
                    <a:gs pos="100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36" name="מחבר ישר 35">
                <a:extLst>
                  <a:ext uri="{FF2B5EF4-FFF2-40B4-BE49-F238E27FC236}">
                    <a16:creationId xmlns:a16="http://schemas.microsoft.com/office/drawing/2014/main" id="{89126497-66C5-4B91-A79A-1CC45639F42C}"/>
                  </a:ext>
                </a:extLst>
              </p:cNvPr>
              <p:cNvCxnSpPr>
                <a:cxnSpLocks/>
                <a:endCxn id="34" idx="5"/>
              </p:cNvCxnSpPr>
              <p:nvPr/>
            </p:nvCxnSpPr>
            <p:spPr>
              <a:xfrm rot="11961658" flipV="1">
                <a:off x="7572201" y="282647"/>
                <a:ext cx="3341206" cy="2743744"/>
              </a:xfrm>
              <a:prstGeom prst="line">
                <a:avLst/>
              </a:prstGeom>
              <a:ln>
                <a:gradFill>
                  <a:gsLst>
                    <a:gs pos="100000">
                      <a:srgbClr val="D3D3D3"/>
                    </a:gs>
                    <a:gs pos="0">
                      <a:srgbClr val="000000"/>
                    </a:gs>
                    <a:gs pos="100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37" name="מחבר ישר 36">
                <a:extLst>
                  <a:ext uri="{FF2B5EF4-FFF2-40B4-BE49-F238E27FC236}">
                    <a16:creationId xmlns:a16="http://schemas.microsoft.com/office/drawing/2014/main" id="{5A91A004-7E3F-4DCD-95DF-BAABC6342D01}"/>
                  </a:ext>
                </a:extLst>
              </p:cNvPr>
              <p:cNvCxnSpPr>
                <a:cxnSpLocks/>
              </p:cNvCxnSpPr>
              <p:nvPr/>
            </p:nvCxnSpPr>
            <p:spPr>
              <a:xfrm rot="11961658" flipV="1">
                <a:off x="7376440" y="-80884"/>
                <a:ext cx="4047750" cy="13338"/>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38" name="מחבר ישר 37">
                <a:extLst>
                  <a:ext uri="{FF2B5EF4-FFF2-40B4-BE49-F238E27FC236}">
                    <a16:creationId xmlns:a16="http://schemas.microsoft.com/office/drawing/2014/main" id="{5AA6B566-ACA3-41B1-9643-7F6D3AAC8FB4}"/>
                  </a:ext>
                </a:extLst>
              </p:cNvPr>
              <p:cNvCxnSpPr>
                <a:cxnSpLocks/>
              </p:cNvCxnSpPr>
              <p:nvPr/>
            </p:nvCxnSpPr>
            <p:spPr>
              <a:xfrm>
                <a:off x="11930480" y="799700"/>
                <a:ext cx="428249" cy="1777996"/>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FC0787CA-3000-4F64-A1F2-73BE99A6DA33}"/>
                  </a:ext>
                </a:extLst>
              </p:cNvPr>
              <p:cNvCxnSpPr>
                <a:cxnSpLocks/>
              </p:cNvCxnSpPr>
              <p:nvPr/>
            </p:nvCxnSpPr>
            <p:spPr>
              <a:xfrm flipV="1">
                <a:off x="12022730" y="-464456"/>
                <a:ext cx="961163" cy="622705"/>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40" name="מחבר ישר 39">
                <a:extLst>
                  <a:ext uri="{FF2B5EF4-FFF2-40B4-BE49-F238E27FC236}">
                    <a16:creationId xmlns:a16="http://schemas.microsoft.com/office/drawing/2014/main" id="{67163D8B-7623-47E2-9D88-9E817A6A24B6}"/>
                  </a:ext>
                </a:extLst>
              </p:cNvPr>
              <p:cNvCxnSpPr>
                <a:cxnSpLocks/>
              </p:cNvCxnSpPr>
              <p:nvPr/>
            </p:nvCxnSpPr>
            <p:spPr>
              <a:xfrm rot="11961658" flipH="1">
                <a:off x="12210124" y="310901"/>
                <a:ext cx="1249163" cy="350646"/>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grpSp>
            <p:nvGrpSpPr>
              <p:cNvPr id="41" name="קבוצה 40">
                <a:extLst>
                  <a:ext uri="{FF2B5EF4-FFF2-40B4-BE49-F238E27FC236}">
                    <a16:creationId xmlns:a16="http://schemas.microsoft.com/office/drawing/2014/main" id="{D774351C-087C-4BFE-982E-82CD6B265E21}"/>
                  </a:ext>
                </a:extLst>
              </p:cNvPr>
              <p:cNvGrpSpPr/>
              <p:nvPr/>
            </p:nvGrpSpPr>
            <p:grpSpPr>
              <a:xfrm>
                <a:off x="10595431" y="-602922"/>
                <a:ext cx="2282828" cy="2090057"/>
                <a:chOff x="9535888" y="246743"/>
                <a:chExt cx="2282828" cy="2090057"/>
              </a:xfrm>
            </p:grpSpPr>
            <p:sp>
              <p:nvSpPr>
                <p:cNvPr id="42" name="אליפסה 41">
                  <a:extLst>
                    <a:ext uri="{FF2B5EF4-FFF2-40B4-BE49-F238E27FC236}">
                      <a16:creationId xmlns:a16="http://schemas.microsoft.com/office/drawing/2014/main" id="{83BDBA41-4A24-48A6-88B0-B878864028E7}"/>
                    </a:ext>
                  </a:extLst>
                </p:cNvPr>
                <p:cNvSpPr/>
                <p:nvPr/>
              </p:nvSpPr>
              <p:spPr>
                <a:xfrm>
                  <a:off x="9535888" y="246743"/>
                  <a:ext cx="2282828" cy="2090057"/>
                </a:xfrm>
                <a:prstGeom prst="ellipse">
                  <a:avLst/>
                </a:prstGeom>
                <a:solidFill>
                  <a:srgbClr val="FFFFFF">
                    <a:alpha val="85882"/>
                  </a:srgb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אליפסה 42">
                  <a:extLst>
                    <a:ext uri="{FF2B5EF4-FFF2-40B4-BE49-F238E27FC236}">
                      <a16:creationId xmlns:a16="http://schemas.microsoft.com/office/drawing/2014/main" id="{BAFCAAA5-6570-40DD-B081-50EC9EF1A1E4}"/>
                    </a:ext>
                  </a:extLst>
                </p:cNvPr>
                <p:cNvSpPr/>
                <p:nvPr/>
              </p:nvSpPr>
              <p:spPr>
                <a:xfrm>
                  <a:off x="10116534" y="812722"/>
                  <a:ext cx="1066971" cy="963322"/>
                </a:xfrm>
                <a:prstGeom prst="ellipse">
                  <a:avLst/>
                </a:prstGeom>
                <a:solidFill>
                  <a:schemeClr val="tx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קבוצה 25">
              <a:extLst>
                <a:ext uri="{FF2B5EF4-FFF2-40B4-BE49-F238E27FC236}">
                  <a16:creationId xmlns:a16="http://schemas.microsoft.com/office/drawing/2014/main" id="{2D5D8F6F-2DAC-4611-B771-A6F7741E91EC}"/>
                </a:ext>
              </a:extLst>
            </p:cNvPr>
            <p:cNvGrpSpPr/>
            <p:nvPr/>
          </p:nvGrpSpPr>
          <p:grpSpPr>
            <a:xfrm rot="17506246" flipV="1">
              <a:off x="8953585" y="2767231"/>
              <a:ext cx="4595171" cy="2540581"/>
              <a:chOff x="8473464" y="-602922"/>
              <a:chExt cx="4595171" cy="2540581"/>
            </a:xfrm>
          </p:grpSpPr>
          <p:cxnSp>
            <p:nvCxnSpPr>
              <p:cNvPr id="27" name="מחבר ישר 26">
                <a:extLst>
                  <a:ext uri="{FF2B5EF4-FFF2-40B4-BE49-F238E27FC236}">
                    <a16:creationId xmlns:a16="http://schemas.microsoft.com/office/drawing/2014/main" id="{F304564E-C75E-45DF-9CAD-D544960C0B49}"/>
                  </a:ext>
                </a:extLst>
              </p:cNvPr>
              <p:cNvCxnSpPr>
                <a:cxnSpLocks/>
              </p:cNvCxnSpPr>
              <p:nvPr/>
            </p:nvCxnSpPr>
            <p:spPr>
              <a:xfrm flipH="1">
                <a:off x="9071429" y="822051"/>
                <a:ext cx="2292918" cy="1115608"/>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28" name="מחבר ישר 27">
                <a:extLst>
                  <a:ext uri="{FF2B5EF4-FFF2-40B4-BE49-F238E27FC236}">
                    <a16:creationId xmlns:a16="http://schemas.microsoft.com/office/drawing/2014/main" id="{9FC74543-62C4-4098-96DA-6A6CBF22A4A9}"/>
                  </a:ext>
                </a:extLst>
              </p:cNvPr>
              <p:cNvCxnSpPr>
                <a:cxnSpLocks/>
              </p:cNvCxnSpPr>
              <p:nvPr/>
            </p:nvCxnSpPr>
            <p:spPr>
              <a:xfrm flipH="1" flipV="1">
                <a:off x="8473464" y="-249898"/>
                <a:ext cx="2838925" cy="728872"/>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30" name="מחבר ישר 29">
                <a:extLst>
                  <a:ext uri="{FF2B5EF4-FFF2-40B4-BE49-F238E27FC236}">
                    <a16:creationId xmlns:a16="http://schemas.microsoft.com/office/drawing/2014/main" id="{B2B27B55-1AF0-41B5-B639-9EC0D8DACB8F}"/>
                  </a:ext>
                </a:extLst>
              </p:cNvPr>
              <p:cNvCxnSpPr>
                <a:cxnSpLocks/>
              </p:cNvCxnSpPr>
              <p:nvPr/>
            </p:nvCxnSpPr>
            <p:spPr>
              <a:xfrm flipV="1">
                <a:off x="12022730" y="-464456"/>
                <a:ext cx="961163" cy="622705"/>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cxnSp>
            <p:nvCxnSpPr>
              <p:cNvPr id="31" name="מחבר ישר 30">
                <a:extLst>
                  <a:ext uri="{FF2B5EF4-FFF2-40B4-BE49-F238E27FC236}">
                    <a16:creationId xmlns:a16="http://schemas.microsoft.com/office/drawing/2014/main" id="{8874C151-6AAC-47B6-AD43-A1A83181A333}"/>
                  </a:ext>
                </a:extLst>
              </p:cNvPr>
              <p:cNvCxnSpPr>
                <a:cxnSpLocks/>
              </p:cNvCxnSpPr>
              <p:nvPr/>
            </p:nvCxnSpPr>
            <p:spPr>
              <a:xfrm>
                <a:off x="12175744" y="478974"/>
                <a:ext cx="892891" cy="0"/>
              </a:xfrm>
              <a:prstGeom prst="line">
                <a:avLst/>
              </a:prstGeom>
              <a:ln>
                <a:gradFill>
                  <a:gsLst>
                    <a:gs pos="0">
                      <a:srgbClr val="000000"/>
                    </a:gs>
                    <a:gs pos="88000">
                      <a:schemeClr val="bg1"/>
                    </a:gs>
                    <a:gs pos="100000">
                      <a:srgbClr val="FFFFFF"/>
                    </a:gs>
                  </a:gsLst>
                  <a:lin ang="5400000" scaled="1"/>
                </a:gradFill>
              </a:ln>
            </p:spPr>
            <p:style>
              <a:lnRef idx="1">
                <a:schemeClr val="dk1"/>
              </a:lnRef>
              <a:fillRef idx="0">
                <a:schemeClr val="dk1"/>
              </a:fillRef>
              <a:effectRef idx="0">
                <a:schemeClr val="dk1"/>
              </a:effectRef>
              <a:fontRef idx="minor">
                <a:schemeClr val="tx1"/>
              </a:fontRef>
            </p:style>
          </p:cxnSp>
          <p:grpSp>
            <p:nvGrpSpPr>
              <p:cNvPr id="32" name="קבוצה 31">
                <a:extLst>
                  <a:ext uri="{FF2B5EF4-FFF2-40B4-BE49-F238E27FC236}">
                    <a16:creationId xmlns:a16="http://schemas.microsoft.com/office/drawing/2014/main" id="{7F7ED179-6DE5-4329-9DDA-34C4C7F9CA39}"/>
                  </a:ext>
                </a:extLst>
              </p:cNvPr>
              <p:cNvGrpSpPr/>
              <p:nvPr/>
            </p:nvGrpSpPr>
            <p:grpSpPr>
              <a:xfrm>
                <a:off x="10595429" y="-602922"/>
                <a:ext cx="2119081" cy="2090057"/>
                <a:chOff x="9535886" y="246743"/>
                <a:chExt cx="2119081" cy="2090057"/>
              </a:xfrm>
            </p:grpSpPr>
            <p:sp>
              <p:nvSpPr>
                <p:cNvPr id="33" name="אליפסה 32">
                  <a:extLst>
                    <a:ext uri="{FF2B5EF4-FFF2-40B4-BE49-F238E27FC236}">
                      <a16:creationId xmlns:a16="http://schemas.microsoft.com/office/drawing/2014/main" id="{423DC055-829E-4CC5-B18C-2B496ADD8C3C}"/>
                    </a:ext>
                  </a:extLst>
                </p:cNvPr>
                <p:cNvSpPr/>
                <p:nvPr/>
              </p:nvSpPr>
              <p:spPr>
                <a:xfrm>
                  <a:off x="9535886" y="246743"/>
                  <a:ext cx="2119081" cy="2090057"/>
                </a:xfrm>
                <a:prstGeom prst="ellipse">
                  <a:avLst/>
                </a:prstGeom>
                <a:solidFill>
                  <a:srgbClr val="FFFFFF">
                    <a:alpha val="85882"/>
                  </a:srgb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אליפסה 33">
                  <a:extLst>
                    <a:ext uri="{FF2B5EF4-FFF2-40B4-BE49-F238E27FC236}">
                      <a16:creationId xmlns:a16="http://schemas.microsoft.com/office/drawing/2014/main" id="{CD339B17-3583-4D94-9544-08643DCF92F7}"/>
                    </a:ext>
                  </a:extLst>
                </p:cNvPr>
                <p:cNvSpPr/>
                <p:nvPr/>
              </p:nvSpPr>
              <p:spPr>
                <a:xfrm>
                  <a:off x="10116535" y="812722"/>
                  <a:ext cx="999666" cy="963322"/>
                </a:xfrm>
                <a:prstGeom prst="ellipse">
                  <a:avLst/>
                </a:prstGeom>
                <a:solidFill>
                  <a:srgbClr val="3CBEF0"/>
                </a:solidFill>
                <a:ln>
                  <a:solidFill>
                    <a:srgbClr val="3CB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4106817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אינטגרל">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267_TF22378848.potx" id="{B0A60017-85C0-467A-8B71-78DB18FF92E3}" vid="{74B32BAA-32CA-4AA6-BB36-5EE51601DE2E}"/>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TotalTime>
  <Words>299</Words>
  <Application>Microsoft Office PowerPoint</Application>
  <PresentationFormat>מסך רחב</PresentationFormat>
  <Paragraphs>31</Paragraphs>
  <Slides>6</Slides>
  <Notes>6</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6</vt:i4>
      </vt:variant>
    </vt:vector>
  </HeadingPairs>
  <TitlesOfParts>
    <vt:vector size="13" baseType="lpstr">
      <vt:lpstr>Amatic SC</vt:lpstr>
      <vt:lpstr>Arial</vt:lpstr>
      <vt:lpstr>SourceSansPro</vt:lpstr>
      <vt:lpstr>Tahoma</vt:lpstr>
      <vt:lpstr>Tw Cen MT</vt:lpstr>
      <vt:lpstr>Wingdings 3</vt:lpstr>
      <vt:lpstr>אינטגרל</vt:lpstr>
      <vt:lpstr>Global Activism</vt:lpstr>
      <vt:lpstr>Eti mayer</vt:lpstr>
      <vt:lpstr>Global Activism</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Activism</dc:title>
  <dc:creator>Eti Mayer</dc:creator>
  <cp:lastModifiedBy>Eti Mayer</cp:lastModifiedBy>
  <cp:revision>22</cp:revision>
  <dcterms:created xsi:type="dcterms:W3CDTF">2022-02-09T16:44:59Z</dcterms:created>
  <dcterms:modified xsi:type="dcterms:W3CDTF">2022-02-09T20:10:26Z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