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5" r:id="rId4"/>
  </p:sldMasterIdLst>
  <p:sldIdLst>
    <p:sldId id="256" r:id="rId5"/>
    <p:sldId id="257" r:id="rId6"/>
    <p:sldId id="258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 Mayer" userId="91e63ef6-1a3e-44d3-af9e-8d97e52c1b68" providerId="ADAL" clId="{1C24E063-B8A6-4B87-8869-AE0AA9D8BA48}"/>
    <pc:docChg chg="undo custSel addSld delSld modSld sldOrd">
      <pc:chgData name="Eti Mayer" userId="91e63ef6-1a3e-44d3-af9e-8d97e52c1b68" providerId="ADAL" clId="{1C24E063-B8A6-4B87-8869-AE0AA9D8BA48}" dt="2021-08-31T13:25:18.251" v="453" actId="1076"/>
      <pc:docMkLst>
        <pc:docMk/>
      </pc:docMkLst>
      <pc:sldChg chg="addSp delSp modSp mod setBg setClrOvrMap">
        <pc:chgData name="Eti Mayer" userId="91e63ef6-1a3e-44d3-af9e-8d97e52c1b68" providerId="ADAL" clId="{1C24E063-B8A6-4B87-8869-AE0AA9D8BA48}" dt="2021-08-31T11:29:01.635" v="15" actId="120"/>
        <pc:sldMkLst>
          <pc:docMk/>
          <pc:sldMk cId="1620350469" sldId="257"/>
        </pc:sldMkLst>
        <pc:spChg chg="mod">
          <ac:chgData name="Eti Mayer" userId="91e63ef6-1a3e-44d3-af9e-8d97e52c1b68" providerId="ADAL" clId="{1C24E063-B8A6-4B87-8869-AE0AA9D8BA48}" dt="2021-08-31T11:28:45.809" v="4" actId="1076"/>
          <ac:spMkLst>
            <pc:docMk/>
            <pc:sldMk cId="1620350469" sldId="257"/>
            <ac:spMk id="2" creationId="{2DC1AC90-DE56-4586-BCCB-984A8D2C6703}"/>
          </ac:spMkLst>
        </pc:spChg>
        <pc:spChg chg="mod">
          <ac:chgData name="Eti Mayer" userId="91e63ef6-1a3e-44d3-af9e-8d97e52c1b68" providerId="ADAL" clId="{1C24E063-B8A6-4B87-8869-AE0AA9D8BA48}" dt="2021-08-31T11:29:01.635" v="15" actId="120"/>
          <ac:spMkLst>
            <pc:docMk/>
            <pc:sldMk cId="1620350469" sldId="257"/>
            <ac:spMk id="3" creationId="{D1AA861F-A312-4197-A4A2-BFEEB670DA99}"/>
          </ac:spMkLst>
        </pc:spChg>
        <pc:spChg chg="add del">
          <ac:chgData name="Eti Mayer" userId="91e63ef6-1a3e-44d3-af9e-8d97e52c1b68" providerId="ADAL" clId="{1C24E063-B8A6-4B87-8869-AE0AA9D8BA48}" dt="2021-08-31T11:28:31.974" v="1" actId="26606"/>
          <ac:spMkLst>
            <pc:docMk/>
            <pc:sldMk cId="1620350469" sldId="257"/>
            <ac:spMk id="8" creationId="{AD21898E-86C0-4C8A-A76C-DF33E844C87A}"/>
          </ac:spMkLst>
        </pc:spChg>
        <pc:spChg chg="add del">
          <ac:chgData name="Eti Mayer" userId="91e63ef6-1a3e-44d3-af9e-8d97e52c1b68" providerId="ADAL" clId="{1C24E063-B8A6-4B87-8869-AE0AA9D8BA48}" dt="2021-08-31T11:28:31.974" v="1" actId="26606"/>
          <ac:spMkLst>
            <pc:docMk/>
            <pc:sldMk cId="1620350469" sldId="257"/>
            <ac:spMk id="10" creationId="{5C8F04BD-D093-45D0-B54C-50FDB308B4EE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2" creationId="{4508C0C5-2268-42B5-B3C8-4D0899E05F8C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3" creationId="{46D6306C-ED4F-4AAE-B4A5-EEA6AFAD726E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4" creationId="{141ACBDB-38F8-4B34-8183-BD95B4E55A62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5" creationId="{0EC5361D-F897-4856-B945-0455A365EB24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6" creationId="{DE00DB52-3455-4E2F-867B-A6D0516E175B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18" creationId="{9E914C83-E0D8-4953-92D5-169D28CB43AE}"/>
          </ac:spMkLst>
        </pc:spChg>
        <pc:spChg chg="add">
          <ac:chgData name="Eti Mayer" userId="91e63ef6-1a3e-44d3-af9e-8d97e52c1b68" providerId="ADAL" clId="{1C24E063-B8A6-4B87-8869-AE0AA9D8BA48}" dt="2021-08-31T11:28:31.989" v="2" actId="26606"/>
          <ac:spMkLst>
            <pc:docMk/>
            <pc:sldMk cId="1620350469" sldId="257"/>
            <ac:spMk id="20" creationId="{3512E083-F550-46AF-8490-767ECFD00CB7}"/>
          </ac:spMkLst>
        </pc:spChg>
      </pc:sldChg>
      <pc:sldChg chg="addSp modSp mod">
        <pc:chgData name="Eti Mayer" userId="91e63ef6-1a3e-44d3-af9e-8d97e52c1b68" providerId="ADAL" clId="{1C24E063-B8A6-4B87-8869-AE0AA9D8BA48}" dt="2021-08-31T11:38:13.272" v="154" actId="20577"/>
        <pc:sldMkLst>
          <pc:docMk/>
          <pc:sldMk cId="2767411811" sldId="258"/>
        </pc:sldMkLst>
        <pc:spChg chg="mod">
          <ac:chgData name="Eti Mayer" userId="91e63ef6-1a3e-44d3-af9e-8d97e52c1b68" providerId="ADAL" clId="{1C24E063-B8A6-4B87-8869-AE0AA9D8BA48}" dt="2021-08-31T11:38:13.272" v="154" actId="20577"/>
          <ac:spMkLst>
            <pc:docMk/>
            <pc:sldMk cId="2767411811" sldId="258"/>
            <ac:spMk id="2" creationId="{2DC1AC90-DE56-4586-BCCB-984A8D2C6703}"/>
          </ac:spMkLst>
        </pc:spChg>
        <pc:spChg chg="mod">
          <ac:chgData name="Eti Mayer" userId="91e63ef6-1a3e-44d3-af9e-8d97e52c1b68" providerId="ADAL" clId="{1C24E063-B8A6-4B87-8869-AE0AA9D8BA48}" dt="2021-08-31T11:29:29.543" v="17" actId="21"/>
          <ac:spMkLst>
            <pc:docMk/>
            <pc:sldMk cId="2767411811" sldId="258"/>
            <ac:spMk id="16" creationId="{602D21D2-B62D-45C8-8722-C9884326D39D}"/>
          </ac:spMkLst>
        </pc:spChg>
        <pc:spChg chg="add">
          <ac:chgData name="Eti Mayer" userId="91e63ef6-1a3e-44d3-af9e-8d97e52c1b68" providerId="ADAL" clId="{1C24E063-B8A6-4B87-8869-AE0AA9D8BA48}" dt="2021-08-31T11:29:18.944" v="16" actId="26606"/>
          <ac:spMkLst>
            <pc:docMk/>
            <pc:sldMk cId="2767411811" sldId="258"/>
            <ac:spMk id="21" creationId="{2B566528-1B12-4246-9431-5C2D7D081168}"/>
          </ac:spMkLst>
        </pc:spChg>
        <pc:grpChg chg="add">
          <ac:chgData name="Eti Mayer" userId="91e63ef6-1a3e-44d3-af9e-8d97e52c1b68" providerId="ADAL" clId="{1C24E063-B8A6-4B87-8869-AE0AA9D8BA48}" dt="2021-08-31T11:29:18.944" v="16" actId="26606"/>
          <ac:grpSpMkLst>
            <pc:docMk/>
            <pc:sldMk cId="2767411811" sldId="258"/>
            <ac:grpSpMk id="23" creationId="{5995D10D-E9C9-47DB-AE7E-801FEF38F5C9}"/>
          </ac:grpSpMkLst>
        </pc:grpChg>
        <pc:grpChg chg="add">
          <ac:chgData name="Eti Mayer" userId="91e63ef6-1a3e-44d3-af9e-8d97e52c1b68" providerId="ADAL" clId="{1C24E063-B8A6-4B87-8869-AE0AA9D8BA48}" dt="2021-08-31T11:29:18.944" v="16" actId="26606"/>
          <ac:grpSpMkLst>
            <pc:docMk/>
            <pc:sldMk cId="2767411811" sldId="258"/>
            <ac:grpSpMk id="27" creationId="{828A5161-06F1-46CF-8AD7-844680A59E13}"/>
          </ac:grpSpMkLst>
        </pc:grpChg>
        <pc:picChg chg="mod">
          <ac:chgData name="Eti Mayer" userId="91e63ef6-1a3e-44d3-af9e-8d97e52c1b68" providerId="ADAL" clId="{1C24E063-B8A6-4B87-8869-AE0AA9D8BA48}" dt="2021-08-31T11:30:26.682" v="36" actId="1076"/>
          <ac:picMkLst>
            <pc:docMk/>
            <pc:sldMk cId="2767411811" sldId="258"/>
            <ac:picMk id="3" creationId="{C2BB0AD4-F42A-4740-9E17-21606D672947}"/>
          </ac:picMkLst>
        </pc:picChg>
        <pc:picChg chg="mod">
          <ac:chgData name="Eti Mayer" userId="91e63ef6-1a3e-44d3-af9e-8d97e52c1b68" providerId="ADAL" clId="{1C24E063-B8A6-4B87-8869-AE0AA9D8BA48}" dt="2021-08-31T11:30:10.138" v="35" actId="1076"/>
          <ac:picMkLst>
            <pc:docMk/>
            <pc:sldMk cId="2767411811" sldId="258"/>
            <ac:picMk id="4" creationId="{4437E164-4C63-42FD-9D7D-1C94082B7920}"/>
          </ac:picMkLst>
        </pc:picChg>
        <pc:picChg chg="add mod">
          <ac:chgData name="Eti Mayer" userId="91e63ef6-1a3e-44d3-af9e-8d97e52c1b68" providerId="ADAL" clId="{1C24E063-B8A6-4B87-8869-AE0AA9D8BA48}" dt="2021-08-31T11:30:02.383" v="34" actId="571"/>
          <ac:picMkLst>
            <pc:docMk/>
            <pc:sldMk cId="2767411811" sldId="258"/>
            <ac:picMk id="13" creationId="{BB8F2C84-BDBF-41A0-8BDC-315BDE27707D}"/>
          </ac:picMkLst>
        </pc:picChg>
        <pc:picChg chg="add mod">
          <ac:chgData name="Eti Mayer" userId="91e63ef6-1a3e-44d3-af9e-8d97e52c1b68" providerId="ADAL" clId="{1C24E063-B8A6-4B87-8869-AE0AA9D8BA48}" dt="2021-08-31T11:30:02.383" v="34" actId="571"/>
          <ac:picMkLst>
            <pc:docMk/>
            <pc:sldMk cId="2767411811" sldId="258"/>
            <ac:picMk id="14" creationId="{E950524A-1AFC-4074-8BA9-F963D2680869}"/>
          </ac:picMkLst>
        </pc:picChg>
      </pc:sldChg>
      <pc:sldChg chg="modSp del mod">
        <pc:chgData name="Eti Mayer" userId="91e63ef6-1a3e-44d3-af9e-8d97e52c1b68" providerId="ADAL" clId="{1C24E063-B8A6-4B87-8869-AE0AA9D8BA48}" dt="2021-08-31T12:15:27.224" v="205" actId="47"/>
        <pc:sldMkLst>
          <pc:docMk/>
          <pc:sldMk cId="19151717" sldId="259"/>
        </pc:sldMkLst>
        <pc:spChg chg="mod">
          <ac:chgData name="Eti Mayer" userId="91e63ef6-1a3e-44d3-af9e-8d97e52c1b68" providerId="ADAL" clId="{1C24E063-B8A6-4B87-8869-AE0AA9D8BA48}" dt="2021-08-31T11:35:23.593" v="131" actId="113"/>
          <ac:spMkLst>
            <pc:docMk/>
            <pc:sldMk cId="19151717" sldId="259"/>
            <ac:spMk id="2" creationId="{2DC1AC90-DE56-4586-BCCB-984A8D2C6703}"/>
          </ac:spMkLst>
        </pc:spChg>
      </pc:sldChg>
      <pc:sldChg chg="addSp modSp mod setBg">
        <pc:chgData name="Eti Mayer" userId="91e63ef6-1a3e-44d3-af9e-8d97e52c1b68" providerId="ADAL" clId="{1C24E063-B8A6-4B87-8869-AE0AA9D8BA48}" dt="2021-08-31T11:38:29.326" v="155" actId="2711"/>
        <pc:sldMkLst>
          <pc:docMk/>
          <pc:sldMk cId="3578560943" sldId="260"/>
        </pc:sldMkLst>
        <pc:spChg chg="mod">
          <ac:chgData name="Eti Mayer" userId="91e63ef6-1a3e-44d3-af9e-8d97e52c1b68" providerId="ADAL" clId="{1C24E063-B8A6-4B87-8869-AE0AA9D8BA48}" dt="2021-08-31T11:38:29.326" v="155" actId="2711"/>
          <ac:spMkLst>
            <pc:docMk/>
            <pc:sldMk cId="3578560943" sldId="260"/>
            <ac:spMk id="2" creationId="{2DC1AC90-DE56-4586-BCCB-984A8D2C6703}"/>
          </ac:spMkLst>
        </pc:spChg>
        <pc:spChg chg="mod ord">
          <ac:chgData name="Eti Mayer" userId="91e63ef6-1a3e-44d3-af9e-8d97e52c1b68" providerId="ADAL" clId="{1C24E063-B8A6-4B87-8869-AE0AA9D8BA48}" dt="2021-08-31T11:31:39.519" v="43" actId="21"/>
          <ac:spMkLst>
            <pc:docMk/>
            <pc:sldMk cId="3578560943" sldId="260"/>
            <ac:spMk id="16" creationId="{602D21D2-B62D-45C8-8722-C9884326D39D}"/>
          </ac:spMkLst>
        </pc:spChg>
        <pc:spChg chg="add">
          <ac:chgData name="Eti Mayer" userId="91e63ef6-1a3e-44d3-af9e-8d97e52c1b68" providerId="ADAL" clId="{1C24E063-B8A6-4B87-8869-AE0AA9D8BA48}" dt="2021-08-31T11:31:30.802" v="42" actId="26606"/>
          <ac:spMkLst>
            <pc:docMk/>
            <pc:sldMk cId="3578560943" sldId="260"/>
            <ac:spMk id="21" creationId="{2B566528-1B12-4246-9431-5C2D7D081168}"/>
          </ac:spMkLst>
        </pc:spChg>
        <pc:grpChg chg="add">
          <ac:chgData name="Eti Mayer" userId="91e63ef6-1a3e-44d3-af9e-8d97e52c1b68" providerId="ADAL" clId="{1C24E063-B8A6-4B87-8869-AE0AA9D8BA48}" dt="2021-08-31T11:31:30.802" v="42" actId="26606"/>
          <ac:grpSpMkLst>
            <pc:docMk/>
            <pc:sldMk cId="3578560943" sldId="260"/>
            <ac:grpSpMk id="23" creationId="{287F69AB-2350-44E3-9076-00265B93F313}"/>
          </ac:grpSpMkLst>
        </pc:grpChg>
        <pc:grpChg chg="add">
          <ac:chgData name="Eti Mayer" userId="91e63ef6-1a3e-44d3-af9e-8d97e52c1b68" providerId="ADAL" clId="{1C24E063-B8A6-4B87-8869-AE0AA9D8BA48}" dt="2021-08-31T11:31:30.802" v="42" actId="26606"/>
          <ac:grpSpMkLst>
            <pc:docMk/>
            <pc:sldMk cId="3578560943" sldId="260"/>
            <ac:grpSpMk id="27" creationId="{3EA7D759-6BEF-4CBD-A325-BCFA77832B3F}"/>
          </ac:grpSpMkLst>
        </pc:grpChg>
        <pc:picChg chg="mod">
          <ac:chgData name="Eti Mayer" userId="91e63ef6-1a3e-44d3-af9e-8d97e52c1b68" providerId="ADAL" clId="{1C24E063-B8A6-4B87-8869-AE0AA9D8BA48}" dt="2021-08-31T11:32:52.818" v="56" actId="1076"/>
          <ac:picMkLst>
            <pc:docMk/>
            <pc:sldMk cId="3578560943" sldId="260"/>
            <ac:picMk id="5" creationId="{F9642C7A-5492-463B-83AD-244FE6F6DE23}"/>
          </ac:picMkLst>
        </pc:picChg>
      </pc:sldChg>
      <pc:sldChg chg="addSp delSp modSp mod">
        <pc:chgData name="Eti Mayer" userId="91e63ef6-1a3e-44d3-af9e-8d97e52c1b68" providerId="ADAL" clId="{1C24E063-B8A6-4B87-8869-AE0AA9D8BA48}" dt="2021-08-31T12:15:11.277" v="203" actId="1076"/>
        <pc:sldMkLst>
          <pc:docMk/>
          <pc:sldMk cId="130364441" sldId="261"/>
        </pc:sldMkLst>
        <pc:spChg chg="mod">
          <ac:chgData name="Eti Mayer" userId="91e63ef6-1a3e-44d3-af9e-8d97e52c1b68" providerId="ADAL" clId="{1C24E063-B8A6-4B87-8869-AE0AA9D8BA48}" dt="2021-08-31T11:35:19.223" v="130" actId="113"/>
          <ac:spMkLst>
            <pc:docMk/>
            <pc:sldMk cId="130364441" sldId="261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2:13:08.805" v="184"/>
          <ac:graphicFrameMkLst>
            <pc:docMk/>
            <pc:sldMk cId="130364441" sldId="261"/>
            <ac:graphicFrameMk id="4" creationId="{7745C559-4CD2-437E-8EF1-2280F434F8B5}"/>
          </ac:graphicFrameMkLst>
        </pc:graphicFrameChg>
        <pc:picChg chg="del mod modCrop">
          <ac:chgData name="Eti Mayer" userId="91e63ef6-1a3e-44d3-af9e-8d97e52c1b68" providerId="ADAL" clId="{1C24E063-B8A6-4B87-8869-AE0AA9D8BA48}" dt="2021-08-31T12:14:38.525" v="196" actId="478"/>
          <ac:picMkLst>
            <pc:docMk/>
            <pc:sldMk cId="130364441" sldId="261"/>
            <ac:picMk id="3" creationId="{0F49A458-80B5-4FF9-B3B6-9CFC64F7BA31}"/>
          </ac:picMkLst>
        </pc:picChg>
        <pc:picChg chg="add del mod">
          <ac:chgData name="Eti Mayer" userId="91e63ef6-1a3e-44d3-af9e-8d97e52c1b68" providerId="ADAL" clId="{1C24E063-B8A6-4B87-8869-AE0AA9D8BA48}" dt="2021-08-31T12:14:20.375" v="191" actId="478"/>
          <ac:picMkLst>
            <pc:docMk/>
            <pc:sldMk cId="130364441" sldId="261"/>
            <ac:picMk id="5" creationId="{ED415CEB-195E-4FC0-B148-2B9BC06D19EE}"/>
          </ac:picMkLst>
        </pc:picChg>
        <pc:picChg chg="add mod">
          <ac:chgData name="Eti Mayer" userId="91e63ef6-1a3e-44d3-af9e-8d97e52c1b68" providerId="ADAL" clId="{1C24E063-B8A6-4B87-8869-AE0AA9D8BA48}" dt="2021-08-31T12:14:56.011" v="201" actId="14100"/>
          <ac:picMkLst>
            <pc:docMk/>
            <pc:sldMk cId="130364441" sldId="261"/>
            <ac:picMk id="6" creationId="{3FBFD869-62F1-47DE-8D57-7C9EA7C6999C}"/>
          </ac:picMkLst>
        </pc:picChg>
        <pc:picChg chg="add mod">
          <ac:chgData name="Eti Mayer" userId="91e63ef6-1a3e-44d3-af9e-8d97e52c1b68" providerId="ADAL" clId="{1C24E063-B8A6-4B87-8869-AE0AA9D8BA48}" dt="2021-08-31T12:15:11.277" v="203" actId="1076"/>
          <ac:picMkLst>
            <pc:docMk/>
            <pc:sldMk cId="130364441" sldId="261"/>
            <ac:picMk id="7" creationId="{3DA73D06-94F6-4C6D-999E-B09A83F6B2F8}"/>
          </ac:picMkLst>
        </pc:picChg>
      </pc:sldChg>
      <pc:sldChg chg="addSp modSp mod">
        <pc:chgData name="Eti Mayer" userId="91e63ef6-1a3e-44d3-af9e-8d97e52c1b68" providerId="ADAL" clId="{1C24E063-B8A6-4B87-8869-AE0AA9D8BA48}" dt="2021-08-31T11:38:45.805" v="156" actId="2711"/>
        <pc:sldMkLst>
          <pc:docMk/>
          <pc:sldMk cId="668506704" sldId="262"/>
        </pc:sldMkLst>
        <pc:spChg chg="mod">
          <ac:chgData name="Eti Mayer" userId="91e63ef6-1a3e-44d3-af9e-8d97e52c1b68" providerId="ADAL" clId="{1C24E063-B8A6-4B87-8869-AE0AA9D8BA48}" dt="2021-08-31T11:38:45.805" v="156" actId="2711"/>
          <ac:spMkLst>
            <pc:docMk/>
            <pc:sldMk cId="668506704" sldId="262"/>
            <ac:spMk id="2" creationId="{2DC1AC90-DE56-4586-BCCB-984A8D2C6703}"/>
          </ac:spMkLst>
        </pc:spChg>
        <pc:spChg chg="mod">
          <ac:chgData name="Eti Mayer" userId="91e63ef6-1a3e-44d3-af9e-8d97e52c1b68" providerId="ADAL" clId="{1C24E063-B8A6-4B87-8869-AE0AA9D8BA48}" dt="2021-08-31T11:33:55.264" v="108" actId="21"/>
          <ac:spMkLst>
            <pc:docMk/>
            <pc:sldMk cId="668506704" sldId="262"/>
            <ac:spMk id="16" creationId="{602D21D2-B62D-45C8-8722-C9884326D39D}"/>
          </ac:spMkLst>
        </pc:spChg>
        <pc:spChg chg="add">
          <ac:chgData name="Eti Mayer" userId="91e63ef6-1a3e-44d3-af9e-8d97e52c1b68" providerId="ADAL" clId="{1C24E063-B8A6-4B87-8869-AE0AA9D8BA48}" dt="2021-08-31T11:33:49.060" v="107" actId="26606"/>
          <ac:spMkLst>
            <pc:docMk/>
            <pc:sldMk cId="668506704" sldId="262"/>
            <ac:spMk id="21" creationId="{2B566528-1B12-4246-9431-5C2D7D081168}"/>
          </ac:spMkLst>
        </pc:spChg>
        <pc:grpChg chg="add">
          <ac:chgData name="Eti Mayer" userId="91e63ef6-1a3e-44d3-af9e-8d97e52c1b68" providerId="ADAL" clId="{1C24E063-B8A6-4B87-8869-AE0AA9D8BA48}" dt="2021-08-31T11:33:49.060" v="107" actId="26606"/>
          <ac:grpSpMkLst>
            <pc:docMk/>
            <pc:sldMk cId="668506704" sldId="262"/>
            <ac:grpSpMk id="23" creationId="{828A5161-06F1-46CF-8AD7-844680A59E13}"/>
          </ac:grpSpMkLst>
        </pc:grpChg>
        <pc:grpChg chg="add">
          <ac:chgData name="Eti Mayer" userId="91e63ef6-1a3e-44d3-af9e-8d97e52c1b68" providerId="ADAL" clId="{1C24E063-B8A6-4B87-8869-AE0AA9D8BA48}" dt="2021-08-31T11:33:49.060" v="107" actId="26606"/>
          <ac:grpSpMkLst>
            <pc:docMk/>
            <pc:sldMk cId="668506704" sldId="262"/>
            <ac:grpSpMk id="27" creationId="{5995D10D-E9C9-47DB-AE7E-801FEF38F5C9}"/>
          </ac:grpSpMkLst>
        </pc:grpChg>
        <pc:picChg chg="mod">
          <ac:chgData name="Eti Mayer" userId="91e63ef6-1a3e-44d3-af9e-8d97e52c1b68" providerId="ADAL" clId="{1C24E063-B8A6-4B87-8869-AE0AA9D8BA48}" dt="2021-08-31T11:35:02.872" v="126" actId="1076"/>
          <ac:picMkLst>
            <pc:docMk/>
            <pc:sldMk cId="668506704" sldId="262"/>
            <ac:picMk id="3" creationId="{DCD566E5-A055-45AD-8B99-5C15AB66DFA2}"/>
          </ac:picMkLst>
        </pc:picChg>
      </pc:sldChg>
      <pc:sldChg chg="addSp delSp modSp mod">
        <pc:chgData name="Eti Mayer" userId="91e63ef6-1a3e-44d3-af9e-8d97e52c1b68" providerId="ADAL" clId="{1C24E063-B8A6-4B87-8869-AE0AA9D8BA48}" dt="2021-08-31T12:18:45.838" v="221" actId="14100"/>
        <pc:sldMkLst>
          <pc:docMk/>
          <pc:sldMk cId="2902526513" sldId="263"/>
        </pc:sldMkLst>
        <pc:spChg chg="mod">
          <ac:chgData name="Eti Mayer" userId="91e63ef6-1a3e-44d3-af9e-8d97e52c1b68" providerId="ADAL" clId="{1C24E063-B8A6-4B87-8869-AE0AA9D8BA48}" dt="2021-08-31T11:35:15.544" v="129" actId="207"/>
          <ac:spMkLst>
            <pc:docMk/>
            <pc:sldMk cId="2902526513" sldId="263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2:17:54.772" v="208" actId="478"/>
          <ac:graphicFrameMkLst>
            <pc:docMk/>
            <pc:sldMk cId="2902526513" sldId="263"/>
            <ac:graphicFrameMk id="4" creationId="{9676A956-EDF4-49D3-96B5-7A762BECA936}"/>
          </ac:graphicFrameMkLst>
        </pc:graphicFrameChg>
        <pc:graphicFrameChg chg="add del mod">
          <ac:chgData name="Eti Mayer" userId="91e63ef6-1a3e-44d3-af9e-8d97e52c1b68" providerId="ADAL" clId="{1C24E063-B8A6-4B87-8869-AE0AA9D8BA48}" dt="2021-08-31T12:18:27.511" v="215"/>
          <ac:graphicFrameMkLst>
            <pc:docMk/>
            <pc:sldMk cId="2902526513" sldId="263"/>
            <ac:graphicFrameMk id="6" creationId="{605CE0B2-5876-4A93-A526-FFAEBF378AA8}"/>
          </ac:graphicFrameMkLst>
        </pc:graphicFrameChg>
        <pc:picChg chg="del">
          <ac:chgData name="Eti Mayer" userId="91e63ef6-1a3e-44d3-af9e-8d97e52c1b68" providerId="ADAL" clId="{1C24E063-B8A6-4B87-8869-AE0AA9D8BA48}" dt="2021-08-31T12:17:43.294" v="206" actId="478"/>
          <ac:picMkLst>
            <pc:docMk/>
            <pc:sldMk cId="2902526513" sldId="263"/>
            <ac:picMk id="3" creationId="{911C5F5E-AF4F-465E-8DD8-FBFCFE9499D2}"/>
          </ac:picMkLst>
        </pc:picChg>
        <pc:picChg chg="add mod">
          <ac:chgData name="Eti Mayer" userId="91e63ef6-1a3e-44d3-af9e-8d97e52c1b68" providerId="ADAL" clId="{1C24E063-B8A6-4B87-8869-AE0AA9D8BA48}" dt="2021-08-31T12:18:42.903" v="220" actId="14100"/>
          <ac:picMkLst>
            <pc:docMk/>
            <pc:sldMk cId="2902526513" sldId="263"/>
            <ac:picMk id="5" creationId="{9C91D1EA-9750-492E-B716-A941FB299A9F}"/>
          </ac:picMkLst>
        </pc:picChg>
        <pc:picChg chg="add mod">
          <ac:chgData name="Eti Mayer" userId="91e63ef6-1a3e-44d3-af9e-8d97e52c1b68" providerId="ADAL" clId="{1C24E063-B8A6-4B87-8869-AE0AA9D8BA48}" dt="2021-08-31T12:18:45.838" v="221" actId="14100"/>
          <ac:picMkLst>
            <pc:docMk/>
            <pc:sldMk cId="2902526513" sldId="263"/>
            <ac:picMk id="7" creationId="{0C06502A-B6FF-45F2-958C-F4CACA31954D}"/>
          </ac:picMkLst>
        </pc:picChg>
      </pc:sldChg>
      <pc:sldChg chg="addSp modSp mod">
        <pc:chgData name="Eti Mayer" userId="91e63ef6-1a3e-44d3-af9e-8d97e52c1b68" providerId="ADAL" clId="{1C24E063-B8A6-4B87-8869-AE0AA9D8BA48}" dt="2021-08-31T11:38:53.591" v="157" actId="2711"/>
        <pc:sldMkLst>
          <pc:docMk/>
          <pc:sldMk cId="1346041961" sldId="264"/>
        </pc:sldMkLst>
        <pc:spChg chg="mod">
          <ac:chgData name="Eti Mayer" userId="91e63ef6-1a3e-44d3-af9e-8d97e52c1b68" providerId="ADAL" clId="{1C24E063-B8A6-4B87-8869-AE0AA9D8BA48}" dt="2021-08-31T11:38:53.591" v="157" actId="2711"/>
          <ac:spMkLst>
            <pc:docMk/>
            <pc:sldMk cId="1346041961" sldId="264"/>
            <ac:spMk id="2" creationId="{2DC1AC90-DE56-4586-BCCB-984A8D2C6703}"/>
          </ac:spMkLst>
        </pc:spChg>
        <pc:spChg chg="mod ord">
          <ac:chgData name="Eti Mayer" userId="91e63ef6-1a3e-44d3-af9e-8d97e52c1b68" providerId="ADAL" clId="{1C24E063-B8A6-4B87-8869-AE0AA9D8BA48}" dt="2021-08-31T11:35:51.904" v="133" actId="21"/>
          <ac:spMkLst>
            <pc:docMk/>
            <pc:sldMk cId="1346041961" sldId="264"/>
            <ac:spMk id="16" creationId="{602D21D2-B62D-45C8-8722-C9884326D39D}"/>
          </ac:spMkLst>
        </pc:spChg>
        <pc:spChg chg="add">
          <ac:chgData name="Eti Mayer" userId="91e63ef6-1a3e-44d3-af9e-8d97e52c1b68" providerId="ADAL" clId="{1C24E063-B8A6-4B87-8869-AE0AA9D8BA48}" dt="2021-08-31T11:35:47.003" v="132" actId="26606"/>
          <ac:spMkLst>
            <pc:docMk/>
            <pc:sldMk cId="1346041961" sldId="264"/>
            <ac:spMk id="21" creationId="{2B566528-1B12-4246-9431-5C2D7D081168}"/>
          </ac:spMkLst>
        </pc:spChg>
        <pc:grpChg chg="add">
          <ac:chgData name="Eti Mayer" userId="91e63ef6-1a3e-44d3-af9e-8d97e52c1b68" providerId="ADAL" clId="{1C24E063-B8A6-4B87-8869-AE0AA9D8BA48}" dt="2021-08-31T11:35:47.003" v="132" actId="26606"/>
          <ac:grpSpMkLst>
            <pc:docMk/>
            <pc:sldMk cId="1346041961" sldId="264"/>
            <ac:grpSpMk id="23" creationId="{4724F874-E407-41A5-918C-1CF5DF5269E1}"/>
          </ac:grpSpMkLst>
        </pc:grpChg>
        <pc:grpChg chg="add">
          <ac:chgData name="Eti Mayer" userId="91e63ef6-1a3e-44d3-af9e-8d97e52c1b68" providerId="ADAL" clId="{1C24E063-B8A6-4B87-8869-AE0AA9D8BA48}" dt="2021-08-31T11:35:47.003" v="132" actId="26606"/>
          <ac:grpSpMkLst>
            <pc:docMk/>
            <pc:sldMk cId="1346041961" sldId="264"/>
            <ac:grpSpMk id="27" creationId="{DC8D6E3B-FFED-480F-941D-FE376375B8B7}"/>
          </ac:grpSpMkLst>
        </pc:grpChg>
        <pc:picChg chg="mod">
          <ac:chgData name="Eti Mayer" userId="91e63ef6-1a3e-44d3-af9e-8d97e52c1b68" providerId="ADAL" clId="{1C24E063-B8A6-4B87-8869-AE0AA9D8BA48}" dt="2021-08-31T11:36:40.445" v="148" actId="14100"/>
          <ac:picMkLst>
            <pc:docMk/>
            <pc:sldMk cId="1346041961" sldId="264"/>
            <ac:picMk id="5" creationId="{115CAE1C-8292-4AF9-9691-F86C1F4B8499}"/>
          </ac:picMkLst>
        </pc:picChg>
      </pc:sldChg>
      <pc:sldChg chg="addSp delSp modSp mod">
        <pc:chgData name="Eti Mayer" userId="91e63ef6-1a3e-44d3-af9e-8d97e52c1b68" providerId="ADAL" clId="{1C24E063-B8A6-4B87-8869-AE0AA9D8BA48}" dt="2021-08-31T12:28:55.681" v="231" actId="14100"/>
        <pc:sldMkLst>
          <pc:docMk/>
          <pc:sldMk cId="3978961013" sldId="265"/>
        </pc:sldMkLst>
        <pc:spChg chg="mod">
          <ac:chgData name="Eti Mayer" userId="91e63ef6-1a3e-44d3-af9e-8d97e52c1b68" providerId="ADAL" clId="{1C24E063-B8A6-4B87-8869-AE0AA9D8BA48}" dt="2021-08-31T11:36:53.272" v="151" actId="207"/>
          <ac:spMkLst>
            <pc:docMk/>
            <pc:sldMk cId="3978961013" sldId="265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2:28:23.203" v="224"/>
          <ac:graphicFrameMkLst>
            <pc:docMk/>
            <pc:sldMk cId="3978961013" sldId="265"/>
            <ac:graphicFrameMk id="4" creationId="{255B1B41-D214-4C89-8DC7-B28BD211FC4B}"/>
          </ac:graphicFrameMkLst>
        </pc:graphicFrameChg>
        <pc:picChg chg="del">
          <ac:chgData name="Eti Mayer" userId="91e63ef6-1a3e-44d3-af9e-8d97e52c1b68" providerId="ADAL" clId="{1C24E063-B8A6-4B87-8869-AE0AA9D8BA48}" dt="2021-08-31T12:28:19.888" v="222" actId="478"/>
          <ac:picMkLst>
            <pc:docMk/>
            <pc:sldMk cId="3978961013" sldId="265"/>
            <ac:picMk id="3" creationId="{66D9EE36-2D0A-44C3-8DE0-F4B12672D23C}"/>
          </ac:picMkLst>
        </pc:picChg>
        <pc:picChg chg="add mod">
          <ac:chgData name="Eti Mayer" userId="91e63ef6-1a3e-44d3-af9e-8d97e52c1b68" providerId="ADAL" clId="{1C24E063-B8A6-4B87-8869-AE0AA9D8BA48}" dt="2021-08-31T12:28:38.345" v="228" actId="1076"/>
          <ac:picMkLst>
            <pc:docMk/>
            <pc:sldMk cId="3978961013" sldId="265"/>
            <ac:picMk id="5" creationId="{FE889541-FAC4-4C25-AEEB-949DED97E2DD}"/>
          </ac:picMkLst>
        </pc:picChg>
        <pc:picChg chg="add mod">
          <ac:chgData name="Eti Mayer" userId="91e63ef6-1a3e-44d3-af9e-8d97e52c1b68" providerId="ADAL" clId="{1C24E063-B8A6-4B87-8869-AE0AA9D8BA48}" dt="2021-08-31T12:28:55.681" v="231" actId="14100"/>
          <ac:picMkLst>
            <pc:docMk/>
            <pc:sldMk cId="3978961013" sldId="265"/>
            <ac:picMk id="6" creationId="{0BF18A5F-2556-4863-A126-702A5A3C5C58}"/>
          </ac:picMkLst>
        </pc:picChg>
      </pc:sldChg>
      <pc:sldChg chg="addSp delSp modSp add mod setBg delDesignElem">
        <pc:chgData name="Eti Mayer" userId="91e63ef6-1a3e-44d3-af9e-8d97e52c1b68" providerId="ADAL" clId="{1C24E063-B8A6-4B87-8869-AE0AA9D8BA48}" dt="2021-08-31T11:40:45.184" v="176" actId="20577"/>
        <pc:sldMkLst>
          <pc:docMk/>
          <pc:sldMk cId="1140044725" sldId="266"/>
        </pc:sldMkLst>
        <pc:spChg chg="mod">
          <ac:chgData name="Eti Mayer" userId="91e63ef6-1a3e-44d3-af9e-8d97e52c1b68" providerId="ADAL" clId="{1C24E063-B8A6-4B87-8869-AE0AA9D8BA48}" dt="2021-08-31T11:40:45.184" v="176" actId="20577"/>
          <ac:spMkLst>
            <pc:docMk/>
            <pc:sldMk cId="1140044725" sldId="266"/>
            <ac:spMk id="2" creationId="{2DC1AC90-DE56-4586-BCCB-984A8D2C6703}"/>
          </ac:spMkLst>
        </pc:spChg>
        <pc:spChg chg="del">
          <ac:chgData name="Eti Mayer" userId="91e63ef6-1a3e-44d3-af9e-8d97e52c1b68" providerId="ADAL" clId="{1C24E063-B8A6-4B87-8869-AE0AA9D8BA48}" dt="2021-08-31T11:37:46.434" v="153"/>
          <ac:spMkLst>
            <pc:docMk/>
            <pc:sldMk cId="1140044725" sldId="266"/>
            <ac:spMk id="21" creationId="{2B566528-1B12-4246-9431-5C2D7D081168}"/>
          </ac:spMkLst>
        </pc:spChg>
        <pc:grpChg chg="del">
          <ac:chgData name="Eti Mayer" userId="91e63ef6-1a3e-44d3-af9e-8d97e52c1b68" providerId="ADAL" clId="{1C24E063-B8A6-4B87-8869-AE0AA9D8BA48}" dt="2021-08-31T11:37:46.434" v="153"/>
          <ac:grpSpMkLst>
            <pc:docMk/>
            <pc:sldMk cId="1140044725" sldId="266"/>
            <ac:grpSpMk id="23" creationId="{5995D10D-E9C9-47DB-AE7E-801FEF38F5C9}"/>
          </ac:grpSpMkLst>
        </pc:grpChg>
        <pc:grpChg chg="del">
          <ac:chgData name="Eti Mayer" userId="91e63ef6-1a3e-44d3-af9e-8d97e52c1b68" providerId="ADAL" clId="{1C24E063-B8A6-4B87-8869-AE0AA9D8BA48}" dt="2021-08-31T11:37:46.434" v="153"/>
          <ac:grpSpMkLst>
            <pc:docMk/>
            <pc:sldMk cId="1140044725" sldId="266"/>
            <ac:grpSpMk id="27" creationId="{828A5161-06F1-46CF-8AD7-844680A59E13}"/>
          </ac:grpSpMkLst>
        </pc:grpChg>
        <pc:graphicFrameChg chg="add del mod">
          <ac:chgData name="Eti Mayer" userId="91e63ef6-1a3e-44d3-af9e-8d97e52c1b68" providerId="ADAL" clId="{1C24E063-B8A6-4B87-8869-AE0AA9D8BA48}" dt="2021-08-31T11:39:45.083" v="162"/>
          <ac:graphicFrameMkLst>
            <pc:docMk/>
            <pc:sldMk cId="1140044725" sldId="266"/>
            <ac:graphicFrameMk id="6" creationId="{FBEBB02B-DB71-4587-809C-EBDE581A083A}"/>
          </ac:graphicFrameMkLst>
        </pc:graphicFrameChg>
        <pc:graphicFrameChg chg="add del mod">
          <ac:chgData name="Eti Mayer" userId="91e63ef6-1a3e-44d3-af9e-8d97e52c1b68" providerId="ADAL" clId="{1C24E063-B8A6-4B87-8869-AE0AA9D8BA48}" dt="2021-08-31T11:39:59.268" v="166"/>
          <ac:graphicFrameMkLst>
            <pc:docMk/>
            <pc:sldMk cId="1140044725" sldId="266"/>
            <ac:graphicFrameMk id="8" creationId="{E6C26439-1AC6-4896-9B0B-D579102532F6}"/>
          </ac:graphicFrameMkLst>
        </pc:graphicFrameChg>
        <pc:picChg chg="del">
          <ac:chgData name="Eti Mayer" userId="91e63ef6-1a3e-44d3-af9e-8d97e52c1b68" providerId="ADAL" clId="{1C24E063-B8A6-4B87-8869-AE0AA9D8BA48}" dt="2021-08-31T11:39:28.935" v="158" actId="478"/>
          <ac:picMkLst>
            <pc:docMk/>
            <pc:sldMk cId="1140044725" sldId="266"/>
            <ac:picMk id="3" creationId="{C2BB0AD4-F42A-4740-9E17-21606D672947}"/>
          </ac:picMkLst>
        </pc:picChg>
        <pc:picChg chg="del">
          <ac:chgData name="Eti Mayer" userId="91e63ef6-1a3e-44d3-af9e-8d97e52c1b68" providerId="ADAL" clId="{1C24E063-B8A6-4B87-8869-AE0AA9D8BA48}" dt="2021-08-31T11:39:28.935" v="158" actId="478"/>
          <ac:picMkLst>
            <pc:docMk/>
            <pc:sldMk cId="1140044725" sldId="266"/>
            <ac:picMk id="4" creationId="{4437E164-4C63-42FD-9D7D-1C94082B7920}"/>
          </ac:picMkLst>
        </pc:picChg>
        <pc:picChg chg="add del">
          <ac:chgData name="Eti Mayer" userId="91e63ef6-1a3e-44d3-af9e-8d97e52c1b68" providerId="ADAL" clId="{1C24E063-B8A6-4B87-8869-AE0AA9D8BA48}" dt="2021-08-31T11:39:36.670" v="160"/>
          <ac:picMkLst>
            <pc:docMk/>
            <pc:sldMk cId="1140044725" sldId="266"/>
            <ac:picMk id="5" creationId="{24008CDE-C47A-436A-AB95-104C9CCE823B}"/>
          </ac:picMkLst>
        </pc:picChg>
        <pc:picChg chg="add mod">
          <ac:chgData name="Eti Mayer" userId="91e63ef6-1a3e-44d3-af9e-8d97e52c1b68" providerId="ADAL" clId="{1C24E063-B8A6-4B87-8869-AE0AA9D8BA48}" dt="2021-08-31T11:40:32.978" v="171" actId="1076"/>
          <ac:picMkLst>
            <pc:docMk/>
            <pc:sldMk cId="1140044725" sldId="266"/>
            <ac:picMk id="7" creationId="{1C675F06-3E61-49C8-8FB7-04CB8281E58F}"/>
          </ac:picMkLst>
        </pc:picChg>
        <pc:picChg chg="add mod">
          <ac:chgData name="Eti Mayer" userId="91e63ef6-1a3e-44d3-af9e-8d97e52c1b68" providerId="ADAL" clId="{1C24E063-B8A6-4B87-8869-AE0AA9D8BA48}" dt="2021-08-31T11:40:32.978" v="171" actId="1076"/>
          <ac:picMkLst>
            <pc:docMk/>
            <pc:sldMk cId="1140044725" sldId="266"/>
            <ac:picMk id="9" creationId="{1E37344A-13BE-46D3-BB1A-CA5DD5EE6D4D}"/>
          </ac:picMkLst>
        </pc:picChg>
      </pc:sldChg>
      <pc:sldChg chg="addSp delSp modSp add mod setBg">
        <pc:chgData name="Eti Mayer" userId="91e63ef6-1a3e-44d3-af9e-8d97e52c1b68" providerId="ADAL" clId="{1C24E063-B8A6-4B87-8869-AE0AA9D8BA48}" dt="2021-08-31T13:16:09.884" v="385" actId="14100"/>
        <pc:sldMkLst>
          <pc:docMk/>
          <pc:sldMk cId="2662348727" sldId="267"/>
        </pc:sldMkLst>
        <pc:spChg chg="mod">
          <ac:chgData name="Eti Mayer" userId="91e63ef6-1a3e-44d3-af9e-8d97e52c1b68" providerId="ADAL" clId="{1C24E063-B8A6-4B87-8869-AE0AA9D8BA48}" dt="2021-08-31T12:29:20.050" v="248" actId="20577"/>
          <ac:spMkLst>
            <pc:docMk/>
            <pc:sldMk cId="2662348727" sldId="267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2:30:27.193" v="251"/>
          <ac:graphicFrameMkLst>
            <pc:docMk/>
            <pc:sldMk cId="2662348727" sldId="267"/>
            <ac:graphicFrameMk id="6" creationId="{3E4756B5-877F-4059-A431-F110CC236E48}"/>
          </ac:graphicFrameMkLst>
        </pc:graphicFrameChg>
        <pc:graphicFrameChg chg="add del mod">
          <ac:chgData name="Eti Mayer" userId="91e63ef6-1a3e-44d3-af9e-8d97e52c1b68" providerId="ADAL" clId="{1C24E063-B8A6-4B87-8869-AE0AA9D8BA48}" dt="2021-08-31T13:00:59.816" v="272"/>
          <ac:graphicFrameMkLst>
            <pc:docMk/>
            <pc:sldMk cId="2662348727" sldId="267"/>
            <ac:graphicFrameMk id="11" creationId="{E88CC87E-C818-4C7B-B083-FBFFFCC4DD83}"/>
          </ac:graphicFrameMkLst>
        </pc:graphicFrameChg>
        <pc:picChg chg="del">
          <ac:chgData name="Eti Mayer" userId="91e63ef6-1a3e-44d3-af9e-8d97e52c1b68" providerId="ADAL" clId="{1C24E063-B8A6-4B87-8869-AE0AA9D8BA48}" dt="2021-08-31T12:06:08.822" v="177" actId="478"/>
          <ac:picMkLst>
            <pc:docMk/>
            <pc:sldMk cId="2662348727" sldId="267"/>
            <ac:picMk id="3" creationId="{BB82443D-EEAE-4301-B91D-F50D6437106E}"/>
          </ac:picMkLst>
        </pc:picChg>
        <pc:picChg chg="add del mod">
          <ac:chgData name="Eti Mayer" userId="91e63ef6-1a3e-44d3-af9e-8d97e52c1b68" providerId="ADAL" clId="{1C24E063-B8A6-4B87-8869-AE0AA9D8BA48}" dt="2021-08-31T12:30:24.819" v="249" actId="478"/>
          <ac:picMkLst>
            <pc:docMk/>
            <pc:sldMk cId="2662348727" sldId="267"/>
            <ac:picMk id="4" creationId="{5C1D0924-E0A6-423D-B831-7368C355E36C}"/>
          </ac:picMkLst>
        </pc:picChg>
        <pc:picChg chg="del">
          <ac:chgData name="Eti Mayer" userId="91e63ef6-1a3e-44d3-af9e-8d97e52c1b68" providerId="ADAL" clId="{1C24E063-B8A6-4B87-8869-AE0AA9D8BA48}" dt="2021-08-31T12:31:27.166" v="257" actId="478"/>
          <ac:picMkLst>
            <pc:docMk/>
            <pc:sldMk cId="2662348727" sldId="267"/>
            <ac:picMk id="5" creationId="{C67FBD2A-13CA-41AE-A54E-F7CAED498553}"/>
          </ac:picMkLst>
        </pc:picChg>
        <pc:picChg chg="add del mod">
          <ac:chgData name="Eti Mayer" userId="91e63ef6-1a3e-44d3-af9e-8d97e52c1b68" providerId="ADAL" clId="{1C24E063-B8A6-4B87-8869-AE0AA9D8BA48}" dt="2021-08-31T13:00:21.515" v="266" actId="478"/>
          <ac:picMkLst>
            <pc:docMk/>
            <pc:sldMk cId="2662348727" sldId="267"/>
            <ac:picMk id="7" creationId="{CE8F54B9-19A7-4809-8EBE-9BA66D4AC08B}"/>
          </ac:picMkLst>
        </pc:picChg>
        <pc:picChg chg="add del mod">
          <ac:chgData name="Eti Mayer" userId="91e63ef6-1a3e-44d3-af9e-8d97e52c1b68" providerId="ADAL" clId="{1C24E063-B8A6-4B87-8869-AE0AA9D8BA48}" dt="2021-08-31T13:00:10.278" v="262" actId="478"/>
          <ac:picMkLst>
            <pc:docMk/>
            <pc:sldMk cId="2662348727" sldId="267"/>
            <ac:picMk id="8" creationId="{18EE21F8-7DD4-43B1-AAE9-64BD26EE4FBB}"/>
          </ac:picMkLst>
        </pc:picChg>
        <pc:picChg chg="add del mod">
          <ac:chgData name="Eti Mayer" userId="91e63ef6-1a3e-44d3-af9e-8d97e52c1b68" providerId="ADAL" clId="{1C24E063-B8A6-4B87-8869-AE0AA9D8BA48}" dt="2021-08-31T13:00:52.410" v="270" actId="478"/>
          <ac:picMkLst>
            <pc:docMk/>
            <pc:sldMk cId="2662348727" sldId="267"/>
            <ac:picMk id="9" creationId="{B715DF6D-C6F2-4C0F-A427-F03B83FF7D36}"/>
          </ac:picMkLst>
        </pc:picChg>
        <pc:picChg chg="add del mod">
          <ac:chgData name="Eti Mayer" userId="91e63ef6-1a3e-44d3-af9e-8d97e52c1b68" providerId="ADAL" clId="{1C24E063-B8A6-4B87-8869-AE0AA9D8BA48}" dt="2021-08-31T13:00:52.410" v="270" actId="478"/>
          <ac:picMkLst>
            <pc:docMk/>
            <pc:sldMk cId="2662348727" sldId="267"/>
            <ac:picMk id="10" creationId="{626E67D0-E8AA-451A-8D47-B7F78FC7D3C4}"/>
          </ac:picMkLst>
        </pc:picChg>
        <pc:picChg chg="add del mod">
          <ac:chgData name="Eti Mayer" userId="91e63ef6-1a3e-44d3-af9e-8d97e52c1b68" providerId="ADAL" clId="{1C24E063-B8A6-4B87-8869-AE0AA9D8BA48}" dt="2021-08-31T13:15:28.364" v="380" actId="478"/>
          <ac:picMkLst>
            <pc:docMk/>
            <pc:sldMk cId="2662348727" sldId="267"/>
            <ac:picMk id="12" creationId="{EBAE799B-F869-4A33-836A-C589A1FB0DC1}"/>
          </ac:picMkLst>
        </pc:picChg>
        <pc:picChg chg="add del mod">
          <ac:chgData name="Eti Mayer" userId="91e63ef6-1a3e-44d3-af9e-8d97e52c1b68" providerId="ADAL" clId="{1C24E063-B8A6-4B87-8869-AE0AA9D8BA48}" dt="2021-08-31T13:15:14.625" v="375" actId="478"/>
          <ac:picMkLst>
            <pc:docMk/>
            <pc:sldMk cId="2662348727" sldId="267"/>
            <ac:picMk id="13" creationId="{29FD5980-18C5-4E27-8ACB-C7575DAF908A}"/>
          </ac:picMkLst>
        </pc:picChg>
        <pc:picChg chg="add mod">
          <ac:chgData name="Eti Mayer" userId="91e63ef6-1a3e-44d3-af9e-8d97e52c1b68" providerId="ADAL" clId="{1C24E063-B8A6-4B87-8869-AE0AA9D8BA48}" dt="2021-08-31T13:16:05.919" v="384" actId="14100"/>
          <ac:picMkLst>
            <pc:docMk/>
            <pc:sldMk cId="2662348727" sldId="267"/>
            <ac:picMk id="14" creationId="{2338E508-C7FF-4E4D-A641-B75C1B8873D6}"/>
          </ac:picMkLst>
        </pc:picChg>
        <pc:picChg chg="add mod">
          <ac:chgData name="Eti Mayer" userId="91e63ef6-1a3e-44d3-af9e-8d97e52c1b68" providerId="ADAL" clId="{1C24E063-B8A6-4B87-8869-AE0AA9D8BA48}" dt="2021-08-31T13:16:09.884" v="385" actId="14100"/>
          <ac:picMkLst>
            <pc:docMk/>
            <pc:sldMk cId="2662348727" sldId="267"/>
            <ac:picMk id="15" creationId="{BCDCE0FD-4CE7-41BD-96AC-C1E5FBFFFDC1}"/>
          </ac:picMkLst>
        </pc:picChg>
      </pc:sldChg>
      <pc:sldChg chg="add">
        <pc:chgData name="Eti Mayer" userId="91e63ef6-1a3e-44d3-af9e-8d97e52c1b68" providerId="ADAL" clId="{1C24E063-B8A6-4B87-8869-AE0AA9D8BA48}" dt="2021-08-31T12:15:25.751" v="204"/>
        <pc:sldMkLst>
          <pc:docMk/>
          <pc:sldMk cId="646379157" sldId="268"/>
        </pc:sldMkLst>
      </pc:sldChg>
      <pc:sldChg chg="addSp delSp modSp add mod">
        <pc:chgData name="Eti Mayer" userId="91e63ef6-1a3e-44d3-af9e-8d97e52c1b68" providerId="ADAL" clId="{1C24E063-B8A6-4B87-8869-AE0AA9D8BA48}" dt="2021-08-31T13:03:23.129" v="305" actId="20577"/>
        <pc:sldMkLst>
          <pc:docMk/>
          <pc:sldMk cId="2183995860" sldId="269"/>
        </pc:sldMkLst>
        <pc:spChg chg="mod">
          <ac:chgData name="Eti Mayer" userId="91e63ef6-1a3e-44d3-af9e-8d97e52c1b68" providerId="ADAL" clId="{1C24E063-B8A6-4B87-8869-AE0AA9D8BA48}" dt="2021-08-31T13:03:23.129" v="305" actId="20577"/>
          <ac:spMkLst>
            <pc:docMk/>
            <pc:sldMk cId="2183995860" sldId="269"/>
            <ac:spMk id="2" creationId="{2DC1AC90-DE56-4586-BCCB-984A8D2C6703}"/>
          </ac:spMkLst>
        </pc:spChg>
        <pc:picChg chg="add mod">
          <ac:chgData name="Eti Mayer" userId="91e63ef6-1a3e-44d3-af9e-8d97e52c1b68" providerId="ADAL" clId="{1C24E063-B8A6-4B87-8869-AE0AA9D8BA48}" dt="2021-08-31T13:03:06.316" v="293" actId="1076"/>
          <ac:picMkLst>
            <pc:docMk/>
            <pc:sldMk cId="2183995860" sldId="269"/>
            <ac:picMk id="3" creationId="{A6D6565A-21D8-4A3F-8CEC-5786B2C3AB5F}"/>
          </ac:picMkLst>
        </pc:picChg>
        <pc:picChg chg="add mod">
          <ac:chgData name="Eti Mayer" userId="91e63ef6-1a3e-44d3-af9e-8d97e52c1b68" providerId="ADAL" clId="{1C24E063-B8A6-4B87-8869-AE0AA9D8BA48}" dt="2021-08-31T13:03:19.341" v="296" actId="1076"/>
          <ac:picMkLst>
            <pc:docMk/>
            <pc:sldMk cId="2183995860" sldId="269"/>
            <ac:picMk id="4" creationId="{D8B9927B-BE81-420A-826F-B37A3AB0AB75}"/>
          </ac:picMkLst>
        </pc:picChg>
        <pc:picChg chg="del">
          <ac:chgData name="Eti Mayer" userId="91e63ef6-1a3e-44d3-af9e-8d97e52c1b68" providerId="ADAL" clId="{1C24E063-B8A6-4B87-8869-AE0AA9D8BA48}" dt="2021-08-31T13:02:59.458" v="291" actId="478"/>
          <ac:picMkLst>
            <pc:docMk/>
            <pc:sldMk cId="2183995860" sldId="269"/>
            <ac:picMk id="7" creationId="{1C675F06-3E61-49C8-8FB7-04CB8281E58F}"/>
          </ac:picMkLst>
        </pc:picChg>
        <pc:picChg chg="del">
          <ac:chgData name="Eti Mayer" userId="91e63ef6-1a3e-44d3-af9e-8d97e52c1b68" providerId="ADAL" clId="{1C24E063-B8A6-4B87-8869-AE0AA9D8BA48}" dt="2021-08-31T13:03:08.894" v="294" actId="478"/>
          <ac:picMkLst>
            <pc:docMk/>
            <pc:sldMk cId="2183995860" sldId="269"/>
            <ac:picMk id="9" creationId="{1E37344A-13BE-46D3-BB1A-CA5DD5EE6D4D}"/>
          </ac:picMkLst>
        </pc:picChg>
      </pc:sldChg>
      <pc:sldChg chg="addSp delSp modSp add mod replId">
        <pc:chgData name="Eti Mayer" userId="91e63ef6-1a3e-44d3-af9e-8d97e52c1b68" providerId="ADAL" clId="{1C24E063-B8A6-4B87-8869-AE0AA9D8BA48}" dt="2021-08-31T13:18:24.444" v="410" actId="14100"/>
        <pc:sldMkLst>
          <pc:docMk/>
          <pc:sldMk cId="3954275480" sldId="270"/>
        </pc:sldMkLst>
        <pc:spChg chg="mod">
          <ac:chgData name="Eti Mayer" userId="91e63ef6-1a3e-44d3-af9e-8d97e52c1b68" providerId="ADAL" clId="{1C24E063-B8A6-4B87-8869-AE0AA9D8BA48}" dt="2021-08-31T13:03:29.339" v="314" actId="20577"/>
          <ac:spMkLst>
            <pc:docMk/>
            <pc:sldMk cId="3954275480" sldId="270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3:07:05.847" v="317"/>
          <ac:graphicFrameMkLst>
            <pc:docMk/>
            <pc:sldMk cId="3954275480" sldId="270"/>
            <ac:graphicFrameMk id="3" creationId="{105E6145-2C4C-4214-8756-92C7D72575DA}"/>
          </ac:graphicFrameMkLst>
        </pc:graphicFrameChg>
        <pc:picChg chg="add del mod">
          <ac:chgData name="Eti Mayer" userId="91e63ef6-1a3e-44d3-af9e-8d97e52c1b68" providerId="ADAL" clId="{1C24E063-B8A6-4B87-8869-AE0AA9D8BA48}" dt="2021-08-31T13:14:14.306" v="368" actId="478"/>
          <ac:picMkLst>
            <pc:docMk/>
            <pc:sldMk cId="3954275480" sldId="270"/>
            <ac:picMk id="4" creationId="{8A5BDE8F-4474-4487-B2F0-C16CAAE95E94}"/>
          </ac:picMkLst>
        </pc:picChg>
        <pc:picChg chg="add del mod">
          <ac:chgData name="Eti Mayer" userId="91e63ef6-1a3e-44d3-af9e-8d97e52c1b68" providerId="ADAL" clId="{1C24E063-B8A6-4B87-8869-AE0AA9D8BA48}" dt="2021-08-31T13:16:17.544" v="386" actId="478"/>
          <ac:picMkLst>
            <pc:docMk/>
            <pc:sldMk cId="3954275480" sldId="270"/>
            <ac:picMk id="5" creationId="{8F2A0F59-4387-4FF4-9BF8-16F311EDD7CB}"/>
          </ac:picMkLst>
        </pc:picChg>
        <pc:picChg chg="add del mod">
          <ac:chgData name="Eti Mayer" userId="91e63ef6-1a3e-44d3-af9e-8d97e52c1b68" providerId="ADAL" clId="{1C24E063-B8A6-4B87-8869-AE0AA9D8BA48}" dt="2021-08-31T13:17:07.303" v="392" actId="478"/>
          <ac:picMkLst>
            <pc:docMk/>
            <pc:sldMk cId="3954275480" sldId="270"/>
            <ac:picMk id="6" creationId="{C250C634-C252-425A-958E-0C45A94E2EE9}"/>
          </ac:picMkLst>
        </pc:picChg>
        <pc:picChg chg="add del mod">
          <ac:chgData name="Eti Mayer" userId="91e63ef6-1a3e-44d3-af9e-8d97e52c1b68" providerId="ADAL" clId="{1C24E063-B8A6-4B87-8869-AE0AA9D8BA48}" dt="2021-08-31T13:18:01.645" v="404" actId="478"/>
          <ac:picMkLst>
            <pc:docMk/>
            <pc:sldMk cId="3954275480" sldId="270"/>
            <ac:picMk id="7" creationId="{9113DA03-2373-4CC4-97A5-B130A4CEA308}"/>
          </ac:picMkLst>
        </pc:picChg>
        <pc:picChg chg="add del mod">
          <ac:chgData name="Eti Mayer" userId="91e63ef6-1a3e-44d3-af9e-8d97e52c1b68" providerId="ADAL" clId="{1C24E063-B8A6-4B87-8869-AE0AA9D8BA48}" dt="2021-08-31T13:17:48.095" v="399" actId="478"/>
          <ac:picMkLst>
            <pc:docMk/>
            <pc:sldMk cId="3954275480" sldId="270"/>
            <ac:picMk id="8" creationId="{70C14834-9FFC-4196-B3BA-2371D93F3342}"/>
          </ac:picMkLst>
        </pc:picChg>
        <pc:picChg chg="add mod">
          <ac:chgData name="Eti Mayer" userId="91e63ef6-1a3e-44d3-af9e-8d97e52c1b68" providerId="ADAL" clId="{1C24E063-B8A6-4B87-8869-AE0AA9D8BA48}" dt="2021-08-31T13:18:00.284" v="403" actId="14100"/>
          <ac:picMkLst>
            <pc:docMk/>
            <pc:sldMk cId="3954275480" sldId="270"/>
            <ac:picMk id="9" creationId="{D67CFC64-E384-4425-8047-3A093709EFB1}"/>
          </ac:picMkLst>
        </pc:picChg>
        <pc:picChg chg="add mod">
          <ac:chgData name="Eti Mayer" userId="91e63ef6-1a3e-44d3-af9e-8d97e52c1b68" providerId="ADAL" clId="{1C24E063-B8A6-4B87-8869-AE0AA9D8BA48}" dt="2021-08-31T13:18:24.444" v="410" actId="14100"/>
          <ac:picMkLst>
            <pc:docMk/>
            <pc:sldMk cId="3954275480" sldId="270"/>
            <ac:picMk id="10" creationId="{7E8D5E04-A55B-4DAF-8D46-BAEB16F59B00}"/>
          </ac:picMkLst>
        </pc:picChg>
        <pc:picChg chg="del">
          <ac:chgData name="Eti Mayer" userId="91e63ef6-1a3e-44d3-af9e-8d97e52c1b68" providerId="ADAL" clId="{1C24E063-B8A6-4B87-8869-AE0AA9D8BA48}" dt="2021-08-31T13:07:21.333" v="322" actId="478"/>
          <ac:picMkLst>
            <pc:docMk/>
            <pc:sldMk cId="3954275480" sldId="270"/>
            <ac:picMk id="12" creationId="{EBAE799B-F869-4A33-836A-C589A1FB0DC1}"/>
          </ac:picMkLst>
        </pc:picChg>
        <pc:picChg chg="del">
          <ac:chgData name="Eti Mayer" userId="91e63ef6-1a3e-44d3-af9e-8d97e52c1b68" providerId="ADAL" clId="{1C24E063-B8A6-4B87-8869-AE0AA9D8BA48}" dt="2021-08-31T13:07:02.429" v="315" actId="478"/>
          <ac:picMkLst>
            <pc:docMk/>
            <pc:sldMk cId="3954275480" sldId="270"/>
            <ac:picMk id="13" creationId="{29FD5980-18C5-4E27-8ACB-C7575DAF908A}"/>
          </ac:picMkLst>
        </pc:picChg>
      </pc:sldChg>
      <pc:sldChg chg="addSp delSp modSp add mod">
        <pc:chgData name="Eti Mayer" userId="91e63ef6-1a3e-44d3-af9e-8d97e52c1b68" providerId="ADAL" clId="{1C24E063-B8A6-4B87-8869-AE0AA9D8BA48}" dt="2021-08-31T13:09:55.323" v="354" actId="1076"/>
        <pc:sldMkLst>
          <pc:docMk/>
          <pc:sldMk cId="3744809612" sldId="271"/>
        </pc:sldMkLst>
        <pc:spChg chg="mod">
          <ac:chgData name="Eti Mayer" userId="91e63ef6-1a3e-44d3-af9e-8d97e52c1b68" providerId="ADAL" clId="{1C24E063-B8A6-4B87-8869-AE0AA9D8BA48}" dt="2021-08-31T13:08:54.340" v="344" actId="20577"/>
          <ac:spMkLst>
            <pc:docMk/>
            <pc:sldMk cId="3744809612" sldId="271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3:09:17.494" v="350"/>
          <ac:graphicFrameMkLst>
            <pc:docMk/>
            <pc:sldMk cId="3744809612" sldId="271"/>
            <ac:graphicFrameMk id="6" creationId="{F381D185-8C4C-4922-BE6D-C7B7A2104862}"/>
          </ac:graphicFrameMkLst>
        </pc:graphicFrameChg>
        <pc:graphicFrameChg chg="add del mod">
          <ac:chgData name="Eti Mayer" userId="91e63ef6-1a3e-44d3-af9e-8d97e52c1b68" providerId="ADAL" clId="{1C24E063-B8A6-4B87-8869-AE0AA9D8BA48}" dt="2021-08-31T13:09:20.721" v="352"/>
          <ac:graphicFrameMkLst>
            <pc:docMk/>
            <pc:sldMk cId="3744809612" sldId="271"/>
            <ac:graphicFrameMk id="7" creationId="{89B89624-13C3-4C96-8507-41B6D35DF156}"/>
          </ac:graphicFrameMkLst>
        </pc:graphicFrameChg>
        <pc:picChg chg="del">
          <ac:chgData name="Eti Mayer" userId="91e63ef6-1a3e-44d3-af9e-8d97e52c1b68" providerId="ADAL" clId="{1C24E063-B8A6-4B87-8869-AE0AA9D8BA48}" dt="2021-08-31T13:08:56.174" v="345" actId="478"/>
          <ac:picMkLst>
            <pc:docMk/>
            <pc:sldMk cId="3744809612" sldId="271"/>
            <ac:picMk id="3" creationId="{A6D6565A-21D8-4A3F-8CEC-5786B2C3AB5F}"/>
          </ac:picMkLst>
        </pc:picChg>
        <pc:picChg chg="del">
          <ac:chgData name="Eti Mayer" userId="91e63ef6-1a3e-44d3-af9e-8d97e52c1b68" providerId="ADAL" clId="{1C24E063-B8A6-4B87-8869-AE0AA9D8BA48}" dt="2021-08-31T13:08:59.668" v="346" actId="478"/>
          <ac:picMkLst>
            <pc:docMk/>
            <pc:sldMk cId="3744809612" sldId="271"/>
            <ac:picMk id="4" creationId="{D8B9927B-BE81-420A-826F-B37A3AB0AB75}"/>
          </ac:picMkLst>
        </pc:picChg>
        <pc:picChg chg="add mod">
          <ac:chgData name="Eti Mayer" userId="91e63ef6-1a3e-44d3-af9e-8d97e52c1b68" providerId="ADAL" clId="{1C24E063-B8A6-4B87-8869-AE0AA9D8BA48}" dt="2021-08-31T13:09:10.992" v="348" actId="1076"/>
          <ac:picMkLst>
            <pc:docMk/>
            <pc:sldMk cId="3744809612" sldId="271"/>
            <ac:picMk id="5" creationId="{A8656F56-49A3-485F-B067-A2BFD5B49112}"/>
          </ac:picMkLst>
        </pc:picChg>
        <pc:picChg chg="add mod">
          <ac:chgData name="Eti Mayer" userId="91e63ef6-1a3e-44d3-af9e-8d97e52c1b68" providerId="ADAL" clId="{1C24E063-B8A6-4B87-8869-AE0AA9D8BA48}" dt="2021-08-31T13:09:55.323" v="354" actId="1076"/>
          <ac:picMkLst>
            <pc:docMk/>
            <pc:sldMk cId="3744809612" sldId="271"/>
            <ac:picMk id="8" creationId="{87E24726-D713-4133-ACB0-3805A5D682E0}"/>
          </ac:picMkLst>
        </pc:picChg>
      </pc:sldChg>
      <pc:sldChg chg="addSp delSp modSp add mod ord replId">
        <pc:chgData name="Eti Mayer" userId="91e63ef6-1a3e-44d3-af9e-8d97e52c1b68" providerId="ADAL" clId="{1C24E063-B8A6-4B87-8869-AE0AA9D8BA48}" dt="2021-08-31T13:20:19.213" v="421" actId="14100"/>
        <pc:sldMkLst>
          <pc:docMk/>
          <pc:sldMk cId="4100180119" sldId="272"/>
        </pc:sldMkLst>
        <pc:spChg chg="mod">
          <ac:chgData name="Eti Mayer" userId="91e63ef6-1a3e-44d3-af9e-8d97e52c1b68" providerId="ADAL" clId="{1C24E063-B8A6-4B87-8869-AE0AA9D8BA48}" dt="2021-08-31T13:10:05.851" v="365" actId="20577"/>
          <ac:spMkLst>
            <pc:docMk/>
            <pc:sldMk cId="4100180119" sldId="272"/>
            <ac:spMk id="2" creationId="{2DC1AC90-DE56-4586-BCCB-984A8D2C6703}"/>
          </ac:spMkLst>
        </pc:spChg>
        <pc:graphicFrameChg chg="add del mod">
          <ac:chgData name="Eti Mayer" userId="91e63ef6-1a3e-44d3-af9e-8d97e52c1b68" providerId="ADAL" clId="{1C24E063-B8A6-4B87-8869-AE0AA9D8BA48}" dt="2021-08-31T13:19:18.498" v="412"/>
          <ac:graphicFrameMkLst>
            <pc:docMk/>
            <pc:sldMk cId="4100180119" sldId="272"/>
            <ac:graphicFrameMk id="3" creationId="{894EA616-1E54-4B5A-A5DD-D92AF4050CD0}"/>
          </ac:graphicFrameMkLst>
        </pc:graphicFrameChg>
        <pc:picChg chg="del">
          <ac:chgData name="Eti Mayer" userId="91e63ef6-1a3e-44d3-af9e-8d97e52c1b68" providerId="ADAL" clId="{1C24E063-B8A6-4B87-8869-AE0AA9D8BA48}" dt="2021-08-31T13:10:14.366" v="366" actId="478"/>
          <ac:picMkLst>
            <pc:docMk/>
            <pc:sldMk cId="4100180119" sldId="272"/>
            <ac:picMk id="4" creationId="{8A5BDE8F-4474-4487-B2F0-C16CAAE95E94}"/>
          </ac:picMkLst>
        </pc:picChg>
        <pc:picChg chg="del">
          <ac:chgData name="Eti Mayer" userId="91e63ef6-1a3e-44d3-af9e-8d97e52c1b68" providerId="ADAL" clId="{1C24E063-B8A6-4B87-8869-AE0AA9D8BA48}" dt="2021-08-31T13:10:16.333" v="367" actId="478"/>
          <ac:picMkLst>
            <pc:docMk/>
            <pc:sldMk cId="4100180119" sldId="272"/>
            <ac:picMk id="5" creationId="{8F2A0F59-4387-4FF4-9BF8-16F311EDD7CB}"/>
          </ac:picMkLst>
        </pc:picChg>
        <pc:picChg chg="add mod">
          <ac:chgData name="Eti Mayer" userId="91e63ef6-1a3e-44d3-af9e-8d97e52c1b68" providerId="ADAL" clId="{1C24E063-B8A6-4B87-8869-AE0AA9D8BA48}" dt="2021-08-31T13:19:35.055" v="416" actId="14100"/>
          <ac:picMkLst>
            <pc:docMk/>
            <pc:sldMk cId="4100180119" sldId="272"/>
            <ac:picMk id="6" creationId="{D530BE1F-1993-4BE9-9CB3-218A18CC1BFA}"/>
          </ac:picMkLst>
        </pc:picChg>
        <pc:picChg chg="add mod">
          <ac:chgData name="Eti Mayer" userId="91e63ef6-1a3e-44d3-af9e-8d97e52c1b68" providerId="ADAL" clId="{1C24E063-B8A6-4B87-8869-AE0AA9D8BA48}" dt="2021-08-31T13:20:19.213" v="421" actId="14100"/>
          <ac:picMkLst>
            <pc:docMk/>
            <pc:sldMk cId="4100180119" sldId="272"/>
            <ac:picMk id="7" creationId="{50415463-3BDC-445F-B339-C99BAEC4F283}"/>
          </ac:picMkLst>
        </pc:picChg>
      </pc:sldChg>
      <pc:sldChg chg="addSp delSp modSp add mod">
        <pc:chgData name="Eti Mayer" userId="91e63ef6-1a3e-44d3-af9e-8d97e52c1b68" providerId="ADAL" clId="{1C24E063-B8A6-4B87-8869-AE0AA9D8BA48}" dt="2021-08-31T13:25:18.251" v="453" actId="1076"/>
        <pc:sldMkLst>
          <pc:docMk/>
          <pc:sldMk cId="28089357" sldId="273"/>
        </pc:sldMkLst>
        <pc:spChg chg="mod">
          <ac:chgData name="Eti Mayer" userId="91e63ef6-1a3e-44d3-af9e-8d97e52c1b68" providerId="ADAL" clId="{1C24E063-B8A6-4B87-8869-AE0AA9D8BA48}" dt="2021-08-31T13:20:39.012" v="431" actId="20577"/>
          <ac:spMkLst>
            <pc:docMk/>
            <pc:sldMk cId="28089357" sldId="273"/>
            <ac:spMk id="2" creationId="{2DC1AC90-DE56-4586-BCCB-984A8D2C6703}"/>
          </ac:spMkLst>
        </pc:spChg>
        <pc:picChg chg="add mod">
          <ac:chgData name="Eti Mayer" userId="91e63ef6-1a3e-44d3-af9e-8d97e52c1b68" providerId="ADAL" clId="{1C24E063-B8A6-4B87-8869-AE0AA9D8BA48}" dt="2021-08-31T13:25:05.370" v="451" actId="1076"/>
          <ac:picMkLst>
            <pc:docMk/>
            <pc:sldMk cId="28089357" sldId="273"/>
            <ac:picMk id="3" creationId="{58B04495-C947-4754-83F2-959C5830819A}"/>
          </ac:picMkLst>
        </pc:picChg>
        <pc:picChg chg="add mod">
          <ac:chgData name="Eti Mayer" userId="91e63ef6-1a3e-44d3-af9e-8d97e52c1b68" providerId="ADAL" clId="{1C24E063-B8A6-4B87-8869-AE0AA9D8BA48}" dt="2021-08-31T13:25:18.251" v="453" actId="1076"/>
          <ac:picMkLst>
            <pc:docMk/>
            <pc:sldMk cId="28089357" sldId="273"/>
            <ac:picMk id="4" creationId="{CD1570B2-13CA-4AC0-B0E7-D0826F536D8E}"/>
          </ac:picMkLst>
        </pc:picChg>
        <pc:picChg chg="del">
          <ac:chgData name="Eti Mayer" userId="91e63ef6-1a3e-44d3-af9e-8d97e52c1b68" providerId="ADAL" clId="{1C24E063-B8A6-4B87-8869-AE0AA9D8BA48}" dt="2021-08-31T13:24:53.570" v="449" actId="478"/>
          <ac:picMkLst>
            <pc:docMk/>
            <pc:sldMk cId="28089357" sldId="273"/>
            <ac:picMk id="5" creationId="{A8656F56-49A3-485F-B067-A2BFD5B49112}"/>
          </ac:picMkLst>
        </pc:picChg>
        <pc:picChg chg="del">
          <ac:chgData name="Eti Mayer" userId="91e63ef6-1a3e-44d3-af9e-8d97e52c1b68" providerId="ADAL" clId="{1C24E063-B8A6-4B87-8869-AE0AA9D8BA48}" dt="2021-08-31T13:24:53.570" v="449" actId="478"/>
          <ac:picMkLst>
            <pc:docMk/>
            <pc:sldMk cId="28089357" sldId="273"/>
            <ac:picMk id="8" creationId="{87E24726-D713-4133-ACB0-3805A5D682E0}"/>
          </ac:picMkLst>
        </pc:picChg>
      </pc:sldChg>
      <pc:sldChg chg="addSp delSp modSp add mod replId">
        <pc:chgData name="Eti Mayer" userId="91e63ef6-1a3e-44d3-af9e-8d97e52c1b68" providerId="ADAL" clId="{1C24E063-B8A6-4B87-8869-AE0AA9D8BA48}" dt="2021-08-31T13:24:48.932" v="448" actId="1076"/>
        <pc:sldMkLst>
          <pc:docMk/>
          <pc:sldMk cId="3650980796" sldId="274"/>
        </pc:sldMkLst>
        <pc:spChg chg="mod">
          <ac:chgData name="Eti Mayer" userId="91e63ef6-1a3e-44d3-af9e-8d97e52c1b68" providerId="ADAL" clId="{1C24E063-B8A6-4B87-8869-AE0AA9D8BA48}" dt="2021-08-31T13:20:44.405" v="440" actId="20577"/>
          <ac:spMkLst>
            <pc:docMk/>
            <pc:sldMk cId="3650980796" sldId="274"/>
            <ac:spMk id="2" creationId="{2DC1AC90-DE56-4586-BCCB-984A8D2C6703}"/>
          </ac:spMkLst>
        </pc:spChg>
        <pc:picChg chg="add mod">
          <ac:chgData name="Eti Mayer" userId="91e63ef6-1a3e-44d3-af9e-8d97e52c1b68" providerId="ADAL" clId="{1C24E063-B8A6-4B87-8869-AE0AA9D8BA48}" dt="2021-08-31T13:24:33.591" v="446" actId="1076"/>
          <ac:picMkLst>
            <pc:docMk/>
            <pc:sldMk cId="3650980796" sldId="274"/>
            <ac:picMk id="3" creationId="{3800EAC4-8679-4A05-8256-661957271D08}"/>
          </ac:picMkLst>
        </pc:picChg>
        <pc:picChg chg="add mod">
          <ac:chgData name="Eti Mayer" userId="91e63ef6-1a3e-44d3-af9e-8d97e52c1b68" providerId="ADAL" clId="{1C24E063-B8A6-4B87-8869-AE0AA9D8BA48}" dt="2021-08-31T13:24:48.932" v="448" actId="1076"/>
          <ac:picMkLst>
            <pc:docMk/>
            <pc:sldMk cId="3650980796" sldId="274"/>
            <ac:picMk id="4" creationId="{A2A6CA4A-6760-4297-9E56-EAB585117E16}"/>
          </ac:picMkLst>
        </pc:picChg>
        <pc:picChg chg="del">
          <ac:chgData name="Eti Mayer" userId="91e63ef6-1a3e-44d3-af9e-8d97e52c1b68" providerId="ADAL" clId="{1C24E063-B8A6-4B87-8869-AE0AA9D8BA48}" dt="2021-08-31T13:24:19.460" v="441" actId="478"/>
          <ac:picMkLst>
            <pc:docMk/>
            <pc:sldMk cId="3650980796" sldId="274"/>
            <ac:picMk id="6" creationId="{D530BE1F-1993-4BE9-9CB3-218A18CC1BFA}"/>
          </ac:picMkLst>
        </pc:picChg>
        <pc:picChg chg="del">
          <ac:chgData name="Eti Mayer" userId="91e63ef6-1a3e-44d3-af9e-8d97e52c1b68" providerId="ADAL" clId="{1C24E063-B8A6-4B87-8869-AE0AA9D8BA48}" dt="2021-08-31T13:24:20.107" v="442" actId="478"/>
          <ac:picMkLst>
            <pc:docMk/>
            <pc:sldMk cId="3650980796" sldId="274"/>
            <ac:picMk id="7" creationId="{50415463-3BDC-445F-B339-C99BAEC4F2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976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8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255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08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92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531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014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120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9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01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746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D2F83-AC38-44C3-88FC-9129B2AA5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1" b="24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05C613D-D5D1-40A7-9DC6-E0FDC5EB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Global Activism</a:t>
            </a:r>
            <a:endParaRPr lang="he-IL" sz="52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D9A5265-1831-4F12-A842-854EB485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65021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2008-2017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E889541-FAC4-4C25-AEEB-949DED97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3666460"/>
            <a:ext cx="11944800" cy="309948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BF18A5F-2556-4863-A126-702A5A3C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" y="339803"/>
            <a:ext cx="11944800" cy="31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6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83" y="538679"/>
            <a:ext cx="22902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dirty="0"/>
              <a:t>2014-2016</a:t>
            </a: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C675F06-3E61-49C8-8FB7-04CB8281E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782981"/>
            <a:ext cx="4819650" cy="24288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37344A-13BE-46D3-BB1A-CA5DD5EE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7" y="1782981"/>
            <a:ext cx="4819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4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2014-2016 - Activists</a:t>
            </a:r>
            <a:endParaRPr lang="he-IL" sz="3000" dirty="0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2338E508-C7FF-4E4D-A641-B75C1B88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338242"/>
            <a:ext cx="11944800" cy="3129896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CDCE0FD-4CE7-41BD-96AC-C1E5FBFF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" y="3468138"/>
            <a:ext cx="11944800" cy="33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83" y="538679"/>
            <a:ext cx="22902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dirty="0"/>
              <a:t>2013-2015</a:t>
            </a: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6D6565A-21D8-4A3F-8CEC-5786B2C3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782981"/>
            <a:ext cx="4819650" cy="263842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8B9927B-BE81-420A-826F-B37A3AB0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782981"/>
            <a:ext cx="4819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9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2013-2015 - Activists</a:t>
            </a:r>
            <a:endParaRPr lang="he-IL" sz="30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67CFC64-E384-4425-8047-3A093709E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241939"/>
            <a:ext cx="11944800" cy="331148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E8D5E04-A55B-4DAF-8D46-BAEB16F5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" y="3553428"/>
            <a:ext cx="11944800" cy="32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7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83" y="538679"/>
            <a:ext cx="22902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dirty="0"/>
              <a:t>2012-2014</a:t>
            </a: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8656F56-49A3-485F-B067-A2BFD5B4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674416"/>
            <a:ext cx="4819650" cy="26765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7E24726-D713-4133-ACB0-3805A5D6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95" y="1674415"/>
            <a:ext cx="4819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2012-2014 - Activists</a:t>
            </a:r>
            <a:endParaRPr lang="he-IL" sz="3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530BE1F-1993-4BE9-9CB3-218A18CC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368037"/>
            <a:ext cx="11944800" cy="330113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0415463-3BDC-445F-B339-C99BAEC4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" y="3669175"/>
            <a:ext cx="11944800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8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83" y="538679"/>
            <a:ext cx="22902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dirty="0"/>
              <a:t>2011-2013</a:t>
            </a: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8B04495-C947-4754-83F2-959C5830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46" y="1782981"/>
            <a:ext cx="4819650" cy="30003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D1570B2-13CA-4AC0-B0E7-D0826F53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25" y="1782980"/>
            <a:ext cx="4819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2011-2013 - Activists</a:t>
            </a:r>
            <a:endParaRPr lang="he-IL" sz="3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800EAC4-8679-4A05-8256-66195727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473201"/>
            <a:ext cx="11944800" cy="311366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2A6CA4A-6760-4297-9E56-EAB58511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0" y="3586184"/>
            <a:ext cx="12192000" cy="32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617" y="704113"/>
            <a:ext cx="3962061" cy="597354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Activists List</a:t>
            </a:r>
            <a:endParaRPr lang="he-IL" sz="3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A861F-A312-4197-A4A2-BFEEB67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6" y="1698170"/>
            <a:ext cx="10034058" cy="4516361"/>
          </a:xfrm>
        </p:spPr>
        <p:txBody>
          <a:bodyPr numCol="2">
            <a:normAutofit fontScale="92500" lnSpcReduction="10000"/>
          </a:bodyPr>
          <a:lstStyle/>
          <a:p>
            <a:pPr algn="l" rtl="0"/>
            <a:r>
              <a:rPr lang="en-US" sz="1400" dirty="0"/>
              <a:t>Atlantic Investment Management</a:t>
            </a:r>
          </a:p>
          <a:p>
            <a:pPr algn="l" rtl="0"/>
            <a:r>
              <a:rPr lang="en-US" sz="1400" dirty="0"/>
              <a:t>Blue </a:t>
            </a:r>
            <a:r>
              <a:rPr lang="en-US" sz="1400" dirty="0" err="1"/>
              <a:t>Harbour</a:t>
            </a:r>
            <a:r>
              <a:rPr lang="en-US" sz="1400" dirty="0"/>
              <a:t> Group</a:t>
            </a:r>
          </a:p>
          <a:p>
            <a:pPr algn="l" rtl="0"/>
            <a:r>
              <a:rPr lang="en-US" sz="1400" dirty="0"/>
              <a:t>Bulldog Investors</a:t>
            </a:r>
          </a:p>
          <a:p>
            <a:pPr algn="l" rtl="0"/>
            <a:r>
              <a:rPr lang="en-US" sz="1400" dirty="0"/>
              <a:t>Carl Icahn</a:t>
            </a:r>
          </a:p>
          <a:p>
            <a:pPr algn="l" rtl="0"/>
            <a:r>
              <a:rPr lang="en-US" sz="1400" dirty="0"/>
              <a:t>Cevian Capital</a:t>
            </a:r>
          </a:p>
          <a:p>
            <a:pPr algn="l" rtl="0"/>
            <a:r>
              <a:rPr lang="en-US" sz="1400" dirty="0" err="1"/>
              <a:t>Corvex</a:t>
            </a:r>
            <a:r>
              <a:rPr lang="en-US" sz="1400" dirty="0"/>
              <a:t> Management LP</a:t>
            </a:r>
          </a:p>
          <a:p>
            <a:pPr algn="l" rtl="0"/>
            <a:r>
              <a:rPr lang="en-US" sz="1400" dirty="0"/>
              <a:t>Elevation Capital</a:t>
            </a:r>
          </a:p>
          <a:p>
            <a:pPr algn="l" rtl="0"/>
            <a:r>
              <a:rPr lang="en-US" sz="1400" dirty="0"/>
              <a:t>Elliott Management</a:t>
            </a:r>
          </a:p>
          <a:p>
            <a:pPr algn="l" rtl="0"/>
            <a:r>
              <a:rPr lang="en-US" sz="1400" dirty="0"/>
              <a:t>Engaged Capital</a:t>
            </a:r>
          </a:p>
          <a:p>
            <a:pPr algn="l" rtl="0"/>
            <a:r>
              <a:rPr lang="en-US" sz="1400" dirty="0"/>
              <a:t>Greenlight Capital, Inc.</a:t>
            </a:r>
          </a:p>
          <a:p>
            <a:pPr algn="l" rtl="0"/>
            <a:r>
              <a:rPr lang="en-US" sz="1400" dirty="0"/>
              <a:t>JANA Partners</a:t>
            </a:r>
          </a:p>
          <a:p>
            <a:pPr algn="l" rtl="0"/>
            <a:r>
              <a:rPr lang="en-US" sz="1400" dirty="0"/>
              <a:t>Land and Buildings</a:t>
            </a:r>
          </a:p>
          <a:p>
            <a:pPr algn="l" rtl="0"/>
            <a:r>
              <a:rPr lang="en-US" sz="1400" dirty="0"/>
              <a:t>Marcato Capital Management</a:t>
            </a:r>
          </a:p>
          <a:p>
            <a:pPr algn="l" rtl="0"/>
            <a:r>
              <a:rPr lang="en-US" sz="1400" dirty="0"/>
              <a:t>Oasis Management Company (Oasis Capital)</a:t>
            </a:r>
          </a:p>
          <a:p>
            <a:pPr algn="l" rtl="0"/>
            <a:r>
              <a:rPr lang="en-US" sz="1400" dirty="0"/>
              <a:t>Pershing Square Capital Management</a:t>
            </a:r>
          </a:p>
          <a:p>
            <a:pPr algn="l" rtl="0"/>
            <a:r>
              <a:rPr lang="en-US" sz="1400" dirty="0"/>
              <a:t>Prescience Point Capital Management</a:t>
            </a:r>
          </a:p>
          <a:p>
            <a:pPr algn="l" rtl="0"/>
            <a:r>
              <a:rPr lang="en-US" sz="1400" dirty="0"/>
              <a:t>Raging Capital Management</a:t>
            </a:r>
          </a:p>
          <a:p>
            <a:pPr algn="l" rtl="0"/>
            <a:r>
              <a:rPr lang="en-US" sz="1400" dirty="0"/>
              <a:t>Relational Investors</a:t>
            </a:r>
          </a:p>
          <a:p>
            <a:pPr algn="l" rtl="0"/>
            <a:r>
              <a:rPr lang="en-US" sz="1400" dirty="0"/>
              <a:t>Sachem Head Capital Management</a:t>
            </a:r>
          </a:p>
          <a:p>
            <a:pPr algn="l" rtl="0"/>
            <a:r>
              <a:rPr lang="en-US" sz="1400" dirty="0" err="1"/>
              <a:t>Sarissa</a:t>
            </a:r>
            <a:r>
              <a:rPr lang="en-US" sz="1400" dirty="0"/>
              <a:t> Capital Management</a:t>
            </a:r>
          </a:p>
          <a:p>
            <a:pPr algn="l" rtl="0"/>
            <a:r>
              <a:rPr lang="en-US" sz="1400" dirty="0"/>
              <a:t>Southeastern Asset Management</a:t>
            </a:r>
          </a:p>
          <a:p>
            <a:pPr algn="l" rtl="0"/>
            <a:r>
              <a:rPr lang="en-US" sz="1400" dirty="0" err="1"/>
              <a:t>SpringOwl</a:t>
            </a:r>
            <a:r>
              <a:rPr lang="en-US" sz="1400" dirty="0"/>
              <a:t> Asset Management</a:t>
            </a:r>
          </a:p>
          <a:p>
            <a:pPr algn="l" rtl="0"/>
            <a:r>
              <a:rPr lang="en-US" sz="1400" dirty="0"/>
              <a:t>Starboard Value</a:t>
            </a:r>
          </a:p>
          <a:p>
            <a:pPr algn="l" rtl="0"/>
            <a:r>
              <a:rPr lang="en-US" sz="1400" dirty="0"/>
              <a:t>Steel Partners Holdings L.P.</a:t>
            </a:r>
          </a:p>
          <a:p>
            <a:pPr algn="l" rtl="0"/>
            <a:r>
              <a:rPr lang="en-US" sz="1400" dirty="0"/>
              <a:t>Taconic Capital Advisors</a:t>
            </a:r>
          </a:p>
          <a:p>
            <a:pPr algn="l" rtl="0"/>
            <a:r>
              <a:rPr lang="en-US" sz="1400" dirty="0"/>
              <a:t>The Children's Investment Fund Management (TCI)</a:t>
            </a:r>
          </a:p>
          <a:p>
            <a:pPr algn="l" rtl="0"/>
            <a:r>
              <a:rPr lang="en-US" sz="1400" dirty="0"/>
              <a:t>Third Point Partners</a:t>
            </a:r>
          </a:p>
          <a:p>
            <a:pPr algn="l" rtl="0"/>
            <a:r>
              <a:rPr lang="en-US" sz="1400" dirty="0"/>
              <a:t>Trian Fund Management</a:t>
            </a:r>
          </a:p>
          <a:p>
            <a:pPr algn="l" rtl="0"/>
            <a:r>
              <a:rPr lang="en-US" sz="1400" dirty="0" err="1"/>
              <a:t>ValueAct</a:t>
            </a:r>
            <a:r>
              <a:rPr lang="en-US" sz="1400" dirty="0"/>
              <a:t> Capital Partners</a:t>
            </a:r>
          </a:p>
          <a:p>
            <a:pPr algn="l" rtl="0"/>
            <a:endParaRPr lang="he-IL" sz="14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883" y="538679"/>
            <a:ext cx="229023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dirty="0"/>
              <a:t>2015-2017</a:t>
            </a:r>
            <a:br>
              <a:rPr lang="en-US" sz="3600" dirty="0"/>
            </a:br>
            <a:r>
              <a:rPr lang="en-US" sz="1600" dirty="0">
                <a:ea typeface="+mn-ea"/>
                <a:cs typeface="+mn-cs"/>
              </a:rPr>
              <a:t>Min. 5 Campaigns</a:t>
            </a:r>
            <a:endParaRPr lang="en-US" sz="3600" dirty="0"/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C2BB0AD4-F42A-4740-9E17-21606D67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2025131"/>
            <a:ext cx="4586117" cy="211655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4437E164-4C63-42FD-9D7D-1C94082B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07" y="2041177"/>
            <a:ext cx="4516583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2015-2017 - Activists</a:t>
            </a:r>
            <a:endParaRPr lang="he-IL" sz="3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67FBD2A-13CA-41AE-A54E-F7CAED49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" y="3869436"/>
            <a:ext cx="11798808" cy="298856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C1D0924-E0A6-423D-B831-7368C355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" y="236600"/>
            <a:ext cx="11797200" cy="3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385" y="647244"/>
            <a:ext cx="1995230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rtl="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2014-2017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dirty="0">
                <a:ea typeface="+mn-ea"/>
                <a:cs typeface="+mn-cs"/>
              </a:rPr>
              <a:t>Min. 6 Campaigns</a:t>
            </a:r>
            <a:br>
              <a:rPr lang="en-US" sz="3600" b="1" dirty="0">
                <a:latin typeface="+mn-lt"/>
                <a:ea typeface="+mn-ea"/>
                <a:cs typeface="+mn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9642C7A-5492-463B-83AD-244FE6F6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1" y="1856504"/>
            <a:ext cx="9702908" cy="2231670"/>
          </a:xfrm>
          <a:prstGeom prst="rect">
            <a:avLst/>
          </a:prstGeom>
        </p:spPr>
      </p:pic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560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2014-2017</a:t>
            </a: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FBFD869-62F1-47DE-8D57-7C9EA7C6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2425"/>
            <a:ext cx="11944350" cy="31623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DA73D06-94F6-4C6D-999E-B09A83F6B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600450"/>
            <a:ext cx="11944800" cy="31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092" y="651108"/>
            <a:ext cx="1977813" cy="10191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rtl="0"/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2013-2017</a:t>
            </a:r>
            <a:b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1800" dirty="0">
                <a:ea typeface="+mn-ea"/>
                <a:cs typeface="+mn-cs"/>
              </a:rPr>
              <a:t>Min. 8 Campaigns</a:t>
            </a:r>
            <a:br>
              <a:rPr lang="en-US" sz="3600" b="1" dirty="0">
                <a:latin typeface="+mn-lt"/>
                <a:ea typeface="+mn-ea"/>
                <a:cs typeface="+mn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DCD566E5-A055-45AD-8B99-5C15AB66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35" y="1855182"/>
            <a:ext cx="9204129" cy="2232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85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99" y="0"/>
            <a:ext cx="9988166" cy="473201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2013-2017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Activists</a:t>
            </a:r>
            <a:endParaRPr lang="he-IL" sz="3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C91D1EA-9750-492E-B716-A941FB29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" y="542926"/>
            <a:ext cx="11944800" cy="32575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C06502A-B6FF-45F2-958C-F4CACA31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870201"/>
            <a:ext cx="12096750" cy="29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C1AC90-DE56-4586-BCCB-984A8D2C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380" y="468918"/>
            <a:ext cx="218323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  <a:t>2008-2017</a:t>
            </a:r>
            <a:br>
              <a:rPr lang="en-US" sz="3600" kern="12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1600" dirty="0">
                <a:ea typeface="+mn-ea"/>
                <a:cs typeface="+mn-cs"/>
              </a:rPr>
              <a:t>Min. 12 Campaigns</a:t>
            </a:r>
            <a:endParaRPr lang="en-US" sz="16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15CAE1C-8292-4AF9-9691-F86C1F4B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46" y="1717824"/>
            <a:ext cx="11011508" cy="30370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כותרת 1">
            <a:extLst>
              <a:ext uri="{FF2B5EF4-FFF2-40B4-BE49-F238E27FC236}">
                <a16:creationId xmlns:a16="http://schemas.microsoft.com/office/drawing/2014/main" id="{602D21D2-B62D-45C8-8722-C9884326D39D}"/>
              </a:ext>
            </a:extLst>
          </p:cNvPr>
          <p:cNvSpPr txBox="1">
            <a:spLocks/>
          </p:cNvSpPr>
          <p:nvPr/>
        </p:nvSpPr>
        <p:spPr>
          <a:xfrm>
            <a:off x="6412120" y="1782981"/>
            <a:ext cx="513641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rt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0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ערכת נושא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89B9DB3CC2BA419E9F59973019DE46" ma:contentTypeVersion="12" ma:contentTypeDescription="Create a new document." ma:contentTypeScope="" ma:versionID="2e47e2c20b18f693dbc259200c483a2a">
  <xsd:schema xmlns:xsd="http://www.w3.org/2001/XMLSchema" xmlns:xs="http://www.w3.org/2001/XMLSchema" xmlns:p="http://schemas.microsoft.com/office/2006/metadata/properties" xmlns:ns2="9d54a9c0-2f08-4115-89b5-ddcf7d9d2e0f" xmlns:ns3="3602f463-b116-4003-8780-dd4a48b698bd" targetNamespace="http://schemas.microsoft.com/office/2006/metadata/properties" ma:root="true" ma:fieldsID="d3aa2a8748d43d5f3f337ae2e2af2067" ns2:_="" ns3:_="">
    <xsd:import namespace="9d54a9c0-2f08-4115-89b5-ddcf7d9d2e0f"/>
    <xsd:import namespace="3602f463-b116-4003-8780-dd4a48b698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4a9c0-2f08-4115-89b5-ddcf7d9d2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f463-b116-4003-8780-dd4a48b698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216249-030F-453C-BE89-A7C4C99C64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FBD26B-9F00-4AF5-97CC-93237288E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4a9c0-2f08-4115-89b5-ddcf7d9d2e0f"/>
    <ds:schemaRef ds:uri="3602f463-b116-4003-8780-dd4a48b698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8E71D8-98E5-429B-8F47-76B0E0564B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156</Words>
  <Application>Microsoft Office PowerPoint</Application>
  <PresentationFormat>מסך רחב</PresentationFormat>
  <Paragraphs>48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Global Activism</vt:lpstr>
      <vt:lpstr>Activists List</vt:lpstr>
      <vt:lpstr>2015-2017 Min. 5 Campaigns</vt:lpstr>
      <vt:lpstr>2015-2017 - Activists</vt:lpstr>
      <vt:lpstr>2014-2017 Min. 6 Campaigns </vt:lpstr>
      <vt:lpstr>2014-2017 - Activists</vt:lpstr>
      <vt:lpstr>2013-2017 Min. 8 Campaigns </vt:lpstr>
      <vt:lpstr>2013-2017 - Activists</vt:lpstr>
      <vt:lpstr>2008-2017 Min. 12 Campaigns</vt:lpstr>
      <vt:lpstr>2008-2017 - Activists</vt:lpstr>
      <vt:lpstr>2014-2016</vt:lpstr>
      <vt:lpstr>2014-2016 - Activists</vt:lpstr>
      <vt:lpstr>2013-2015</vt:lpstr>
      <vt:lpstr>2013-2015 - Activists</vt:lpstr>
      <vt:lpstr>2012-2014</vt:lpstr>
      <vt:lpstr>2012-2014 - Activists</vt:lpstr>
      <vt:lpstr>2011-2013</vt:lpstr>
      <vt:lpstr>2011-2013 - Activists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Activism</dc:title>
  <dc:creator>Eti Mayer</dc:creator>
  <cp:lastModifiedBy>Eti Mayer</cp:lastModifiedBy>
  <cp:revision>11</cp:revision>
  <dcterms:created xsi:type="dcterms:W3CDTF">2021-08-18T08:08:58Z</dcterms:created>
  <dcterms:modified xsi:type="dcterms:W3CDTF">2021-08-31T13:25:19Z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0x0101005389B9DB3CC2BA419E9F59973019DE46</vt:lpwstr>
  </property>
</Properties>
</file>