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25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01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ti Mayer" userId="91e63ef6-1a3e-44d3-af9e-8d97e52c1b68" providerId="ADAL" clId="{2D5EE757-9B9D-4B46-A480-AE9586B221F9}"/>
    <pc:docChg chg="undo custSel addSld modSld">
      <pc:chgData name="Eti Mayer" userId="91e63ef6-1a3e-44d3-af9e-8d97e52c1b68" providerId="ADAL" clId="{2D5EE757-9B9D-4B46-A480-AE9586B221F9}" dt="2021-08-31T11:18:52.953" v="207" actId="1076"/>
      <pc:docMkLst>
        <pc:docMk/>
      </pc:docMkLst>
      <pc:sldChg chg="modSp">
        <pc:chgData name="Eti Mayer" userId="91e63ef6-1a3e-44d3-af9e-8d97e52c1b68" providerId="ADAL" clId="{2D5EE757-9B9D-4B46-A480-AE9586B221F9}" dt="2021-08-18T12:15:19.329" v="93" actId="20577"/>
        <pc:sldMkLst>
          <pc:docMk/>
          <pc:sldMk cId="1650216152" sldId="256"/>
        </pc:sldMkLst>
        <pc:spChg chg="mod">
          <ac:chgData name="Eti Mayer" userId="91e63ef6-1a3e-44d3-af9e-8d97e52c1b68" providerId="ADAL" clId="{2D5EE757-9B9D-4B46-A480-AE9586B221F9}" dt="2021-08-18T12:15:19.329" v="93" actId="20577"/>
          <ac:spMkLst>
            <pc:docMk/>
            <pc:sldMk cId="1650216152" sldId="256"/>
            <ac:spMk id="3" creationId="{2D9A5265-1831-4F12-A842-854EB485EB7A}"/>
          </ac:spMkLst>
        </pc:spChg>
      </pc:sldChg>
      <pc:sldChg chg="modSp mod">
        <pc:chgData name="Eti Mayer" userId="91e63ef6-1a3e-44d3-af9e-8d97e52c1b68" providerId="ADAL" clId="{2D5EE757-9B9D-4B46-A480-AE9586B221F9}" dt="2021-08-18T12:15:04.668" v="76" actId="20577"/>
        <pc:sldMkLst>
          <pc:docMk/>
          <pc:sldMk cId="1620350469" sldId="257"/>
        </pc:sldMkLst>
        <pc:spChg chg="mod">
          <ac:chgData name="Eti Mayer" userId="91e63ef6-1a3e-44d3-af9e-8d97e52c1b68" providerId="ADAL" clId="{2D5EE757-9B9D-4B46-A480-AE9586B221F9}" dt="2021-08-18T12:15:04.668" v="76" actId="20577"/>
          <ac:spMkLst>
            <pc:docMk/>
            <pc:sldMk cId="1620350469" sldId="257"/>
            <ac:spMk id="2" creationId="{2DC1AC90-DE56-4586-BCCB-984A8D2C6703}"/>
          </ac:spMkLst>
        </pc:spChg>
      </pc:sldChg>
      <pc:sldChg chg="addSp delSp modSp mod">
        <pc:chgData name="Eti Mayer" userId="91e63ef6-1a3e-44d3-af9e-8d97e52c1b68" providerId="ADAL" clId="{2D5EE757-9B9D-4B46-A480-AE9586B221F9}" dt="2021-08-31T11:15:39.895" v="172" actId="1076"/>
        <pc:sldMkLst>
          <pc:docMk/>
          <pc:sldMk cId="2767411811" sldId="258"/>
        </pc:sldMkLst>
        <pc:spChg chg="mod">
          <ac:chgData name="Eti Mayer" userId="91e63ef6-1a3e-44d3-af9e-8d97e52c1b68" providerId="ADAL" clId="{2D5EE757-9B9D-4B46-A480-AE9586B221F9}" dt="2021-08-18T12:15:37.262" v="94" actId="1076"/>
          <ac:spMkLst>
            <pc:docMk/>
            <pc:sldMk cId="2767411811" sldId="258"/>
            <ac:spMk id="2" creationId="{2DC1AC90-DE56-4586-BCCB-984A8D2C6703}"/>
          </ac:spMkLst>
        </pc:spChg>
        <pc:spChg chg="mod">
          <ac:chgData name="Eti Mayer" userId="91e63ef6-1a3e-44d3-af9e-8d97e52c1b68" providerId="ADAL" clId="{2D5EE757-9B9D-4B46-A480-AE9586B221F9}" dt="2021-08-18T12:15:37.262" v="94" actId="1076"/>
          <ac:spMkLst>
            <pc:docMk/>
            <pc:sldMk cId="2767411811" sldId="258"/>
            <ac:spMk id="16" creationId="{602D21D2-B62D-45C8-8722-C9884326D39D}"/>
          </ac:spMkLst>
        </pc:spChg>
        <pc:graphicFrameChg chg="del">
          <ac:chgData name="Eti Mayer" userId="91e63ef6-1a3e-44d3-af9e-8d97e52c1b68" providerId="ADAL" clId="{2D5EE757-9B9D-4B46-A480-AE9586B221F9}" dt="2021-08-31T11:15:34.371" v="171" actId="478"/>
          <ac:graphicFrameMkLst>
            <pc:docMk/>
            <pc:sldMk cId="2767411811" sldId="258"/>
            <ac:graphicFrameMk id="5" creationId="{E5D1DEE9-9FFF-471B-A74A-18355A67B728}"/>
          </ac:graphicFrameMkLst>
        </pc:graphicFrameChg>
        <pc:graphicFrameChg chg="add del mod">
          <ac:chgData name="Eti Mayer" userId="91e63ef6-1a3e-44d3-af9e-8d97e52c1b68" providerId="ADAL" clId="{2D5EE757-9B9D-4B46-A480-AE9586B221F9}" dt="2021-08-31T11:14:48.847" v="166" actId="478"/>
          <ac:graphicFrameMkLst>
            <pc:docMk/>
            <pc:sldMk cId="2767411811" sldId="258"/>
            <ac:graphicFrameMk id="6" creationId="{30D2BA07-F03B-4E61-8A6A-0E901020A818}"/>
          </ac:graphicFrameMkLst>
        </pc:graphicFrameChg>
        <pc:graphicFrameChg chg="del">
          <ac:chgData name="Eti Mayer" userId="91e63ef6-1a3e-44d3-af9e-8d97e52c1b68" providerId="ADAL" clId="{2D5EE757-9B9D-4B46-A480-AE9586B221F9}" dt="2021-08-31T11:15:34.371" v="171" actId="478"/>
          <ac:graphicFrameMkLst>
            <pc:docMk/>
            <pc:sldMk cId="2767411811" sldId="258"/>
            <ac:graphicFrameMk id="8" creationId="{662A5374-FED1-4680-B4FE-58729AD3EEAC}"/>
          </ac:graphicFrameMkLst>
        </pc:graphicFrameChg>
        <pc:picChg chg="add mod">
          <ac:chgData name="Eti Mayer" userId="91e63ef6-1a3e-44d3-af9e-8d97e52c1b68" providerId="ADAL" clId="{2D5EE757-9B9D-4B46-A480-AE9586B221F9}" dt="2021-08-31T11:15:39.895" v="172" actId="1076"/>
          <ac:picMkLst>
            <pc:docMk/>
            <pc:sldMk cId="2767411811" sldId="258"/>
            <ac:picMk id="3" creationId="{C2BB0AD4-F42A-4740-9E17-21606D672947}"/>
          </ac:picMkLst>
        </pc:picChg>
        <pc:picChg chg="add mod">
          <ac:chgData name="Eti Mayer" userId="91e63ef6-1a3e-44d3-af9e-8d97e52c1b68" providerId="ADAL" clId="{2D5EE757-9B9D-4B46-A480-AE9586B221F9}" dt="2021-08-31T11:15:39.895" v="172" actId="1076"/>
          <ac:picMkLst>
            <pc:docMk/>
            <pc:sldMk cId="2767411811" sldId="258"/>
            <ac:picMk id="4" creationId="{4437E164-4C63-42FD-9D7D-1C94082B7920}"/>
          </ac:picMkLst>
        </pc:picChg>
      </pc:sldChg>
      <pc:sldChg chg="addSp delSp modSp mod">
        <pc:chgData name="Eti Mayer" userId="91e63ef6-1a3e-44d3-af9e-8d97e52c1b68" providerId="ADAL" clId="{2D5EE757-9B9D-4B46-A480-AE9586B221F9}" dt="2021-08-31T11:16:22.090" v="183" actId="1076"/>
        <pc:sldMkLst>
          <pc:docMk/>
          <pc:sldMk cId="19151717" sldId="259"/>
        </pc:sldMkLst>
        <pc:graphicFrameChg chg="add del mod">
          <ac:chgData name="Eti Mayer" userId="91e63ef6-1a3e-44d3-af9e-8d97e52c1b68" providerId="ADAL" clId="{2D5EE757-9B9D-4B46-A480-AE9586B221F9}" dt="2021-08-31T11:16:18.431" v="182" actId="478"/>
          <ac:graphicFrameMkLst>
            <pc:docMk/>
            <pc:sldMk cId="19151717" sldId="259"/>
            <ac:graphicFrameMk id="6" creationId="{26850DD4-9929-4ED9-8FE5-67086C12A761}"/>
          </ac:graphicFrameMkLst>
        </pc:graphicFrameChg>
        <pc:graphicFrameChg chg="del">
          <ac:chgData name="Eti Mayer" userId="91e63ef6-1a3e-44d3-af9e-8d97e52c1b68" providerId="ADAL" clId="{2D5EE757-9B9D-4B46-A480-AE9586B221F9}" dt="2021-08-31T11:15:54.706" v="174" actId="478"/>
          <ac:graphicFrameMkLst>
            <pc:docMk/>
            <pc:sldMk cId="19151717" sldId="259"/>
            <ac:graphicFrameMk id="10" creationId="{209FA78A-C577-4DA5-B324-C0BEE8E81328}"/>
          </ac:graphicFrameMkLst>
        </pc:graphicFrameChg>
        <pc:graphicFrameChg chg="del">
          <ac:chgData name="Eti Mayer" userId="91e63ef6-1a3e-44d3-af9e-8d97e52c1b68" providerId="ADAL" clId="{2D5EE757-9B9D-4B46-A480-AE9586B221F9}" dt="2021-08-31T11:16:05.203" v="177" actId="478"/>
          <ac:graphicFrameMkLst>
            <pc:docMk/>
            <pc:sldMk cId="19151717" sldId="259"/>
            <ac:graphicFrameMk id="12" creationId="{B2FFE84A-126F-4AFD-BA60-011A667E3EED}"/>
          </ac:graphicFrameMkLst>
        </pc:graphicFrameChg>
        <pc:picChg chg="add mod">
          <ac:chgData name="Eti Mayer" userId="91e63ef6-1a3e-44d3-af9e-8d97e52c1b68" providerId="ADAL" clId="{2D5EE757-9B9D-4B46-A480-AE9586B221F9}" dt="2021-08-31T11:15:59.451" v="175" actId="1076"/>
          <ac:picMkLst>
            <pc:docMk/>
            <pc:sldMk cId="19151717" sldId="259"/>
            <ac:picMk id="3" creationId="{BB82443D-EEAE-4301-B91D-F50D6437106E}"/>
          </ac:picMkLst>
        </pc:picChg>
        <pc:picChg chg="add del">
          <ac:chgData name="Eti Mayer" userId="91e63ef6-1a3e-44d3-af9e-8d97e52c1b68" providerId="ADAL" clId="{2D5EE757-9B9D-4B46-A480-AE9586B221F9}" dt="2021-08-31T11:16:13.640" v="180" actId="478"/>
          <ac:picMkLst>
            <pc:docMk/>
            <pc:sldMk cId="19151717" sldId="259"/>
            <ac:picMk id="4" creationId="{A8F4938C-B2C9-4C56-9675-123F949796B4}"/>
          </ac:picMkLst>
        </pc:picChg>
        <pc:picChg chg="add mod">
          <ac:chgData name="Eti Mayer" userId="91e63ef6-1a3e-44d3-af9e-8d97e52c1b68" providerId="ADAL" clId="{2D5EE757-9B9D-4B46-A480-AE9586B221F9}" dt="2021-08-31T11:16:22.090" v="183" actId="1076"/>
          <ac:picMkLst>
            <pc:docMk/>
            <pc:sldMk cId="19151717" sldId="259"/>
            <ac:picMk id="5" creationId="{C67FBD2A-13CA-41AE-A54E-F7CAED498553}"/>
          </ac:picMkLst>
        </pc:picChg>
      </pc:sldChg>
      <pc:sldChg chg="addSp delSp modSp mod">
        <pc:chgData name="Eti Mayer" userId="91e63ef6-1a3e-44d3-af9e-8d97e52c1b68" providerId="ADAL" clId="{2D5EE757-9B9D-4B46-A480-AE9586B221F9}" dt="2021-08-31T11:16:40.511" v="186" actId="1076"/>
        <pc:sldMkLst>
          <pc:docMk/>
          <pc:sldMk cId="3578560943" sldId="260"/>
        </pc:sldMkLst>
        <pc:spChg chg="mod">
          <ac:chgData name="Eti Mayer" userId="91e63ef6-1a3e-44d3-af9e-8d97e52c1b68" providerId="ADAL" clId="{2D5EE757-9B9D-4B46-A480-AE9586B221F9}" dt="2021-08-18T12:15:49.660" v="95" actId="1076"/>
          <ac:spMkLst>
            <pc:docMk/>
            <pc:sldMk cId="3578560943" sldId="260"/>
            <ac:spMk id="2" creationId="{2DC1AC90-DE56-4586-BCCB-984A8D2C6703}"/>
          </ac:spMkLst>
        </pc:spChg>
        <pc:spChg chg="mod">
          <ac:chgData name="Eti Mayer" userId="91e63ef6-1a3e-44d3-af9e-8d97e52c1b68" providerId="ADAL" clId="{2D5EE757-9B9D-4B46-A480-AE9586B221F9}" dt="2021-08-18T12:15:49.660" v="95" actId="1076"/>
          <ac:spMkLst>
            <pc:docMk/>
            <pc:sldMk cId="3578560943" sldId="260"/>
            <ac:spMk id="16" creationId="{602D21D2-B62D-45C8-8722-C9884326D39D}"/>
          </ac:spMkLst>
        </pc:spChg>
        <pc:graphicFrameChg chg="del mod">
          <ac:chgData name="Eti Mayer" userId="91e63ef6-1a3e-44d3-af9e-8d97e52c1b68" providerId="ADAL" clId="{2D5EE757-9B9D-4B46-A480-AE9586B221F9}" dt="2021-08-31T11:16:33.589" v="185" actId="478"/>
          <ac:graphicFrameMkLst>
            <pc:docMk/>
            <pc:sldMk cId="3578560943" sldId="260"/>
            <ac:graphicFrameMk id="3" creationId="{E9FB6B70-20B8-494A-8C64-857EC0D29848}"/>
          </ac:graphicFrameMkLst>
        </pc:graphicFrameChg>
        <pc:graphicFrameChg chg="del mod">
          <ac:chgData name="Eti Mayer" userId="91e63ef6-1a3e-44d3-af9e-8d97e52c1b68" providerId="ADAL" clId="{2D5EE757-9B9D-4B46-A480-AE9586B221F9}" dt="2021-08-31T11:16:33.589" v="185" actId="478"/>
          <ac:graphicFrameMkLst>
            <pc:docMk/>
            <pc:sldMk cId="3578560943" sldId="260"/>
            <ac:graphicFrameMk id="4" creationId="{92250CFE-E51E-4596-8E1D-27B136D0092E}"/>
          </ac:graphicFrameMkLst>
        </pc:graphicFrameChg>
        <pc:picChg chg="add mod">
          <ac:chgData name="Eti Mayer" userId="91e63ef6-1a3e-44d3-af9e-8d97e52c1b68" providerId="ADAL" clId="{2D5EE757-9B9D-4B46-A480-AE9586B221F9}" dt="2021-08-31T11:16:40.511" v="186" actId="1076"/>
          <ac:picMkLst>
            <pc:docMk/>
            <pc:sldMk cId="3578560943" sldId="260"/>
            <ac:picMk id="5" creationId="{F9642C7A-5492-463B-83AD-244FE6F6DE23}"/>
          </ac:picMkLst>
        </pc:picChg>
      </pc:sldChg>
      <pc:sldChg chg="addSp delSp modSp mod">
        <pc:chgData name="Eti Mayer" userId="91e63ef6-1a3e-44d3-af9e-8d97e52c1b68" providerId="ADAL" clId="{2D5EE757-9B9D-4B46-A480-AE9586B221F9}" dt="2021-08-31T11:17:24.084" v="190" actId="1076"/>
        <pc:sldMkLst>
          <pc:docMk/>
          <pc:sldMk cId="130364441" sldId="261"/>
        </pc:sldMkLst>
        <pc:spChg chg="mod">
          <ac:chgData name="Eti Mayer" userId="91e63ef6-1a3e-44d3-af9e-8d97e52c1b68" providerId="ADAL" clId="{2D5EE757-9B9D-4B46-A480-AE9586B221F9}" dt="2021-08-18T12:13:41.614" v="13" actId="20577"/>
          <ac:spMkLst>
            <pc:docMk/>
            <pc:sldMk cId="130364441" sldId="261"/>
            <ac:spMk id="2" creationId="{2DC1AC90-DE56-4586-BCCB-984A8D2C6703}"/>
          </ac:spMkLst>
        </pc:spChg>
        <pc:graphicFrameChg chg="del">
          <ac:chgData name="Eti Mayer" userId="91e63ef6-1a3e-44d3-af9e-8d97e52c1b68" providerId="ADAL" clId="{2D5EE757-9B9D-4B46-A480-AE9586B221F9}" dt="2021-08-31T11:17:18.782" v="189" actId="478"/>
          <ac:graphicFrameMkLst>
            <pc:docMk/>
            <pc:sldMk cId="130364441" sldId="261"/>
            <ac:graphicFrameMk id="4" creationId="{521B3BC5-BB30-4666-8AC5-A90543589FE6}"/>
          </ac:graphicFrameMkLst>
        </pc:graphicFrameChg>
        <pc:graphicFrameChg chg="del">
          <ac:chgData name="Eti Mayer" userId="91e63ef6-1a3e-44d3-af9e-8d97e52c1b68" providerId="ADAL" clId="{2D5EE757-9B9D-4B46-A480-AE9586B221F9}" dt="2021-08-31T11:17:18.782" v="189" actId="478"/>
          <ac:graphicFrameMkLst>
            <pc:docMk/>
            <pc:sldMk cId="130364441" sldId="261"/>
            <ac:graphicFrameMk id="6" creationId="{4F548BC9-9B45-46E5-9193-51459CD07F7B}"/>
          </ac:graphicFrameMkLst>
        </pc:graphicFrameChg>
        <pc:picChg chg="add mod">
          <ac:chgData name="Eti Mayer" userId="91e63ef6-1a3e-44d3-af9e-8d97e52c1b68" providerId="ADAL" clId="{2D5EE757-9B9D-4B46-A480-AE9586B221F9}" dt="2021-08-31T11:17:24.084" v="190" actId="1076"/>
          <ac:picMkLst>
            <pc:docMk/>
            <pc:sldMk cId="130364441" sldId="261"/>
            <ac:picMk id="3" creationId="{0F49A458-80B5-4FF9-B3B6-9CFC64F7BA31}"/>
          </ac:picMkLst>
        </pc:picChg>
      </pc:sldChg>
      <pc:sldChg chg="addSp delSp modSp add mod">
        <pc:chgData name="Eti Mayer" userId="91e63ef6-1a3e-44d3-af9e-8d97e52c1b68" providerId="ADAL" clId="{2D5EE757-9B9D-4B46-A480-AE9586B221F9}" dt="2021-08-31T11:17:46.958" v="193" actId="1076"/>
        <pc:sldMkLst>
          <pc:docMk/>
          <pc:sldMk cId="668506704" sldId="262"/>
        </pc:sldMkLst>
        <pc:spChg chg="mod">
          <ac:chgData name="Eti Mayer" userId="91e63ef6-1a3e-44d3-af9e-8d97e52c1b68" providerId="ADAL" clId="{2D5EE757-9B9D-4B46-A480-AE9586B221F9}" dt="2021-08-19T09:44:32.333" v="99" actId="20577"/>
          <ac:spMkLst>
            <pc:docMk/>
            <pc:sldMk cId="668506704" sldId="262"/>
            <ac:spMk id="2" creationId="{2DC1AC90-DE56-4586-BCCB-984A8D2C6703}"/>
          </ac:spMkLst>
        </pc:spChg>
        <pc:spChg chg="mod">
          <ac:chgData name="Eti Mayer" userId="91e63ef6-1a3e-44d3-af9e-8d97e52c1b68" providerId="ADAL" clId="{2D5EE757-9B9D-4B46-A480-AE9586B221F9}" dt="2021-08-19T09:44:35.746" v="100" actId="20577"/>
          <ac:spMkLst>
            <pc:docMk/>
            <pc:sldMk cId="668506704" sldId="262"/>
            <ac:spMk id="16" creationId="{602D21D2-B62D-45C8-8722-C9884326D39D}"/>
          </ac:spMkLst>
        </pc:spChg>
        <pc:graphicFrameChg chg="del">
          <ac:chgData name="Eti Mayer" userId="91e63ef6-1a3e-44d3-af9e-8d97e52c1b68" providerId="ADAL" clId="{2D5EE757-9B9D-4B46-A480-AE9586B221F9}" dt="2021-08-19T11:52:05.538" v="101" actId="478"/>
          <ac:graphicFrameMkLst>
            <pc:docMk/>
            <pc:sldMk cId="668506704" sldId="262"/>
            <ac:graphicFrameMk id="3" creationId="{E9FB6B70-20B8-494A-8C64-857EC0D29848}"/>
          </ac:graphicFrameMkLst>
        </pc:graphicFrameChg>
        <pc:graphicFrameChg chg="del">
          <ac:chgData name="Eti Mayer" userId="91e63ef6-1a3e-44d3-af9e-8d97e52c1b68" providerId="ADAL" clId="{2D5EE757-9B9D-4B46-A480-AE9586B221F9}" dt="2021-08-19T11:52:49.778" v="104" actId="478"/>
          <ac:graphicFrameMkLst>
            <pc:docMk/>
            <pc:sldMk cId="668506704" sldId="262"/>
            <ac:graphicFrameMk id="4" creationId="{92250CFE-E51E-4596-8E1D-27B136D0092E}"/>
          </ac:graphicFrameMkLst>
        </pc:graphicFrameChg>
        <pc:graphicFrameChg chg="add del mod">
          <ac:chgData name="Eti Mayer" userId="91e63ef6-1a3e-44d3-af9e-8d97e52c1b68" providerId="ADAL" clId="{2D5EE757-9B9D-4B46-A480-AE9586B221F9}" dt="2021-08-31T11:17:41.170" v="192" actId="478"/>
          <ac:graphicFrameMkLst>
            <pc:docMk/>
            <pc:sldMk cId="668506704" sldId="262"/>
            <ac:graphicFrameMk id="5" creationId="{6B91EA0C-54E5-4694-A183-405F6CD7CB38}"/>
          </ac:graphicFrameMkLst>
        </pc:graphicFrameChg>
        <pc:graphicFrameChg chg="add del mod">
          <ac:chgData name="Eti Mayer" userId="91e63ef6-1a3e-44d3-af9e-8d97e52c1b68" providerId="ADAL" clId="{2D5EE757-9B9D-4B46-A480-AE9586B221F9}" dt="2021-08-31T11:17:41.170" v="192" actId="478"/>
          <ac:graphicFrameMkLst>
            <pc:docMk/>
            <pc:sldMk cId="668506704" sldId="262"/>
            <ac:graphicFrameMk id="6" creationId="{8FB2C993-E31D-434E-9C78-22B65DC69B15}"/>
          </ac:graphicFrameMkLst>
        </pc:graphicFrameChg>
        <pc:picChg chg="add mod">
          <ac:chgData name="Eti Mayer" userId="91e63ef6-1a3e-44d3-af9e-8d97e52c1b68" providerId="ADAL" clId="{2D5EE757-9B9D-4B46-A480-AE9586B221F9}" dt="2021-08-31T11:17:46.958" v="193" actId="1076"/>
          <ac:picMkLst>
            <pc:docMk/>
            <pc:sldMk cId="668506704" sldId="262"/>
            <ac:picMk id="3" creationId="{DCD566E5-A055-45AD-8B99-5C15AB66DFA2}"/>
          </ac:picMkLst>
        </pc:picChg>
      </pc:sldChg>
      <pc:sldChg chg="addSp delSp modSp add mod replId">
        <pc:chgData name="Eti Mayer" userId="91e63ef6-1a3e-44d3-af9e-8d97e52c1b68" providerId="ADAL" clId="{2D5EE757-9B9D-4B46-A480-AE9586B221F9}" dt="2021-08-31T11:18:09.834" v="198" actId="1076"/>
        <pc:sldMkLst>
          <pc:docMk/>
          <pc:sldMk cId="2902526513" sldId="263"/>
        </pc:sldMkLst>
        <pc:spChg chg="mod">
          <ac:chgData name="Eti Mayer" userId="91e63ef6-1a3e-44d3-af9e-8d97e52c1b68" providerId="ADAL" clId="{2D5EE757-9B9D-4B46-A480-AE9586B221F9}" dt="2021-08-19T11:55:59.573" v="108" actId="20577"/>
          <ac:spMkLst>
            <pc:docMk/>
            <pc:sldMk cId="2902526513" sldId="263"/>
            <ac:spMk id="2" creationId="{2DC1AC90-DE56-4586-BCCB-984A8D2C6703}"/>
          </ac:spMkLst>
        </pc:spChg>
        <pc:graphicFrameChg chg="del">
          <ac:chgData name="Eti Mayer" userId="91e63ef6-1a3e-44d3-af9e-8d97e52c1b68" providerId="ADAL" clId="{2D5EE757-9B9D-4B46-A480-AE9586B221F9}" dt="2021-08-19T11:55:52.780" v="107" actId="478"/>
          <ac:graphicFrameMkLst>
            <pc:docMk/>
            <pc:sldMk cId="2902526513" sldId="263"/>
            <ac:graphicFrameMk id="4" creationId="{521B3BC5-BB30-4666-8AC5-A90543589FE6}"/>
          </ac:graphicFrameMkLst>
        </pc:graphicFrameChg>
        <pc:graphicFrameChg chg="add del mod">
          <ac:chgData name="Eti Mayer" userId="91e63ef6-1a3e-44d3-af9e-8d97e52c1b68" providerId="ADAL" clId="{2D5EE757-9B9D-4B46-A480-AE9586B221F9}" dt="2021-08-19T12:27:53.098" v="110" actId="478"/>
          <ac:graphicFrameMkLst>
            <pc:docMk/>
            <pc:sldMk cId="2902526513" sldId="263"/>
            <ac:graphicFrameMk id="5" creationId="{10A8C85A-C2FD-4336-818D-A93E4521164A}"/>
          </ac:graphicFrameMkLst>
        </pc:graphicFrameChg>
        <pc:graphicFrameChg chg="del">
          <ac:chgData name="Eti Mayer" userId="91e63ef6-1a3e-44d3-af9e-8d97e52c1b68" providerId="ADAL" clId="{2D5EE757-9B9D-4B46-A480-AE9586B221F9}" dt="2021-08-19T12:29:26.666" v="117" actId="478"/>
          <ac:graphicFrameMkLst>
            <pc:docMk/>
            <pc:sldMk cId="2902526513" sldId="263"/>
            <ac:graphicFrameMk id="6" creationId="{4F548BC9-9B45-46E5-9193-51459CD07F7B}"/>
          </ac:graphicFrameMkLst>
        </pc:graphicFrameChg>
        <pc:graphicFrameChg chg="add del mod">
          <ac:chgData name="Eti Mayer" userId="91e63ef6-1a3e-44d3-af9e-8d97e52c1b68" providerId="ADAL" clId="{2D5EE757-9B9D-4B46-A480-AE9586B221F9}" dt="2021-08-31T11:18:04.325" v="197" actId="478"/>
          <ac:graphicFrameMkLst>
            <pc:docMk/>
            <pc:sldMk cId="2902526513" sldId="263"/>
            <ac:graphicFrameMk id="7" creationId="{EA8E0C4A-1C49-4635-8CFE-7D9EC96E62E4}"/>
          </ac:graphicFrameMkLst>
        </pc:graphicFrameChg>
        <pc:graphicFrameChg chg="add del mod">
          <ac:chgData name="Eti Mayer" userId="91e63ef6-1a3e-44d3-af9e-8d97e52c1b68" providerId="ADAL" clId="{2D5EE757-9B9D-4B46-A480-AE9586B221F9}" dt="2021-08-19T12:31:04.110" v="125" actId="478"/>
          <ac:graphicFrameMkLst>
            <pc:docMk/>
            <pc:sldMk cId="2902526513" sldId="263"/>
            <ac:graphicFrameMk id="8" creationId="{C8704E69-42DC-4C68-AB57-F55130851596}"/>
          </ac:graphicFrameMkLst>
        </pc:graphicFrameChg>
        <pc:graphicFrameChg chg="add del mod">
          <ac:chgData name="Eti Mayer" userId="91e63ef6-1a3e-44d3-af9e-8d97e52c1b68" providerId="ADAL" clId="{2D5EE757-9B9D-4B46-A480-AE9586B221F9}" dt="2021-08-31T11:17:58.787" v="195" actId="478"/>
          <ac:graphicFrameMkLst>
            <pc:docMk/>
            <pc:sldMk cId="2902526513" sldId="263"/>
            <ac:graphicFrameMk id="9" creationId="{1869249E-06B6-44F8-BE2E-89E7E91A28DE}"/>
          </ac:graphicFrameMkLst>
        </pc:graphicFrameChg>
        <pc:picChg chg="add mod">
          <ac:chgData name="Eti Mayer" userId="91e63ef6-1a3e-44d3-af9e-8d97e52c1b68" providerId="ADAL" clId="{2D5EE757-9B9D-4B46-A480-AE9586B221F9}" dt="2021-08-31T11:18:09.834" v="198" actId="1076"/>
          <ac:picMkLst>
            <pc:docMk/>
            <pc:sldMk cId="2902526513" sldId="263"/>
            <ac:picMk id="3" creationId="{911C5F5E-AF4F-465E-8DD8-FBFCFE9499D2}"/>
          </ac:picMkLst>
        </pc:picChg>
      </pc:sldChg>
      <pc:sldChg chg="addSp delSp modSp add mod">
        <pc:chgData name="Eti Mayer" userId="91e63ef6-1a3e-44d3-af9e-8d97e52c1b68" providerId="ADAL" clId="{2D5EE757-9B9D-4B46-A480-AE9586B221F9}" dt="2021-08-31T11:18:32.881" v="202" actId="1076"/>
        <pc:sldMkLst>
          <pc:docMk/>
          <pc:sldMk cId="1346041961" sldId="264"/>
        </pc:sldMkLst>
        <pc:spChg chg="mod">
          <ac:chgData name="Eti Mayer" userId="91e63ef6-1a3e-44d3-af9e-8d97e52c1b68" providerId="ADAL" clId="{2D5EE757-9B9D-4B46-A480-AE9586B221F9}" dt="2021-08-19T12:34:02.179" v="132" actId="20577"/>
          <ac:spMkLst>
            <pc:docMk/>
            <pc:sldMk cId="1346041961" sldId="264"/>
            <ac:spMk id="2" creationId="{2DC1AC90-DE56-4586-BCCB-984A8D2C6703}"/>
          </ac:spMkLst>
        </pc:spChg>
        <pc:spChg chg="mod">
          <ac:chgData name="Eti Mayer" userId="91e63ef6-1a3e-44d3-af9e-8d97e52c1b68" providerId="ADAL" clId="{2D5EE757-9B9D-4B46-A480-AE9586B221F9}" dt="2021-08-19T12:36:06.560" v="145" actId="20577"/>
          <ac:spMkLst>
            <pc:docMk/>
            <pc:sldMk cId="1346041961" sldId="264"/>
            <ac:spMk id="16" creationId="{602D21D2-B62D-45C8-8722-C9884326D39D}"/>
          </ac:spMkLst>
        </pc:spChg>
        <pc:graphicFrameChg chg="add del mod">
          <ac:chgData name="Eti Mayer" userId="91e63ef6-1a3e-44d3-af9e-8d97e52c1b68" providerId="ADAL" clId="{2D5EE757-9B9D-4B46-A480-AE9586B221F9}" dt="2021-08-31T11:18:29.782" v="201" actId="478"/>
          <ac:graphicFrameMkLst>
            <pc:docMk/>
            <pc:sldMk cId="1346041961" sldId="264"/>
            <ac:graphicFrameMk id="3" creationId="{7E598BD5-A413-44C0-BFD9-51B3CF020A4D}"/>
          </ac:graphicFrameMkLst>
        </pc:graphicFrameChg>
        <pc:graphicFrameChg chg="add del mod">
          <ac:chgData name="Eti Mayer" userId="91e63ef6-1a3e-44d3-af9e-8d97e52c1b68" providerId="ADAL" clId="{2D5EE757-9B9D-4B46-A480-AE9586B221F9}" dt="2021-08-31T11:18:29.782" v="201" actId="478"/>
          <ac:graphicFrameMkLst>
            <pc:docMk/>
            <pc:sldMk cId="1346041961" sldId="264"/>
            <ac:graphicFrameMk id="4" creationId="{BD06F25D-3A77-477A-BDF4-DF36E7B39301}"/>
          </ac:graphicFrameMkLst>
        </pc:graphicFrameChg>
        <pc:graphicFrameChg chg="del">
          <ac:chgData name="Eti Mayer" userId="91e63ef6-1a3e-44d3-af9e-8d97e52c1b68" providerId="ADAL" clId="{2D5EE757-9B9D-4B46-A480-AE9586B221F9}" dt="2021-08-19T12:34:19.594" v="133" actId="478"/>
          <ac:graphicFrameMkLst>
            <pc:docMk/>
            <pc:sldMk cId="1346041961" sldId="264"/>
            <ac:graphicFrameMk id="5" creationId="{6B91EA0C-54E5-4694-A183-405F6CD7CB38}"/>
          </ac:graphicFrameMkLst>
        </pc:graphicFrameChg>
        <pc:graphicFrameChg chg="del">
          <ac:chgData name="Eti Mayer" userId="91e63ef6-1a3e-44d3-af9e-8d97e52c1b68" providerId="ADAL" clId="{2D5EE757-9B9D-4B46-A480-AE9586B221F9}" dt="2021-08-19T12:34:56.785" v="136" actId="478"/>
          <ac:graphicFrameMkLst>
            <pc:docMk/>
            <pc:sldMk cId="1346041961" sldId="264"/>
            <ac:graphicFrameMk id="6" creationId="{8FB2C993-E31D-434E-9C78-22B65DC69B15}"/>
          </ac:graphicFrameMkLst>
        </pc:graphicFrameChg>
        <pc:picChg chg="add mod">
          <ac:chgData name="Eti Mayer" userId="91e63ef6-1a3e-44d3-af9e-8d97e52c1b68" providerId="ADAL" clId="{2D5EE757-9B9D-4B46-A480-AE9586B221F9}" dt="2021-08-31T11:18:32.881" v="202" actId="1076"/>
          <ac:picMkLst>
            <pc:docMk/>
            <pc:sldMk cId="1346041961" sldId="264"/>
            <ac:picMk id="5" creationId="{115CAE1C-8292-4AF9-9691-F86C1F4B8499}"/>
          </ac:picMkLst>
        </pc:picChg>
      </pc:sldChg>
      <pc:sldChg chg="addSp delSp modSp add mod replId">
        <pc:chgData name="Eti Mayer" userId="91e63ef6-1a3e-44d3-af9e-8d97e52c1b68" providerId="ADAL" clId="{2D5EE757-9B9D-4B46-A480-AE9586B221F9}" dt="2021-08-31T11:18:52.953" v="207" actId="1076"/>
        <pc:sldMkLst>
          <pc:docMk/>
          <pc:sldMk cId="3978961013" sldId="265"/>
        </pc:sldMkLst>
        <pc:spChg chg="mod">
          <ac:chgData name="Eti Mayer" userId="91e63ef6-1a3e-44d3-af9e-8d97e52c1b68" providerId="ADAL" clId="{2D5EE757-9B9D-4B46-A480-AE9586B221F9}" dt="2021-08-19T12:36:02.656" v="143" actId="20577"/>
          <ac:spMkLst>
            <pc:docMk/>
            <pc:sldMk cId="3978961013" sldId="265"/>
            <ac:spMk id="2" creationId="{2DC1AC90-DE56-4586-BCCB-984A8D2C6703}"/>
          </ac:spMkLst>
        </pc:spChg>
        <pc:graphicFrameChg chg="add del mod">
          <ac:chgData name="Eti Mayer" userId="91e63ef6-1a3e-44d3-af9e-8d97e52c1b68" providerId="ADAL" clId="{2D5EE757-9B9D-4B46-A480-AE9586B221F9}" dt="2021-08-19T12:40:52.094" v="156" actId="478"/>
          <ac:graphicFrameMkLst>
            <pc:docMk/>
            <pc:sldMk cId="3978961013" sldId="265"/>
            <ac:graphicFrameMk id="3" creationId="{214CE6A6-86E0-4EE7-8125-019AFB57AE1E}"/>
          </ac:graphicFrameMkLst>
        </pc:graphicFrameChg>
        <pc:graphicFrameChg chg="add del mod">
          <ac:chgData name="Eti Mayer" userId="91e63ef6-1a3e-44d3-af9e-8d97e52c1b68" providerId="ADAL" clId="{2D5EE757-9B9D-4B46-A480-AE9586B221F9}" dt="2021-08-31T11:18:44.947" v="204" actId="478"/>
          <ac:graphicFrameMkLst>
            <pc:docMk/>
            <pc:sldMk cId="3978961013" sldId="265"/>
            <ac:graphicFrameMk id="4" creationId="{A62FA85E-745C-4819-8A67-FA1051D37D12}"/>
          </ac:graphicFrameMkLst>
        </pc:graphicFrameChg>
        <pc:graphicFrameChg chg="add del mod">
          <ac:chgData name="Eti Mayer" userId="91e63ef6-1a3e-44d3-af9e-8d97e52c1b68" providerId="ADAL" clId="{2D5EE757-9B9D-4B46-A480-AE9586B221F9}" dt="2021-08-31T11:18:49.595" v="206" actId="478"/>
          <ac:graphicFrameMkLst>
            <pc:docMk/>
            <pc:sldMk cId="3978961013" sldId="265"/>
            <ac:graphicFrameMk id="5" creationId="{1CC37997-B547-4A39-8CCF-F8D85735F7E4}"/>
          </ac:graphicFrameMkLst>
        </pc:graphicFrameChg>
        <pc:graphicFrameChg chg="del">
          <ac:chgData name="Eti Mayer" userId="91e63ef6-1a3e-44d3-af9e-8d97e52c1b68" providerId="ADAL" clId="{2D5EE757-9B9D-4B46-A480-AE9586B221F9}" dt="2021-08-19T12:36:11.401" v="146" actId="478"/>
          <ac:graphicFrameMkLst>
            <pc:docMk/>
            <pc:sldMk cId="3978961013" sldId="265"/>
            <ac:graphicFrameMk id="7" creationId="{EA8E0C4A-1C49-4635-8CFE-7D9EC96E62E4}"/>
          </ac:graphicFrameMkLst>
        </pc:graphicFrameChg>
        <pc:graphicFrameChg chg="del">
          <ac:chgData name="Eti Mayer" userId="91e63ef6-1a3e-44d3-af9e-8d97e52c1b68" providerId="ADAL" clId="{2D5EE757-9B9D-4B46-A480-AE9586B221F9}" dt="2021-08-19T12:39:46.912" v="152" actId="478"/>
          <ac:graphicFrameMkLst>
            <pc:docMk/>
            <pc:sldMk cId="3978961013" sldId="265"/>
            <ac:graphicFrameMk id="9" creationId="{1869249E-06B6-44F8-BE2E-89E7E91A28DE}"/>
          </ac:graphicFrameMkLst>
        </pc:graphicFrameChg>
        <pc:picChg chg="add mod">
          <ac:chgData name="Eti Mayer" userId="91e63ef6-1a3e-44d3-af9e-8d97e52c1b68" providerId="ADAL" clId="{2D5EE757-9B9D-4B46-A480-AE9586B221F9}" dt="2021-08-31T11:18:52.953" v="207" actId="1076"/>
          <ac:picMkLst>
            <pc:docMk/>
            <pc:sldMk cId="3978961013" sldId="265"/>
            <ac:picMk id="3" creationId="{66D9EE36-2D0A-44C3-8DE0-F4B12672D23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09767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72872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62559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50823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7923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8/31/2021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25319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8/31/2021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60140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8/31/2021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81207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8/31/2021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12947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8/31/2021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69012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8/31/2021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6746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031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sldNum="0" hdr="0" ftr="0" dt="0"/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77D2F83-AC38-44C3-88FC-9129B2AA55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11" b="2428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F05C613D-D5D1-40A7-9DC6-E0FDC5EBE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Global Activism</a:t>
            </a:r>
            <a:endParaRPr lang="he-IL" sz="5200" dirty="0">
              <a:solidFill>
                <a:srgbClr val="FFFFFF"/>
              </a:solidFill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2D9A5265-1831-4F12-A842-854EB485E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+mj-lt"/>
              </a:rPr>
              <a:t>August 2021</a:t>
            </a:r>
          </a:p>
        </p:txBody>
      </p:sp>
    </p:spTree>
    <p:extLst>
      <p:ext uri="{BB962C8B-B14F-4D97-AF65-F5344CB8AC3E}">
        <p14:creationId xmlns:p14="http://schemas.microsoft.com/office/powerpoint/2010/main" val="1650216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DC1AC90-DE56-4586-BCCB-984A8D2C6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199" y="0"/>
            <a:ext cx="9988166" cy="473201"/>
          </a:xfrm>
        </p:spPr>
        <p:txBody>
          <a:bodyPr anchor="b">
            <a:normAutofit fontScale="90000"/>
          </a:bodyPr>
          <a:lstStyle/>
          <a:p>
            <a:pPr algn="ctr" rtl="0"/>
            <a:r>
              <a:rPr lang="he-IL" sz="3000" b="1" dirty="0">
                <a:solidFill>
                  <a:schemeClr val="accent4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2008-2017</a:t>
            </a:r>
            <a:r>
              <a:rPr lang="en-US" sz="3000" b="1" dirty="0">
                <a:solidFill>
                  <a:schemeClr val="accent4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- Activists</a:t>
            </a:r>
            <a:endParaRPr lang="he-IL" sz="3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66D9EE36-2D0A-44C3-8DE0-F4B12672D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88" y="473201"/>
            <a:ext cx="11723624" cy="627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961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DC1AC90-DE56-4586-BCCB-984A8D2C6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917" y="391535"/>
            <a:ext cx="9988166" cy="689338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Activists List</a:t>
            </a:r>
            <a:endParaRPr lang="he-IL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1AA861F-A312-4197-A4A2-BFEEB670D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1917" y="1262743"/>
            <a:ext cx="9988166" cy="4859053"/>
          </a:xfrm>
        </p:spPr>
        <p:txBody>
          <a:bodyPr numCol="2">
            <a:normAutofit fontScale="92500" lnSpcReduction="20000"/>
          </a:bodyPr>
          <a:lstStyle/>
          <a:p>
            <a:pPr algn="l" rtl="0"/>
            <a:r>
              <a:rPr lang="en-US" sz="1800" dirty="0">
                <a:solidFill>
                  <a:schemeClr val="tx2"/>
                </a:solidFill>
              </a:rPr>
              <a:t>Atlantic Investment Management</a:t>
            </a:r>
          </a:p>
          <a:p>
            <a:pPr algn="l" rtl="0"/>
            <a:r>
              <a:rPr lang="en-US" sz="1800" dirty="0">
                <a:solidFill>
                  <a:schemeClr val="tx2"/>
                </a:solidFill>
              </a:rPr>
              <a:t>Blue </a:t>
            </a:r>
            <a:r>
              <a:rPr lang="en-US" sz="1800" dirty="0" err="1">
                <a:solidFill>
                  <a:schemeClr val="tx2"/>
                </a:solidFill>
              </a:rPr>
              <a:t>Harbour</a:t>
            </a:r>
            <a:r>
              <a:rPr lang="en-US" sz="1800" dirty="0">
                <a:solidFill>
                  <a:schemeClr val="tx2"/>
                </a:solidFill>
              </a:rPr>
              <a:t> Group</a:t>
            </a:r>
          </a:p>
          <a:p>
            <a:pPr algn="l" rtl="0"/>
            <a:r>
              <a:rPr lang="en-US" sz="1800" dirty="0">
                <a:solidFill>
                  <a:schemeClr val="tx2"/>
                </a:solidFill>
              </a:rPr>
              <a:t>Bulldog Investors</a:t>
            </a:r>
          </a:p>
          <a:p>
            <a:pPr algn="l" rtl="0"/>
            <a:r>
              <a:rPr lang="en-US" sz="1800" dirty="0">
                <a:solidFill>
                  <a:schemeClr val="tx2"/>
                </a:solidFill>
              </a:rPr>
              <a:t>Carl Icahn</a:t>
            </a:r>
          </a:p>
          <a:p>
            <a:pPr algn="l" rtl="0"/>
            <a:r>
              <a:rPr lang="en-US" sz="1800" dirty="0">
                <a:solidFill>
                  <a:schemeClr val="tx2"/>
                </a:solidFill>
              </a:rPr>
              <a:t>Cevian Capital</a:t>
            </a:r>
          </a:p>
          <a:p>
            <a:pPr algn="l" rtl="0"/>
            <a:r>
              <a:rPr lang="en-US" sz="1800" dirty="0" err="1">
                <a:solidFill>
                  <a:schemeClr val="tx2"/>
                </a:solidFill>
              </a:rPr>
              <a:t>Corvex</a:t>
            </a:r>
            <a:r>
              <a:rPr lang="en-US" sz="1800" dirty="0">
                <a:solidFill>
                  <a:schemeClr val="tx2"/>
                </a:solidFill>
              </a:rPr>
              <a:t> Management LP</a:t>
            </a:r>
          </a:p>
          <a:p>
            <a:pPr algn="l" rtl="0"/>
            <a:r>
              <a:rPr lang="en-US" sz="1800" dirty="0">
                <a:solidFill>
                  <a:schemeClr val="tx2"/>
                </a:solidFill>
              </a:rPr>
              <a:t>Elevation Capital</a:t>
            </a:r>
          </a:p>
          <a:p>
            <a:pPr algn="l" rtl="0"/>
            <a:r>
              <a:rPr lang="en-US" sz="1800" dirty="0">
                <a:solidFill>
                  <a:schemeClr val="tx2"/>
                </a:solidFill>
              </a:rPr>
              <a:t>Elliott Management</a:t>
            </a:r>
          </a:p>
          <a:p>
            <a:pPr algn="l" rtl="0"/>
            <a:r>
              <a:rPr lang="en-US" sz="1800" dirty="0">
                <a:solidFill>
                  <a:schemeClr val="tx2"/>
                </a:solidFill>
              </a:rPr>
              <a:t>Engaged Capital</a:t>
            </a:r>
          </a:p>
          <a:p>
            <a:pPr algn="l" rtl="0"/>
            <a:r>
              <a:rPr lang="en-US" sz="1800" dirty="0">
                <a:solidFill>
                  <a:schemeClr val="tx2"/>
                </a:solidFill>
              </a:rPr>
              <a:t>Greenlight Capital, Inc.</a:t>
            </a:r>
          </a:p>
          <a:p>
            <a:pPr algn="l" rtl="0"/>
            <a:r>
              <a:rPr lang="en-US" sz="1800" dirty="0">
                <a:solidFill>
                  <a:schemeClr val="tx2"/>
                </a:solidFill>
              </a:rPr>
              <a:t>JANA Partners</a:t>
            </a:r>
          </a:p>
          <a:p>
            <a:pPr algn="l" rtl="0"/>
            <a:r>
              <a:rPr lang="en-US" sz="1800" dirty="0">
                <a:solidFill>
                  <a:schemeClr val="tx2"/>
                </a:solidFill>
              </a:rPr>
              <a:t>Land and Buildings</a:t>
            </a:r>
          </a:p>
          <a:p>
            <a:pPr algn="l" rtl="0"/>
            <a:r>
              <a:rPr lang="en-US" sz="1800" dirty="0">
                <a:solidFill>
                  <a:schemeClr val="tx2"/>
                </a:solidFill>
              </a:rPr>
              <a:t>Marcato Capital Management</a:t>
            </a:r>
          </a:p>
          <a:p>
            <a:pPr algn="l" rtl="0"/>
            <a:r>
              <a:rPr lang="en-US" sz="1800" dirty="0">
                <a:solidFill>
                  <a:schemeClr val="tx2"/>
                </a:solidFill>
              </a:rPr>
              <a:t>Oasis Management Company (Oasis Capital)</a:t>
            </a:r>
          </a:p>
          <a:p>
            <a:pPr algn="l" rtl="0"/>
            <a:r>
              <a:rPr lang="en-US" sz="1800" dirty="0">
                <a:solidFill>
                  <a:schemeClr val="tx2"/>
                </a:solidFill>
              </a:rPr>
              <a:t>Pershing Square Capital Management</a:t>
            </a:r>
          </a:p>
          <a:p>
            <a:pPr algn="l" rtl="0"/>
            <a:r>
              <a:rPr lang="en-US" sz="1800" dirty="0">
                <a:solidFill>
                  <a:schemeClr val="tx2"/>
                </a:solidFill>
              </a:rPr>
              <a:t>Prescience Point Capital Management</a:t>
            </a:r>
          </a:p>
          <a:p>
            <a:pPr algn="l" rtl="0"/>
            <a:r>
              <a:rPr lang="en-US" sz="1800" dirty="0">
                <a:solidFill>
                  <a:schemeClr val="tx2"/>
                </a:solidFill>
              </a:rPr>
              <a:t>Raging Capital Management</a:t>
            </a:r>
          </a:p>
          <a:p>
            <a:pPr algn="l" rtl="0"/>
            <a:r>
              <a:rPr lang="en-US" sz="1800" dirty="0">
                <a:solidFill>
                  <a:schemeClr val="tx2"/>
                </a:solidFill>
              </a:rPr>
              <a:t>Relational Investors</a:t>
            </a:r>
          </a:p>
          <a:p>
            <a:pPr algn="l" rtl="0"/>
            <a:r>
              <a:rPr lang="en-US" sz="1800" dirty="0">
                <a:solidFill>
                  <a:schemeClr val="tx2"/>
                </a:solidFill>
              </a:rPr>
              <a:t>Sachem Head Capital Management</a:t>
            </a:r>
          </a:p>
          <a:p>
            <a:pPr algn="l" rtl="0"/>
            <a:r>
              <a:rPr lang="en-US" sz="1800" dirty="0" err="1">
                <a:solidFill>
                  <a:schemeClr val="tx2"/>
                </a:solidFill>
              </a:rPr>
              <a:t>Sarissa</a:t>
            </a:r>
            <a:r>
              <a:rPr lang="en-US" sz="1800" dirty="0">
                <a:solidFill>
                  <a:schemeClr val="tx2"/>
                </a:solidFill>
              </a:rPr>
              <a:t> Capital Management</a:t>
            </a:r>
          </a:p>
          <a:p>
            <a:pPr algn="l" rtl="0"/>
            <a:r>
              <a:rPr lang="en-US" sz="1800" dirty="0">
                <a:solidFill>
                  <a:schemeClr val="tx2"/>
                </a:solidFill>
              </a:rPr>
              <a:t>Southeastern Asset Management</a:t>
            </a:r>
          </a:p>
          <a:p>
            <a:pPr algn="l" rtl="0"/>
            <a:r>
              <a:rPr lang="en-US" sz="1800" dirty="0" err="1">
                <a:solidFill>
                  <a:schemeClr val="tx2"/>
                </a:solidFill>
              </a:rPr>
              <a:t>SpringOwl</a:t>
            </a:r>
            <a:r>
              <a:rPr lang="en-US" sz="1800" dirty="0">
                <a:solidFill>
                  <a:schemeClr val="tx2"/>
                </a:solidFill>
              </a:rPr>
              <a:t> Asset Management</a:t>
            </a:r>
          </a:p>
          <a:p>
            <a:pPr algn="l" rtl="0"/>
            <a:r>
              <a:rPr lang="en-US" sz="1800" dirty="0">
                <a:solidFill>
                  <a:schemeClr val="tx2"/>
                </a:solidFill>
              </a:rPr>
              <a:t>Starboard Value</a:t>
            </a:r>
          </a:p>
          <a:p>
            <a:pPr algn="l" rtl="0"/>
            <a:r>
              <a:rPr lang="en-US" sz="1800" dirty="0">
                <a:solidFill>
                  <a:schemeClr val="tx2"/>
                </a:solidFill>
              </a:rPr>
              <a:t>Steel Partners Holdings L.P.</a:t>
            </a:r>
          </a:p>
          <a:p>
            <a:pPr algn="l" rtl="0"/>
            <a:r>
              <a:rPr lang="en-US" sz="1800" dirty="0">
                <a:solidFill>
                  <a:schemeClr val="tx2"/>
                </a:solidFill>
              </a:rPr>
              <a:t>Taconic Capital Advisors</a:t>
            </a:r>
          </a:p>
          <a:p>
            <a:pPr algn="l" rtl="0"/>
            <a:r>
              <a:rPr lang="en-US" sz="1800" dirty="0">
                <a:solidFill>
                  <a:schemeClr val="tx2"/>
                </a:solidFill>
              </a:rPr>
              <a:t>The Children's Investment Fund Management (TCI)</a:t>
            </a:r>
          </a:p>
          <a:p>
            <a:pPr algn="l" rtl="0"/>
            <a:r>
              <a:rPr lang="en-US" sz="1800" dirty="0">
                <a:solidFill>
                  <a:schemeClr val="tx2"/>
                </a:solidFill>
              </a:rPr>
              <a:t>Third Point Partners</a:t>
            </a:r>
          </a:p>
          <a:p>
            <a:pPr algn="l" rtl="0"/>
            <a:r>
              <a:rPr lang="en-US" sz="1800" dirty="0">
                <a:solidFill>
                  <a:schemeClr val="tx2"/>
                </a:solidFill>
              </a:rPr>
              <a:t>Trian Fund Management</a:t>
            </a:r>
          </a:p>
          <a:p>
            <a:pPr algn="l" rtl="0"/>
            <a:r>
              <a:rPr lang="en-US" sz="1800" dirty="0" err="1">
                <a:solidFill>
                  <a:schemeClr val="tx2"/>
                </a:solidFill>
              </a:rPr>
              <a:t>ValueAct</a:t>
            </a:r>
            <a:r>
              <a:rPr lang="en-US" sz="1800" dirty="0">
                <a:solidFill>
                  <a:schemeClr val="tx2"/>
                </a:solidFill>
              </a:rPr>
              <a:t> Capital Partners</a:t>
            </a:r>
          </a:p>
          <a:p>
            <a:pPr algn="l" rtl="0"/>
            <a:endParaRPr lang="he-IL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350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DC1AC90-DE56-4586-BCCB-984A8D2C6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655" y="322217"/>
            <a:ext cx="9988166" cy="750298"/>
          </a:xfrm>
        </p:spPr>
        <p:txBody>
          <a:bodyPr anchor="b">
            <a:normAutofit/>
          </a:bodyPr>
          <a:lstStyle/>
          <a:p>
            <a:pPr algn="ctr" rtl="0"/>
            <a:r>
              <a:rPr lang="he-IL" sz="4000" dirty="0">
                <a:solidFill>
                  <a:schemeClr val="accent4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2015-2017</a:t>
            </a:r>
            <a:endParaRPr lang="he-IL" sz="4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6" name="כותרת 1">
            <a:extLst>
              <a:ext uri="{FF2B5EF4-FFF2-40B4-BE49-F238E27FC236}">
                <a16:creationId xmlns:a16="http://schemas.microsoft.com/office/drawing/2014/main" id="{602D21D2-B62D-45C8-8722-C9884326D39D}"/>
              </a:ext>
            </a:extLst>
          </p:cNvPr>
          <p:cNvSpPr txBox="1">
            <a:spLocks/>
          </p:cNvSpPr>
          <p:nvPr/>
        </p:nvSpPr>
        <p:spPr>
          <a:xfrm>
            <a:off x="4863154" y="1072515"/>
            <a:ext cx="1877167" cy="3526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Min. 6 Campaigns</a:t>
            </a:r>
            <a:endParaRPr lang="he-IL" sz="2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C2BB0AD4-F42A-4740-9E17-21606D672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655" y="1987840"/>
            <a:ext cx="4811268" cy="2220468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4437E164-4C63-42FD-9D7D-1C94082B7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951" y="1987840"/>
            <a:ext cx="4811268" cy="222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411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DC1AC90-DE56-4586-BCCB-984A8D2C6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199" y="0"/>
            <a:ext cx="9988166" cy="473201"/>
          </a:xfrm>
        </p:spPr>
        <p:txBody>
          <a:bodyPr anchor="b">
            <a:normAutofit fontScale="90000"/>
          </a:bodyPr>
          <a:lstStyle/>
          <a:p>
            <a:pPr algn="ctr"/>
            <a:r>
              <a:rPr lang="he-IL" sz="3000" b="1" dirty="0">
                <a:solidFill>
                  <a:schemeClr val="accent4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2015-2017 – השוואת אקטיביסטים</a:t>
            </a:r>
            <a:endParaRPr lang="he-IL" sz="3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BB82443D-EEAE-4301-B91D-F50D64371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96" y="570410"/>
            <a:ext cx="11798808" cy="3133344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C67FBD2A-13CA-41AE-A54E-F7CAED498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96" y="3869436"/>
            <a:ext cx="11798808" cy="298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1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DC1AC90-DE56-4586-BCCB-984A8D2C6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655" y="278674"/>
            <a:ext cx="9988166" cy="750298"/>
          </a:xfrm>
        </p:spPr>
        <p:txBody>
          <a:bodyPr anchor="b">
            <a:normAutofit/>
          </a:bodyPr>
          <a:lstStyle/>
          <a:p>
            <a:pPr algn="ctr" rtl="0"/>
            <a:r>
              <a:rPr lang="he-IL" sz="4000" dirty="0">
                <a:solidFill>
                  <a:schemeClr val="accent4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2014-2017</a:t>
            </a:r>
            <a:endParaRPr lang="he-IL" sz="4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6" name="כותרת 1">
            <a:extLst>
              <a:ext uri="{FF2B5EF4-FFF2-40B4-BE49-F238E27FC236}">
                <a16:creationId xmlns:a16="http://schemas.microsoft.com/office/drawing/2014/main" id="{602D21D2-B62D-45C8-8722-C9884326D39D}"/>
              </a:ext>
            </a:extLst>
          </p:cNvPr>
          <p:cNvSpPr txBox="1">
            <a:spLocks/>
          </p:cNvSpPr>
          <p:nvPr/>
        </p:nvSpPr>
        <p:spPr>
          <a:xfrm>
            <a:off x="4863154" y="1028972"/>
            <a:ext cx="1877167" cy="3526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Min. 6 Campaigns</a:t>
            </a:r>
            <a:endParaRPr lang="he-IL" sz="2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F9642C7A-5492-463B-83AD-244FE6F6D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51" y="1916651"/>
            <a:ext cx="10540898" cy="243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560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DC1AC90-DE56-4586-BCCB-984A8D2C6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199" y="0"/>
            <a:ext cx="9988166" cy="473201"/>
          </a:xfrm>
        </p:spPr>
        <p:txBody>
          <a:bodyPr anchor="b">
            <a:normAutofit fontScale="90000"/>
          </a:bodyPr>
          <a:lstStyle/>
          <a:p>
            <a:pPr algn="ctr" rtl="0"/>
            <a:r>
              <a:rPr lang="he-IL" sz="3000" b="1" dirty="0">
                <a:solidFill>
                  <a:schemeClr val="accent4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2014-2017</a:t>
            </a:r>
            <a:r>
              <a:rPr lang="en-US" sz="3000" b="1" dirty="0">
                <a:solidFill>
                  <a:schemeClr val="accent4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- Activists</a:t>
            </a:r>
            <a:endParaRPr lang="he-IL" sz="3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0F49A458-80B5-4FF9-B3B6-9CFC64F7B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88" y="473201"/>
            <a:ext cx="11723624" cy="623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4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DC1AC90-DE56-4586-BCCB-984A8D2C6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655" y="278674"/>
            <a:ext cx="9988166" cy="750298"/>
          </a:xfrm>
        </p:spPr>
        <p:txBody>
          <a:bodyPr anchor="b">
            <a:normAutofit/>
          </a:bodyPr>
          <a:lstStyle/>
          <a:p>
            <a:pPr algn="ctr" rtl="0"/>
            <a:r>
              <a:rPr lang="he-IL" sz="4000" dirty="0">
                <a:solidFill>
                  <a:schemeClr val="accent4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2013-2017</a:t>
            </a:r>
            <a:endParaRPr lang="he-IL" sz="4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6" name="כותרת 1">
            <a:extLst>
              <a:ext uri="{FF2B5EF4-FFF2-40B4-BE49-F238E27FC236}">
                <a16:creationId xmlns:a16="http://schemas.microsoft.com/office/drawing/2014/main" id="{602D21D2-B62D-45C8-8722-C9884326D39D}"/>
              </a:ext>
            </a:extLst>
          </p:cNvPr>
          <p:cNvSpPr txBox="1">
            <a:spLocks/>
          </p:cNvSpPr>
          <p:nvPr/>
        </p:nvSpPr>
        <p:spPr>
          <a:xfrm>
            <a:off x="4863154" y="1028972"/>
            <a:ext cx="1877167" cy="3526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Min. 8 Campaigns</a:t>
            </a:r>
            <a:endParaRPr lang="he-IL" sz="2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DCD566E5-A055-45AD-8B99-5C15AB66D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205" y="1680647"/>
            <a:ext cx="10205589" cy="246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506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DC1AC90-DE56-4586-BCCB-984A8D2C6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199" y="0"/>
            <a:ext cx="9988166" cy="473201"/>
          </a:xfrm>
        </p:spPr>
        <p:txBody>
          <a:bodyPr anchor="b">
            <a:normAutofit fontScale="90000"/>
          </a:bodyPr>
          <a:lstStyle/>
          <a:p>
            <a:pPr algn="ctr" rtl="0"/>
            <a:r>
              <a:rPr lang="he-IL" sz="3000" b="1" dirty="0">
                <a:solidFill>
                  <a:schemeClr val="accent4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2013-2017</a:t>
            </a:r>
            <a:r>
              <a:rPr lang="en-US" sz="3000" b="1" dirty="0">
                <a:solidFill>
                  <a:schemeClr val="accent4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- Activists</a:t>
            </a:r>
            <a:endParaRPr lang="he-IL" sz="3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911C5F5E-AF4F-465E-8DD8-FBFCFE949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88" y="473201"/>
            <a:ext cx="11723624" cy="630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526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DC1AC90-DE56-4586-BCCB-984A8D2C6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655" y="278674"/>
            <a:ext cx="9988166" cy="750298"/>
          </a:xfrm>
        </p:spPr>
        <p:txBody>
          <a:bodyPr anchor="b">
            <a:normAutofit/>
          </a:bodyPr>
          <a:lstStyle/>
          <a:p>
            <a:pPr algn="ctr" rtl="0"/>
            <a:r>
              <a:rPr lang="he-IL" sz="4000" dirty="0">
                <a:solidFill>
                  <a:schemeClr val="accent4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2008-2017</a:t>
            </a:r>
            <a:endParaRPr lang="he-IL" sz="4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6" name="כותרת 1">
            <a:extLst>
              <a:ext uri="{FF2B5EF4-FFF2-40B4-BE49-F238E27FC236}">
                <a16:creationId xmlns:a16="http://schemas.microsoft.com/office/drawing/2014/main" id="{602D21D2-B62D-45C8-8722-C9884326D39D}"/>
              </a:ext>
            </a:extLst>
          </p:cNvPr>
          <p:cNvSpPr txBox="1">
            <a:spLocks/>
          </p:cNvSpPr>
          <p:nvPr/>
        </p:nvSpPr>
        <p:spPr>
          <a:xfrm>
            <a:off x="4863154" y="1028972"/>
            <a:ext cx="1877167" cy="3526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Min. 12 Campaigns</a:t>
            </a:r>
            <a:endParaRPr lang="he-IL" sz="2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115CAE1C-8292-4AF9-9691-F86C1F4B8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655" y="1779270"/>
            <a:ext cx="10583573" cy="358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41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89B9DB3CC2BA419E9F59973019DE46" ma:contentTypeVersion="12" ma:contentTypeDescription="Create a new document." ma:contentTypeScope="" ma:versionID="2e47e2c20b18f693dbc259200c483a2a">
  <xsd:schema xmlns:xsd="http://www.w3.org/2001/XMLSchema" xmlns:xs="http://www.w3.org/2001/XMLSchema" xmlns:p="http://schemas.microsoft.com/office/2006/metadata/properties" xmlns:ns2="9d54a9c0-2f08-4115-89b5-ddcf7d9d2e0f" xmlns:ns3="3602f463-b116-4003-8780-dd4a48b698bd" targetNamespace="http://schemas.microsoft.com/office/2006/metadata/properties" ma:root="true" ma:fieldsID="d3aa2a8748d43d5f3f337ae2e2af2067" ns2:_="" ns3:_="">
    <xsd:import namespace="9d54a9c0-2f08-4115-89b5-ddcf7d9d2e0f"/>
    <xsd:import namespace="3602f463-b116-4003-8780-dd4a48b698b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54a9c0-2f08-4115-89b5-ddcf7d9d2e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02f463-b116-4003-8780-dd4a48b698bd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48E71D8-98E5-429B-8F47-76B0E0564BF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1FBD26B-9F00-4AF5-97CC-93237288E3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54a9c0-2f08-4115-89b5-ddcf7d9d2e0f"/>
    <ds:schemaRef ds:uri="3602f463-b116-4003-8780-dd4a48b698b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D216249-030F-453C-BE89-A7C4C99C64F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433</TotalTime>
  <Words>135</Words>
  <Application>Microsoft Office PowerPoint</Application>
  <PresentationFormat>מסך רחב</PresentationFormat>
  <Paragraphs>44</Paragraphs>
  <Slides>10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Global Activism</vt:lpstr>
      <vt:lpstr>Activists List</vt:lpstr>
      <vt:lpstr>2015-2017</vt:lpstr>
      <vt:lpstr>2015-2017 – השוואת אקטיביסטים</vt:lpstr>
      <vt:lpstr>2014-2017</vt:lpstr>
      <vt:lpstr>2014-2017 - Activists</vt:lpstr>
      <vt:lpstr>2013-2017</vt:lpstr>
      <vt:lpstr>2013-2017 - Activists</vt:lpstr>
      <vt:lpstr>2008-2017</vt:lpstr>
      <vt:lpstr>2008-2017 - Activists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Activism</dc:title>
  <dc:creator>Eti Mayer</dc:creator>
  <cp:lastModifiedBy>Eti Mayer</cp:lastModifiedBy>
  <cp:revision>4</cp:revision>
  <dcterms:created xsi:type="dcterms:W3CDTF">2021-08-18T08:08:58Z</dcterms:created>
  <dcterms:modified xsi:type="dcterms:W3CDTF">2021-08-31T11:19:00Z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0x0101005389B9DB3CC2BA419E9F59973019DE46</vt:lpwstr>
  </property>
</Properties>
</file>