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omfortaa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bold.fntdata"/><Relationship Id="rId10" Type="http://schemas.openxmlformats.org/officeDocument/2006/relationships/font" Target="fonts/Comfortaa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1b94598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61b94598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61b94598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61b94598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61b94598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61b94598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17075" y="4250575"/>
            <a:ext cx="30033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070350" y="3881475"/>
            <a:ext cx="300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Let WebScout be on the watch for you.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250" y="1277150"/>
            <a:ext cx="2589200" cy="25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Our services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Penetration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</a:t>
            </a:r>
            <a:r>
              <a:rPr lang="en-GB"/>
              <a:t>encryption</a:t>
            </a:r>
            <a:r>
              <a:rPr lang="en-GB"/>
              <a:t> for your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 security (firewall and anti-virus)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21325" y="176375"/>
            <a:ext cx="30513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Approved by 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075" y="700775"/>
            <a:ext cx="691585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5481950" y="1381675"/>
            <a:ext cx="1909500" cy="1401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5606675" y="1882075"/>
            <a:ext cx="18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fortaa"/>
                <a:ea typeface="Comfortaa"/>
                <a:cs typeface="Comfortaa"/>
                <a:sym typeface="Comfortaa"/>
              </a:rPr>
              <a:t>I trust WebScout!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joke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1A1A1B"/>
                </a:solidFill>
              </a:rPr>
              <a:t>A tcp packet walks in to a bar and says “I want a beer”, barman says “you want a beer?” and tcp packet says “yes, a beer”.</a:t>
            </a:r>
            <a:endParaRPr sz="1050">
              <a:solidFill>
                <a:srgbClr val="1A1A1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1A1A1B"/>
                </a:solidFill>
              </a:rPr>
              <a:t> </a:t>
            </a:r>
            <a:endParaRPr sz="1050">
              <a:solidFill>
                <a:srgbClr val="1A1A1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1A1A1B"/>
                </a:solidFill>
              </a:rPr>
              <a:t>Then the UDP packet  walks into the bar and do not ask anything, he just says « I’m gonna drink the beer », and then he drink the drink the beer.   </a:t>
            </a:r>
            <a:endParaRPr sz="1050">
              <a:solidFill>
                <a:srgbClr val="1A1A1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lbaba bouba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700" y="-453700"/>
            <a:ext cx="4762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