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C222F6-A737-44D2-BE72-8E5B858449E4}" v="18" dt="2024-12-16T11:00:09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ienne MOYAUX" userId="9630266a4c65c471" providerId="LiveId" clId="{F2C222F6-A737-44D2-BE72-8E5B858449E4}"/>
    <pc:docChg chg="custSel addSld modSld">
      <pc:chgData name="Etienne MOYAUX" userId="9630266a4c65c471" providerId="LiveId" clId="{F2C222F6-A737-44D2-BE72-8E5B858449E4}" dt="2024-12-16T11:14:34.900" v="302" actId="403"/>
      <pc:docMkLst>
        <pc:docMk/>
      </pc:docMkLst>
      <pc:sldChg chg="addSp modSp new mod">
        <pc:chgData name="Etienne MOYAUX" userId="9630266a4c65c471" providerId="LiveId" clId="{F2C222F6-A737-44D2-BE72-8E5B858449E4}" dt="2024-12-16T11:07:11.890" v="289" actId="1076"/>
        <pc:sldMkLst>
          <pc:docMk/>
          <pc:sldMk cId="1073649526" sldId="256"/>
        </pc:sldMkLst>
        <pc:spChg chg="mod">
          <ac:chgData name="Etienne MOYAUX" userId="9630266a4c65c471" providerId="LiveId" clId="{F2C222F6-A737-44D2-BE72-8E5B858449E4}" dt="2024-12-16T10:34:37.245" v="25" actId="20577"/>
          <ac:spMkLst>
            <pc:docMk/>
            <pc:sldMk cId="1073649526" sldId="256"/>
            <ac:spMk id="2" creationId="{23EE316B-3D1C-9C9A-BF0D-0235549BB60C}"/>
          </ac:spMkLst>
        </pc:spChg>
        <pc:spChg chg="mod">
          <ac:chgData name="Etienne MOYAUX" userId="9630266a4c65c471" providerId="LiveId" clId="{F2C222F6-A737-44D2-BE72-8E5B858449E4}" dt="2024-12-16T11:02:58.399" v="272" actId="20577"/>
          <ac:spMkLst>
            <pc:docMk/>
            <pc:sldMk cId="1073649526" sldId="256"/>
            <ac:spMk id="3" creationId="{1305B71C-5810-59F0-A252-28B1C37355A3}"/>
          </ac:spMkLst>
        </pc:spChg>
        <pc:spChg chg="add mod">
          <ac:chgData name="Etienne MOYAUX" userId="9630266a4c65c471" providerId="LiveId" clId="{F2C222F6-A737-44D2-BE72-8E5B858449E4}" dt="2024-12-16T11:07:11.890" v="289" actId="1076"/>
          <ac:spMkLst>
            <pc:docMk/>
            <pc:sldMk cId="1073649526" sldId="256"/>
            <ac:spMk id="4" creationId="{233B5B42-FE12-C299-1675-EED4DA22BD78}"/>
          </ac:spMkLst>
        </pc:spChg>
      </pc:sldChg>
      <pc:sldChg chg="addSp delSp modSp new mod">
        <pc:chgData name="Etienne MOYAUX" userId="9630266a4c65c471" providerId="LiveId" clId="{F2C222F6-A737-44D2-BE72-8E5B858449E4}" dt="2024-12-16T11:07:17.831" v="290" actId="115"/>
        <pc:sldMkLst>
          <pc:docMk/>
          <pc:sldMk cId="3022983347" sldId="257"/>
        </pc:sldMkLst>
        <pc:spChg chg="mod">
          <ac:chgData name="Etienne MOYAUX" userId="9630266a4c65c471" providerId="LiveId" clId="{F2C222F6-A737-44D2-BE72-8E5B858449E4}" dt="2024-12-16T11:07:17.831" v="290" actId="115"/>
          <ac:spMkLst>
            <pc:docMk/>
            <pc:sldMk cId="3022983347" sldId="257"/>
            <ac:spMk id="2" creationId="{D2C86F28-49DE-89C5-A939-15ABE74669C8}"/>
          </ac:spMkLst>
        </pc:spChg>
        <pc:spChg chg="del">
          <ac:chgData name="Etienne MOYAUX" userId="9630266a4c65c471" providerId="LiveId" clId="{F2C222F6-A737-44D2-BE72-8E5B858449E4}" dt="2024-12-16T10:59:01.243" v="185" actId="478"/>
          <ac:spMkLst>
            <pc:docMk/>
            <pc:sldMk cId="3022983347" sldId="257"/>
            <ac:spMk id="3" creationId="{C94D354A-5D5F-E376-1888-792264D8929C}"/>
          </ac:spMkLst>
        </pc:spChg>
        <pc:picChg chg="add mod">
          <ac:chgData name="Etienne MOYAUX" userId="9630266a4c65c471" providerId="LiveId" clId="{F2C222F6-A737-44D2-BE72-8E5B858449E4}" dt="2024-12-16T11:00:09.862" v="194" actId="1076"/>
          <ac:picMkLst>
            <pc:docMk/>
            <pc:sldMk cId="3022983347" sldId="257"/>
            <ac:picMk id="2050" creationId="{78EBF02A-6781-CE75-6C80-673AB77AB18E}"/>
          </ac:picMkLst>
        </pc:picChg>
        <pc:picChg chg="add mod">
          <ac:chgData name="Etienne MOYAUX" userId="9630266a4c65c471" providerId="LiveId" clId="{F2C222F6-A737-44D2-BE72-8E5B858449E4}" dt="2024-12-16T10:59:28.162" v="190" actId="1076"/>
          <ac:picMkLst>
            <pc:docMk/>
            <pc:sldMk cId="3022983347" sldId="257"/>
            <ac:picMk id="2052" creationId="{C22B5468-1E0D-40AC-B216-156AEA4DB6D0}"/>
          </ac:picMkLst>
        </pc:picChg>
        <pc:picChg chg="add mod">
          <ac:chgData name="Etienne MOYAUX" userId="9630266a4c65c471" providerId="LiveId" clId="{F2C222F6-A737-44D2-BE72-8E5B858449E4}" dt="2024-12-16T11:00:07.333" v="193" actId="1076"/>
          <ac:picMkLst>
            <pc:docMk/>
            <pc:sldMk cId="3022983347" sldId="257"/>
            <ac:picMk id="2054" creationId="{3AD05E7B-F22B-CD10-2EF4-73D65B444526}"/>
          </ac:picMkLst>
        </pc:picChg>
      </pc:sldChg>
      <pc:sldChg chg="addSp delSp modSp new mod">
        <pc:chgData name="Etienne MOYAUX" userId="9630266a4c65c471" providerId="LiveId" clId="{F2C222F6-A737-44D2-BE72-8E5B858449E4}" dt="2024-12-16T11:07:24.526" v="293" actId="115"/>
        <pc:sldMkLst>
          <pc:docMk/>
          <pc:sldMk cId="932496110" sldId="258"/>
        </pc:sldMkLst>
        <pc:spChg chg="mod">
          <ac:chgData name="Etienne MOYAUX" userId="9630266a4c65c471" providerId="LiveId" clId="{F2C222F6-A737-44D2-BE72-8E5B858449E4}" dt="2024-12-16T11:07:24.526" v="293" actId="115"/>
          <ac:spMkLst>
            <pc:docMk/>
            <pc:sldMk cId="932496110" sldId="258"/>
            <ac:spMk id="2" creationId="{B78A68EA-175F-22C7-496F-966B609CE979}"/>
          </ac:spMkLst>
        </pc:spChg>
        <pc:spChg chg="add del mod">
          <ac:chgData name="Etienne MOYAUX" userId="9630266a4c65c471" providerId="LiveId" clId="{F2C222F6-A737-44D2-BE72-8E5B858449E4}" dt="2024-12-16T10:57:58.112" v="181" actId="478"/>
          <ac:spMkLst>
            <pc:docMk/>
            <pc:sldMk cId="932496110" sldId="258"/>
            <ac:spMk id="3" creationId="{A77FFA6D-B5E8-1D19-46F6-20E534C2B2EC}"/>
          </ac:spMkLst>
        </pc:spChg>
        <pc:spChg chg="del">
          <ac:chgData name="Etienne MOYAUX" userId="9630266a4c65c471" providerId="LiveId" clId="{F2C222F6-A737-44D2-BE72-8E5B858449E4}" dt="2024-12-16T10:37:46.236" v="114" actId="478"/>
          <ac:spMkLst>
            <pc:docMk/>
            <pc:sldMk cId="932496110" sldId="258"/>
            <ac:spMk id="3" creationId="{FFE42D4C-B05D-905C-A7BB-83939AD3768C}"/>
          </ac:spMkLst>
        </pc:spChg>
        <pc:picChg chg="add del mod">
          <ac:chgData name="Etienne MOYAUX" userId="9630266a4c65c471" providerId="LiveId" clId="{F2C222F6-A737-44D2-BE72-8E5B858449E4}" dt="2024-12-16T10:39:07.108" v="118" actId="478"/>
          <ac:picMkLst>
            <pc:docMk/>
            <pc:sldMk cId="932496110" sldId="258"/>
            <ac:picMk id="5" creationId="{023456D0-9F9A-F085-1566-EEB4AD30B47D}"/>
          </ac:picMkLst>
        </pc:picChg>
        <pc:picChg chg="add mod">
          <ac:chgData name="Etienne MOYAUX" userId="9630266a4c65c471" providerId="LiveId" clId="{F2C222F6-A737-44D2-BE72-8E5B858449E4}" dt="2024-12-16T10:58:42.132" v="184" actId="1076"/>
          <ac:picMkLst>
            <pc:docMk/>
            <pc:sldMk cId="932496110" sldId="258"/>
            <ac:picMk id="5" creationId="{A89547CD-74B9-1227-62C7-CAB78C7F2DA0}"/>
          </ac:picMkLst>
        </pc:picChg>
      </pc:sldChg>
      <pc:sldChg chg="addSp delSp modSp new mod">
        <pc:chgData name="Etienne MOYAUX" userId="9630266a4c65c471" providerId="LiveId" clId="{F2C222F6-A737-44D2-BE72-8E5B858449E4}" dt="2024-12-16T11:07:29.426" v="294" actId="115"/>
        <pc:sldMkLst>
          <pc:docMk/>
          <pc:sldMk cId="3671248082" sldId="259"/>
        </pc:sldMkLst>
        <pc:spChg chg="mod">
          <ac:chgData name="Etienne MOYAUX" userId="9630266a4c65c471" providerId="LiveId" clId="{F2C222F6-A737-44D2-BE72-8E5B858449E4}" dt="2024-12-16T11:07:29.426" v="294" actId="115"/>
          <ac:spMkLst>
            <pc:docMk/>
            <pc:sldMk cId="3671248082" sldId="259"/>
            <ac:spMk id="2" creationId="{0F626CC9-9625-F838-50F8-9F18859011AE}"/>
          </ac:spMkLst>
        </pc:spChg>
        <pc:spChg chg="del">
          <ac:chgData name="Etienne MOYAUX" userId="9630266a4c65c471" providerId="LiveId" clId="{F2C222F6-A737-44D2-BE72-8E5B858449E4}" dt="2024-12-16T10:46:04.344" v="119" actId="478"/>
          <ac:spMkLst>
            <pc:docMk/>
            <pc:sldMk cId="3671248082" sldId="259"/>
            <ac:spMk id="3" creationId="{EB6EEFD5-99F6-756C-B062-786E2B64195B}"/>
          </ac:spMkLst>
        </pc:spChg>
        <pc:picChg chg="add mod">
          <ac:chgData name="Etienne MOYAUX" userId="9630266a4c65c471" providerId="LiveId" clId="{F2C222F6-A737-44D2-BE72-8E5B858449E4}" dt="2024-12-16T10:49:43.796" v="141" actId="1076"/>
          <ac:picMkLst>
            <pc:docMk/>
            <pc:sldMk cId="3671248082" sldId="259"/>
            <ac:picMk id="5" creationId="{7C0110D5-D64A-BF7D-2086-07646C4F693F}"/>
          </ac:picMkLst>
        </pc:picChg>
        <pc:picChg chg="add mod">
          <ac:chgData name="Etienne MOYAUX" userId="9630266a4c65c471" providerId="LiveId" clId="{F2C222F6-A737-44D2-BE72-8E5B858449E4}" dt="2024-12-16T10:49:45.273" v="142" actId="1076"/>
          <ac:picMkLst>
            <pc:docMk/>
            <pc:sldMk cId="3671248082" sldId="259"/>
            <ac:picMk id="7" creationId="{FBBF4B9E-57B4-F382-9829-019B291DFF6A}"/>
          </ac:picMkLst>
        </pc:picChg>
        <pc:picChg chg="add mod">
          <ac:chgData name="Etienne MOYAUX" userId="9630266a4c65c471" providerId="LiveId" clId="{F2C222F6-A737-44D2-BE72-8E5B858449E4}" dt="2024-12-16T10:49:48.612" v="143" actId="1076"/>
          <ac:picMkLst>
            <pc:docMk/>
            <pc:sldMk cId="3671248082" sldId="259"/>
            <ac:picMk id="9" creationId="{9ECF0C13-6953-D4D3-EC14-F69429D1ED94}"/>
          </ac:picMkLst>
        </pc:picChg>
        <pc:picChg chg="add mod">
          <ac:chgData name="Etienne MOYAUX" userId="9630266a4c65c471" providerId="LiveId" clId="{F2C222F6-A737-44D2-BE72-8E5B858449E4}" dt="2024-12-16T10:49:50.687" v="144" actId="14100"/>
          <ac:picMkLst>
            <pc:docMk/>
            <pc:sldMk cId="3671248082" sldId="259"/>
            <ac:picMk id="11" creationId="{492D347D-DC94-A623-A4A0-A667BC986195}"/>
          </ac:picMkLst>
        </pc:picChg>
      </pc:sldChg>
      <pc:sldChg chg="addSp delSp modSp new mod">
        <pc:chgData name="Etienne MOYAUX" userId="9630266a4c65c471" providerId="LiveId" clId="{F2C222F6-A737-44D2-BE72-8E5B858449E4}" dt="2024-12-16T11:07:34.169" v="295" actId="115"/>
        <pc:sldMkLst>
          <pc:docMk/>
          <pc:sldMk cId="1194641568" sldId="260"/>
        </pc:sldMkLst>
        <pc:spChg chg="mod">
          <ac:chgData name="Etienne MOYAUX" userId="9630266a4c65c471" providerId="LiveId" clId="{F2C222F6-A737-44D2-BE72-8E5B858449E4}" dt="2024-12-16T11:07:34.169" v="295" actId="115"/>
          <ac:spMkLst>
            <pc:docMk/>
            <pc:sldMk cId="1194641568" sldId="260"/>
            <ac:spMk id="2" creationId="{909267DC-5A83-7EE1-FCCF-D7EF4B406761}"/>
          </ac:spMkLst>
        </pc:spChg>
        <pc:spChg chg="del">
          <ac:chgData name="Etienne MOYAUX" userId="9630266a4c65c471" providerId="LiveId" clId="{F2C222F6-A737-44D2-BE72-8E5B858449E4}" dt="2024-12-16T10:51:41.448" v="145" actId="478"/>
          <ac:spMkLst>
            <pc:docMk/>
            <pc:sldMk cId="1194641568" sldId="260"/>
            <ac:spMk id="3" creationId="{EA5FB793-F8D0-E23C-74A1-21CCF9305FFD}"/>
          </ac:spMkLst>
        </pc:spChg>
        <pc:picChg chg="add mod">
          <ac:chgData name="Etienne MOYAUX" userId="9630266a4c65c471" providerId="LiveId" clId="{F2C222F6-A737-44D2-BE72-8E5B858449E4}" dt="2024-12-16T10:52:07.663" v="152" actId="14100"/>
          <ac:picMkLst>
            <pc:docMk/>
            <pc:sldMk cId="1194641568" sldId="260"/>
            <ac:picMk id="4" creationId="{FAE1889F-D8A8-2744-2281-7CF2B2F9041B}"/>
          </ac:picMkLst>
        </pc:picChg>
        <pc:picChg chg="add mod">
          <ac:chgData name="Etienne MOYAUX" userId="9630266a4c65c471" providerId="LiveId" clId="{F2C222F6-A737-44D2-BE72-8E5B858449E4}" dt="2024-12-16T10:52:10.120" v="153" actId="1076"/>
          <ac:picMkLst>
            <pc:docMk/>
            <pc:sldMk cId="1194641568" sldId="260"/>
            <ac:picMk id="5" creationId="{5C41D41C-161A-082C-EA6E-5A0295C33720}"/>
          </ac:picMkLst>
        </pc:picChg>
        <pc:picChg chg="add mod">
          <ac:chgData name="Etienne MOYAUX" userId="9630266a4c65c471" providerId="LiveId" clId="{F2C222F6-A737-44D2-BE72-8E5B858449E4}" dt="2024-12-16T11:01:07.308" v="209" actId="1076"/>
          <ac:picMkLst>
            <pc:docMk/>
            <pc:sldMk cId="1194641568" sldId="260"/>
            <ac:picMk id="6" creationId="{D91218BD-09BE-ED7A-0423-BD22DAAF8C8B}"/>
          </ac:picMkLst>
        </pc:picChg>
        <pc:picChg chg="add del mod">
          <ac:chgData name="Etienne MOYAUX" userId="9630266a4c65c471" providerId="LiveId" clId="{F2C222F6-A737-44D2-BE72-8E5B858449E4}" dt="2024-12-16T10:53:40.483" v="167" actId="21"/>
          <ac:picMkLst>
            <pc:docMk/>
            <pc:sldMk cId="1194641568" sldId="260"/>
            <ac:picMk id="7" creationId="{3F8CC73E-97F4-A80E-9889-777192B8C228}"/>
          </ac:picMkLst>
        </pc:picChg>
      </pc:sldChg>
      <pc:sldChg chg="addSp delSp modSp new mod">
        <pc:chgData name="Etienne MOYAUX" userId="9630266a4c65c471" providerId="LiveId" clId="{F2C222F6-A737-44D2-BE72-8E5B858449E4}" dt="2024-12-16T11:05:44.771" v="282" actId="1076"/>
        <pc:sldMkLst>
          <pc:docMk/>
          <pc:sldMk cId="1646370641" sldId="261"/>
        </pc:sldMkLst>
        <pc:spChg chg="del">
          <ac:chgData name="Etienne MOYAUX" userId="9630266a4c65c471" providerId="LiveId" clId="{F2C222F6-A737-44D2-BE72-8E5B858449E4}" dt="2024-12-16T10:53:32.452" v="164" actId="478"/>
          <ac:spMkLst>
            <pc:docMk/>
            <pc:sldMk cId="1646370641" sldId="261"/>
            <ac:spMk id="2" creationId="{B234386A-AC4B-88B5-FCA8-CB13DF266F30}"/>
          </ac:spMkLst>
        </pc:spChg>
        <pc:spChg chg="del">
          <ac:chgData name="Etienne MOYAUX" userId="9630266a4c65c471" providerId="LiveId" clId="{F2C222F6-A737-44D2-BE72-8E5B858449E4}" dt="2024-12-16T10:53:26.116" v="161" actId="478"/>
          <ac:spMkLst>
            <pc:docMk/>
            <pc:sldMk cId="1646370641" sldId="261"/>
            <ac:spMk id="3" creationId="{F8FEC9ED-8093-4C73-FBD0-C723FF96AA36}"/>
          </ac:spMkLst>
        </pc:spChg>
        <pc:picChg chg="add mod">
          <ac:chgData name="Etienne MOYAUX" userId="9630266a4c65c471" providerId="LiveId" clId="{F2C222F6-A737-44D2-BE72-8E5B858449E4}" dt="2024-12-16T11:05:13.541" v="276" actId="14100"/>
          <ac:picMkLst>
            <pc:docMk/>
            <pc:sldMk cId="1646370641" sldId="261"/>
            <ac:picMk id="3" creationId="{53B69A1F-FB8C-5F71-8A24-F37150FB216F}"/>
          </ac:picMkLst>
        </pc:picChg>
        <pc:picChg chg="add mod">
          <ac:chgData name="Etienne MOYAUX" userId="9630266a4c65c471" providerId="LiveId" clId="{F2C222F6-A737-44D2-BE72-8E5B858449E4}" dt="2024-12-16T10:53:34.555" v="165" actId="14100"/>
          <ac:picMkLst>
            <pc:docMk/>
            <pc:sldMk cId="1646370641" sldId="261"/>
            <ac:picMk id="4" creationId="{D2D0C48B-7B54-7391-C471-88376CBD63D2}"/>
          </ac:picMkLst>
        </pc:picChg>
        <pc:picChg chg="add del mod">
          <ac:chgData name="Etienne MOYAUX" userId="9630266a4c65c471" providerId="LiveId" clId="{F2C222F6-A737-44D2-BE72-8E5B858449E4}" dt="2024-12-16T11:04:59.735" v="273" actId="478"/>
          <ac:picMkLst>
            <pc:docMk/>
            <pc:sldMk cId="1646370641" sldId="261"/>
            <ac:picMk id="6" creationId="{7EBBD415-1DE7-192E-C2C2-88F8F10F18C6}"/>
          </ac:picMkLst>
        </pc:picChg>
        <pc:picChg chg="add mod">
          <ac:chgData name="Etienne MOYAUX" userId="9630266a4c65c471" providerId="LiveId" clId="{F2C222F6-A737-44D2-BE72-8E5B858449E4}" dt="2024-12-16T10:53:45.463" v="169" actId="1076"/>
          <ac:picMkLst>
            <pc:docMk/>
            <pc:sldMk cId="1646370641" sldId="261"/>
            <ac:picMk id="7" creationId="{3F8CC73E-97F4-A80E-9889-777192B8C228}"/>
          </ac:picMkLst>
        </pc:picChg>
        <pc:picChg chg="add mod">
          <ac:chgData name="Etienne MOYAUX" userId="9630266a4c65c471" providerId="LiveId" clId="{F2C222F6-A737-44D2-BE72-8E5B858449E4}" dt="2024-12-16T11:05:44.771" v="282" actId="1076"/>
          <ac:picMkLst>
            <pc:docMk/>
            <pc:sldMk cId="1646370641" sldId="261"/>
            <ac:picMk id="8" creationId="{22776573-5D26-15EB-6D6E-F385BA6E1374}"/>
          </ac:picMkLst>
        </pc:picChg>
        <pc:picChg chg="add del mod">
          <ac:chgData name="Etienne MOYAUX" userId="9630266a4c65c471" providerId="LiveId" clId="{F2C222F6-A737-44D2-BE72-8E5B858449E4}" dt="2024-12-16T11:05:15.108" v="277" actId="478"/>
          <ac:picMkLst>
            <pc:docMk/>
            <pc:sldMk cId="1646370641" sldId="261"/>
            <ac:picMk id="9" creationId="{06693A12-3A7E-EB07-2892-44B32F373EC9}"/>
          </ac:picMkLst>
        </pc:picChg>
      </pc:sldChg>
      <pc:sldChg chg="addSp delSp modSp new mod">
        <pc:chgData name="Etienne MOYAUX" userId="9630266a4c65c471" providerId="LiveId" clId="{F2C222F6-A737-44D2-BE72-8E5B858449E4}" dt="2024-12-16T11:14:34.900" v="302" actId="403"/>
        <pc:sldMkLst>
          <pc:docMk/>
          <pc:sldMk cId="3324739680" sldId="262"/>
        </pc:sldMkLst>
        <pc:spChg chg="mod">
          <ac:chgData name="Etienne MOYAUX" userId="9630266a4c65c471" providerId="LiveId" clId="{F2C222F6-A737-44D2-BE72-8E5B858449E4}" dt="2024-12-16T11:14:34.900" v="302" actId="403"/>
          <ac:spMkLst>
            <pc:docMk/>
            <pc:sldMk cId="3324739680" sldId="262"/>
            <ac:spMk id="2" creationId="{AF69337F-1E89-F27E-AA6C-D2F53B5FF5E3}"/>
          </ac:spMkLst>
        </pc:spChg>
        <pc:spChg chg="del">
          <ac:chgData name="Etienne MOYAUX" userId="9630266a4c65c471" providerId="LiveId" clId="{F2C222F6-A737-44D2-BE72-8E5B858449E4}" dt="2024-12-16T11:00:31.527" v="206" actId="478"/>
          <ac:spMkLst>
            <pc:docMk/>
            <pc:sldMk cId="3324739680" sldId="262"/>
            <ac:spMk id="3" creationId="{BFC51AE8-761E-2918-CD53-0D76156CFAE0}"/>
          </ac:spMkLst>
        </pc:spChg>
        <pc:graphicFrameChg chg="add del modGraphic">
          <ac:chgData name="Etienne MOYAUX" userId="9630266a4c65c471" providerId="LiveId" clId="{F2C222F6-A737-44D2-BE72-8E5B858449E4}" dt="2024-12-16T11:01:02.762" v="208" actId="478"/>
          <ac:graphicFrameMkLst>
            <pc:docMk/>
            <pc:sldMk cId="3324739680" sldId="262"/>
            <ac:graphicFrameMk id="5" creationId="{A3D466E4-081E-E61F-3054-F540DA70C78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D4E8EA-3A84-FC1C-4132-76469DC5D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027A1B-4357-FBE5-5ED0-C4A7805B6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7D1CCD-0E52-013E-A11C-6646B5585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CF50-DF1A-492F-86AA-7AE4FCCDB364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8A39D8-F43A-F9CE-C5B4-A0EF0E6F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3010E4-0BEE-2AAC-1696-7B515BFA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C760-5451-47C1-B632-FC14C68A8B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39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8C5BF-325E-598A-4993-53405DD7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06ACF8-9ABE-EA14-8943-726120168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1BF015-AC0E-ACB0-3391-E3D2E871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CF50-DF1A-492F-86AA-7AE4FCCDB364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B5714A-04F3-2210-E0DA-A929B567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E27C4B-0E1B-5BCF-AFF7-F12EBA9A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C760-5451-47C1-B632-FC14C68A8B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39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34A112B-7783-229D-C978-4F97EBA3F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68FF77-C8A9-E7D7-7AF2-3B77D868A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D0AB2F-6138-1B91-60B8-CD003E09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CF50-DF1A-492F-86AA-7AE4FCCDB364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426E4E-22D4-98B8-10FA-63C08FAFB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EA2D3A-937E-4575-DB74-2F8ACAEC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C760-5451-47C1-B632-FC14C68A8B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96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6A2B11-DFCF-3878-9EA7-0BA6CAA1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199311-B70A-3BE2-2977-12D649900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1A60C4-FD24-A61E-D550-D0C23286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CF50-DF1A-492F-86AA-7AE4FCCDB364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0E79E1-4E84-0743-C61D-CB6657C7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DDA9E4-24D7-87DA-FB8D-D59028AA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C760-5451-47C1-B632-FC14C68A8B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99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D032F-8A1C-2089-3718-2DA38F80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3E5283-2DDE-2697-56AD-62334A5D1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7FBE45-DACF-71C6-D36F-82749162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CF50-DF1A-492F-86AA-7AE4FCCDB364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19F0A7-921A-7C98-7B3F-3FB055E9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57215B-AE2B-58A2-5597-BBA66F18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C760-5451-47C1-B632-FC14C68A8B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21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D8D4A5-1FA6-8B99-5927-089EB696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D955C6-2B92-ECED-EC3F-E3F70BF39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B9F377-4251-99D5-9E11-7F0DD660D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EE7DC5-84D4-6585-49A8-0F25F69D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CF50-DF1A-492F-86AA-7AE4FCCDB364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0D4EA4-D39D-E2DA-04F6-2449C413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5D4C23-0B3D-F353-D8CE-1D46D260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C760-5451-47C1-B632-FC14C68A8B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69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871D9E-5407-4E94-CBA1-E17FCBFE5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7B3244-B388-B8AF-F0DA-5F5CAD70A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3AEEB0-C938-365D-20F8-97C1A2F80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CBCD00-4988-D899-097A-A309D132D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6DC14F-A1BA-24BF-B6B0-A04194471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27EC2E9-19EB-B6C0-1328-2B38D8452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CF50-DF1A-492F-86AA-7AE4FCCDB364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D46093-8687-3E4E-467C-6A2DAD85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3BB76AA-A555-3CD8-F75E-64EA4D10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C760-5451-47C1-B632-FC14C68A8B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05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0FAD6F-A02F-12EA-AA1B-8D2B2463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EE54EDA-378C-BFFC-264A-34DF3D06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CF50-DF1A-492F-86AA-7AE4FCCDB364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36C48F9-3C6F-3DC1-86FD-C575718F8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DEE161-867E-541E-35D3-9B7D0064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C760-5451-47C1-B632-FC14C68A8B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37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2724F2-DBA2-0DB0-1FAB-795B2CF5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CF50-DF1A-492F-86AA-7AE4FCCDB364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85E03A5-BA37-D03C-CA61-5AB29E37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B5AB3E-571B-0620-0E47-721F310D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C760-5451-47C1-B632-FC14C68A8B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16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E51FC6-AC81-4E57-2F28-CD7C1A6FE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4E7E32-9CDB-C527-D897-393FD7C79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196D60-7CAE-2698-0D6B-46A02D53C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32C9BE-A2D1-069A-DA1A-B9880FDC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CF50-DF1A-492F-86AA-7AE4FCCDB364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EB8127-C97C-722F-8836-B48D5340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F86211-326F-5239-43DD-BC8EBB68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C760-5451-47C1-B632-FC14C68A8B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81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4D3A2C-635C-E2BC-C776-0C185ABAD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9C811C5-C372-D487-87F3-290591160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937E22-287A-5A5D-9FCA-896496001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3B80CB-B01F-6DFB-9C36-9F4ACD1A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CF50-DF1A-492F-86AA-7AE4FCCDB364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50EC9F-80C6-0DA0-C1D0-3108D0DE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8CFAE3-CB7A-D399-1729-0BD54917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C760-5451-47C1-B632-FC14C68A8B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76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2FAA59-5CDF-4AAD-BEE2-142A4269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EFEE78-0F42-8470-0169-A0C6F1251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70E7A0-6FA5-D20A-768E-5BC0E86BC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6DCF50-DF1A-492F-86AA-7AE4FCCDB364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D6169C-CE73-6028-ED32-7173672FD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73777D-590D-D8A0-395C-3E47A38D6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CDC760-5451-47C1-B632-FC14C68A8B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44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EE316B-3D1C-9C9A-BF0D-0235549BB6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AI in aviation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05B71C-5810-59F0-A252-28B1C3735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20104"/>
          </a:xfrm>
        </p:spPr>
        <p:txBody>
          <a:bodyPr/>
          <a:lstStyle/>
          <a:p>
            <a:r>
              <a:rPr lang="fr-FR" dirty="0" err="1"/>
              <a:t>Prediction</a:t>
            </a:r>
            <a:r>
              <a:rPr lang="fr-FR" dirty="0"/>
              <a:t> of flight </a:t>
            </a:r>
            <a:r>
              <a:rPr lang="fr-FR" dirty="0" err="1"/>
              <a:t>delays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DIEUX Jimmy     MIELCAREK Flavie     MOYAUX Etienne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3B5B42-FE12-C299-1675-EED4DA22BD78}"/>
              </a:ext>
            </a:extLst>
          </p:cNvPr>
          <p:cNvSpPr/>
          <p:nvPr/>
        </p:nvSpPr>
        <p:spPr>
          <a:xfrm>
            <a:off x="2787445" y="2549012"/>
            <a:ext cx="6617110" cy="17599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28575"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7364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86F28-49DE-89C5-A939-15ABE746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Topic introduction</a:t>
            </a:r>
          </a:p>
        </p:txBody>
      </p:sp>
      <p:pic>
        <p:nvPicPr>
          <p:cNvPr id="2050" name="Picture 2" descr="Everything You Need to Know About Flight Delays | Airfarewatchdog">
            <a:extLst>
              <a:ext uri="{FF2B5EF4-FFF2-40B4-BE49-F238E27FC236}">
                <a16:creationId xmlns:a16="http://schemas.microsoft.com/office/drawing/2014/main" id="{78EBF02A-6781-CE75-6C80-673AB77AB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515" y="2265386"/>
            <a:ext cx="3560127" cy="266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Google Colab?">
            <a:extLst>
              <a:ext uri="{FF2B5EF4-FFF2-40B4-BE49-F238E27FC236}">
                <a16:creationId xmlns:a16="http://schemas.microsoft.com/office/drawing/2014/main" id="{C22B5468-1E0D-40AC-B216-156AEA4DB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395" y="1479868"/>
            <a:ext cx="321945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w AI Is Getting Used Nowadays - Efficient Vision">
            <a:extLst>
              <a:ext uri="{FF2B5EF4-FFF2-40B4-BE49-F238E27FC236}">
                <a16:creationId xmlns:a16="http://schemas.microsoft.com/office/drawing/2014/main" id="{3AD05E7B-F22B-CD10-2EF4-73D65B444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755" y="3190240"/>
            <a:ext cx="434273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98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A68EA-175F-22C7-496F-966B609C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First </a:t>
            </a:r>
            <a:r>
              <a:rPr lang="fr-FR" u="sng" dirty="0" err="1"/>
              <a:t>attempt</a:t>
            </a:r>
            <a:endParaRPr lang="fr-FR" u="sng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89547CD-74B9-1227-62C7-CAB78C7F2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7" y="2238209"/>
            <a:ext cx="11117226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9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26CC9-9625-F838-50F8-9F188590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Main code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0110D5-D64A-BF7D-2086-07646C4F6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1844562"/>
            <a:ext cx="4775997" cy="177688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BBF4B9E-57B4-F382-9829-019B291DF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" y="4026002"/>
            <a:ext cx="5425440" cy="186914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ECF0C13-6953-D4D3-EC14-F69429D1E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684" y="723106"/>
            <a:ext cx="3279015" cy="164516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92D347D-DC94-A623-A4A0-A667BC9861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445" y="2803704"/>
            <a:ext cx="4512613" cy="35401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124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267DC-5A83-7EE1-FCCF-D7EF4B406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err="1"/>
              <a:t>Results</a:t>
            </a:r>
            <a:endParaRPr lang="fr-FR" u="sng" dirty="0"/>
          </a:p>
        </p:txBody>
      </p:sp>
      <p:pic>
        <p:nvPicPr>
          <p:cNvPr id="4" name="Image 3" descr="Une image contenant ligne, diagramme, conception&#10;&#10;Description générée automatiquement">
            <a:extLst>
              <a:ext uri="{FF2B5EF4-FFF2-40B4-BE49-F238E27FC236}">
                <a16:creationId xmlns:a16="http://schemas.microsoft.com/office/drawing/2014/main" id="{FAE1889F-D8A8-2744-2281-7CF2B2F90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10" y="1690687"/>
            <a:ext cx="4502136" cy="705167"/>
          </a:xfrm>
          <a:prstGeom prst="rect">
            <a:avLst/>
          </a:prstGeom>
        </p:spPr>
      </p:pic>
      <p:pic>
        <p:nvPicPr>
          <p:cNvPr id="5" name="Image 4" descr="Une image contenant texte, diagramme, Tracé, ligne&#10;&#10;Description générée automatiquement">
            <a:extLst>
              <a:ext uri="{FF2B5EF4-FFF2-40B4-BE49-F238E27FC236}">
                <a16:creationId xmlns:a16="http://schemas.microsoft.com/office/drawing/2014/main" id="{5C41D41C-161A-082C-EA6E-5A0295C33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50" y="2364104"/>
            <a:ext cx="4740593" cy="4012440"/>
          </a:xfrm>
          <a:prstGeom prst="rect">
            <a:avLst/>
          </a:prstGeom>
        </p:spPr>
      </p:pic>
      <p:pic>
        <p:nvPicPr>
          <p:cNvPr id="6" name="Image 5" descr="Une image contenant texte, ligne, Tracé, capture d’écran&#10;&#10;Description générée automatiquement">
            <a:extLst>
              <a:ext uri="{FF2B5EF4-FFF2-40B4-BE49-F238E27FC236}">
                <a16:creationId xmlns:a16="http://schemas.microsoft.com/office/drawing/2014/main" id="{D91218BD-09BE-ED7A-0423-BD22DAAF8C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130" y="2469400"/>
            <a:ext cx="3580121" cy="267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41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D2D0C48B-7B54-7391-C471-88376CBD6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79520"/>
            <a:ext cx="4213755" cy="2511425"/>
          </a:xfrm>
          <a:prstGeom prst="rect">
            <a:avLst/>
          </a:prstGeom>
        </p:spPr>
      </p:pic>
      <p:pic>
        <p:nvPicPr>
          <p:cNvPr id="7" name="Image 6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3F8CC73E-97F4-A80E-9889-777192B8C2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7055"/>
            <a:ext cx="4288790" cy="257683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3B69A1F-FB8C-5F71-8A24-F37150FB2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125" y="567055"/>
            <a:ext cx="4288951" cy="255743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2776573-5D26-15EB-6D6E-F385BA6E1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543" y="3733513"/>
            <a:ext cx="4342533" cy="255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7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69337F-1E89-F27E-AA6C-D2F53B5FF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600" u="sng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247396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21</Words>
  <Application>Microsoft Office PowerPoint</Application>
  <PresentationFormat>Grand écran</PresentationFormat>
  <Paragraphs>12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Thème Office</vt:lpstr>
      <vt:lpstr>AI in aviation </vt:lpstr>
      <vt:lpstr>Topic introduction</vt:lpstr>
      <vt:lpstr>First attempt</vt:lpstr>
      <vt:lpstr>Main code</vt:lpstr>
      <vt:lpstr>Results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Etienne MOYAUX</dc:creator>
  <cp:lastModifiedBy>Etienne MOYAUX</cp:lastModifiedBy>
  <cp:revision>1</cp:revision>
  <dcterms:created xsi:type="dcterms:W3CDTF">2024-12-16T10:32:52Z</dcterms:created>
  <dcterms:modified xsi:type="dcterms:W3CDTF">2024-12-16T11:14:40Z</dcterms:modified>
</cp:coreProperties>
</file>