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222F6-A737-44D2-BE72-8E5B858449E4}" v="24" dt="2024-12-16T11:32:01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MOYAUX" userId="9630266a4c65c471" providerId="LiveId" clId="{F2C222F6-A737-44D2-BE72-8E5B858449E4}"/>
    <pc:docChg chg="custSel addSld modSld">
      <pc:chgData name="Etienne MOYAUX" userId="9630266a4c65c471" providerId="LiveId" clId="{F2C222F6-A737-44D2-BE72-8E5B858449E4}" dt="2024-12-16T11:35:29.238" v="709" actId="11529"/>
      <pc:docMkLst>
        <pc:docMk/>
      </pc:docMkLst>
      <pc:sldChg chg="addSp modSp new mod">
        <pc:chgData name="Etienne MOYAUX" userId="9630266a4c65c471" providerId="LiveId" clId="{F2C222F6-A737-44D2-BE72-8E5B858449E4}" dt="2024-12-16T11:07:11.890" v="289" actId="1076"/>
        <pc:sldMkLst>
          <pc:docMk/>
          <pc:sldMk cId="1073649526" sldId="256"/>
        </pc:sldMkLst>
        <pc:spChg chg="mod">
          <ac:chgData name="Etienne MOYAUX" userId="9630266a4c65c471" providerId="LiveId" clId="{F2C222F6-A737-44D2-BE72-8E5B858449E4}" dt="2024-12-16T10:34:37.245" v="25" actId="20577"/>
          <ac:spMkLst>
            <pc:docMk/>
            <pc:sldMk cId="1073649526" sldId="256"/>
            <ac:spMk id="2" creationId="{23EE316B-3D1C-9C9A-BF0D-0235549BB60C}"/>
          </ac:spMkLst>
        </pc:spChg>
        <pc:spChg chg="mod">
          <ac:chgData name="Etienne MOYAUX" userId="9630266a4c65c471" providerId="LiveId" clId="{F2C222F6-A737-44D2-BE72-8E5B858449E4}" dt="2024-12-16T11:02:58.399" v="272" actId="20577"/>
          <ac:spMkLst>
            <pc:docMk/>
            <pc:sldMk cId="1073649526" sldId="256"/>
            <ac:spMk id="3" creationId="{1305B71C-5810-59F0-A252-28B1C37355A3}"/>
          </ac:spMkLst>
        </pc:spChg>
        <pc:spChg chg="add mod">
          <ac:chgData name="Etienne MOYAUX" userId="9630266a4c65c471" providerId="LiveId" clId="{F2C222F6-A737-44D2-BE72-8E5B858449E4}" dt="2024-12-16T11:07:11.890" v="289" actId="1076"/>
          <ac:spMkLst>
            <pc:docMk/>
            <pc:sldMk cId="1073649526" sldId="256"/>
            <ac:spMk id="4" creationId="{233B5B42-FE12-C299-1675-EED4DA22BD78}"/>
          </ac:spMkLst>
        </pc:spChg>
      </pc:sldChg>
      <pc:sldChg chg="addSp delSp modSp new mod">
        <pc:chgData name="Etienne MOYAUX" userId="9630266a4c65c471" providerId="LiveId" clId="{F2C222F6-A737-44D2-BE72-8E5B858449E4}" dt="2024-12-16T11:07:17.831" v="290" actId="115"/>
        <pc:sldMkLst>
          <pc:docMk/>
          <pc:sldMk cId="3022983347" sldId="257"/>
        </pc:sldMkLst>
        <pc:spChg chg="mod">
          <ac:chgData name="Etienne MOYAUX" userId="9630266a4c65c471" providerId="LiveId" clId="{F2C222F6-A737-44D2-BE72-8E5B858449E4}" dt="2024-12-16T11:07:17.831" v="290" actId="115"/>
          <ac:spMkLst>
            <pc:docMk/>
            <pc:sldMk cId="3022983347" sldId="257"/>
            <ac:spMk id="2" creationId="{D2C86F28-49DE-89C5-A939-15ABE74669C8}"/>
          </ac:spMkLst>
        </pc:spChg>
        <pc:spChg chg="del">
          <ac:chgData name="Etienne MOYAUX" userId="9630266a4c65c471" providerId="LiveId" clId="{F2C222F6-A737-44D2-BE72-8E5B858449E4}" dt="2024-12-16T10:59:01.243" v="185" actId="478"/>
          <ac:spMkLst>
            <pc:docMk/>
            <pc:sldMk cId="3022983347" sldId="257"/>
            <ac:spMk id="3" creationId="{C94D354A-5D5F-E376-1888-792264D8929C}"/>
          </ac:spMkLst>
        </pc:spChg>
        <pc:picChg chg="add mod">
          <ac:chgData name="Etienne MOYAUX" userId="9630266a4c65c471" providerId="LiveId" clId="{F2C222F6-A737-44D2-BE72-8E5B858449E4}" dt="2024-12-16T11:00:09.862" v="194" actId="1076"/>
          <ac:picMkLst>
            <pc:docMk/>
            <pc:sldMk cId="3022983347" sldId="257"/>
            <ac:picMk id="2050" creationId="{78EBF02A-6781-CE75-6C80-673AB77AB18E}"/>
          </ac:picMkLst>
        </pc:picChg>
        <pc:picChg chg="add mod">
          <ac:chgData name="Etienne MOYAUX" userId="9630266a4c65c471" providerId="LiveId" clId="{F2C222F6-A737-44D2-BE72-8E5B858449E4}" dt="2024-12-16T10:59:28.162" v="190" actId="1076"/>
          <ac:picMkLst>
            <pc:docMk/>
            <pc:sldMk cId="3022983347" sldId="257"/>
            <ac:picMk id="2052" creationId="{C22B5468-1E0D-40AC-B216-156AEA4DB6D0}"/>
          </ac:picMkLst>
        </pc:picChg>
        <pc:picChg chg="add mod">
          <ac:chgData name="Etienne MOYAUX" userId="9630266a4c65c471" providerId="LiveId" clId="{F2C222F6-A737-44D2-BE72-8E5B858449E4}" dt="2024-12-16T11:00:07.333" v="193" actId="1076"/>
          <ac:picMkLst>
            <pc:docMk/>
            <pc:sldMk cId="3022983347" sldId="257"/>
            <ac:picMk id="2054" creationId="{3AD05E7B-F22B-CD10-2EF4-73D65B444526}"/>
          </ac:picMkLst>
        </pc:picChg>
      </pc:sldChg>
      <pc:sldChg chg="addSp delSp modSp new mod">
        <pc:chgData name="Etienne MOYAUX" userId="9630266a4c65c471" providerId="LiveId" clId="{F2C222F6-A737-44D2-BE72-8E5B858449E4}" dt="2024-12-16T11:07:24.526" v="293" actId="115"/>
        <pc:sldMkLst>
          <pc:docMk/>
          <pc:sldMk cId="932496110" sldId="258"/>
        </pc:sldMkLst>
        <pc:spChg chg="mod">
          <ac:chgData name="Etienne MOYAUX" userId="9630266a4c65c471" providerId="LiveId" clId="{F2C222F6-A737-44D2-BE72-8E5B858449E4}" dt="2024-12-16T11:07:24.526" v="293" actId="115"/>
          <ac:spMkLst>
            <pc:docMk/>
            <pc:sldMk cId="932496110" sldId="258"/>
            <ac:spMk id="2" creationId="{B78A68EA-175F-22C7-496F-966B609CE979}"/>
          </ac:spMkLst>
        </pc:spChg>
        <pc:spChg chg="add del mod">
          <ac:chgData name="Etienne MOYAUX" userId="9630266a4c65c471" providerId="LiveId" clId="{F2C222F6-A737-44D2-BE72-8E5B858449E4}" dt="2024-12-16T10:57:58.112" v="181" actId="478"/>
          <ac:spMkLst>
            <pc:docMk/>
            <pc:sldMk cId="932496110" sldId="258"/>
            <ac:spMk id="3" creationId="{A77FFA6D-B5E8-1D19-46F6-20E534C2B2EC}"/>
          </ac:spMkLst>
        </pc:spChg>
        <pc:spChg chg="del">
          <ac:chgData name="Etienne MOYAUX" userId="9630266a4c65c471" providerId="LiveId" clId="{F2C222F6-A737-44D2-BE72-8E5B858449E4}" dt="2024-12-16T10:37:46.236" v="114" actId="478"/>
          <ac:spMkLst>
            <pc:docMk/>
            <pc:sldMk cId="932496110" sldId="258"/>
            <ac:spMk id="3" creationId="{FFE42D4C-B05D-905C-A7BB-83939AD3768C}"/>
          </ac:spMkLst>
        </pc:spChg>
        <pc:picChg chg="add del mod">
          <ac:chgData name="Etienne MOYAUX" userId="9630266a4c65c471" providerId="LiveId" clId="{F2C222F6-A737-44D2-BE72-8E5B858449E4}" dt="2024-12-16T10:39:07.108" v="118" actId="478"/>
          <ac:picMkLst>
            <pc:docMk/>
            <pc:sldMk cId="932496110" sldId="258"/>
            <ac:picMk id="5" creationId="{023456D0-9F9A-F085-1566-EEB4AD30B47D}"/>
          </ac:picMkLst>
        </pc:picChg>
        <pc:picChg chg="add mod">
          <ac:chgData name="Etienne MOYAUX" userId="9630266a4c65c471" providerId="LiveId" clId="{F2C222F6-A737-44D2-BE72-8E5B858449E4}" dt="2024-12-16T10:58:42.132" v="184" actId="1076"/>
          <ac:picMkLst>
            <pc:docMk/>
            <pc:sldMk cId="932496110" sldId="258"/>
            <ac:picMk id="5" creationId="{A89547CD-74B9-1227-62C7-CAB78C7F2DA0}"/>
          </ac:picMkLst>
        </pc:picChg>
      </pc:sldChg>
      <pc:sldChg chg="addSp delSp modSp new mod">
        <pc:chgData name="Etienne MOYAUX" userId="9630266a4c65c471" providerId="LiveId" clId="{F2C222F6-A737-44D2-BE72-8E5B858449E4}" dt="2024-12-16T11:26:41.626" v="353" actId="1076"/>
        <pc:sldMkLst>
          <pc:docMk/>
          <pc:sldMk cId="3671248082" sldId="259"/>
        </pc:sldMkLst>
        <pc:spChg chg="mod">
          <ac:chgData name="Etienne MOYAUX" userId="9630266a4c65c471" providerId="LiveId" clId="{F2C222F6-A737-44D2-BE72-8E5B858449E4}" dt="2024-12-16T11:26:27.311" v="347" actId="20577"/>
          <ac:spMkLst>
            <pc:docMk/>
            <pc:sldMk cId="3671248082" sldId="259"/>
            <ac:spMk id="2" creationId="{0F626CC9-9625-F838-50F8-9F18859011AE}"/>
          </ac:spMkLst>
        </pc:spChg>
        <pc:spChg chg="del">
          <ac:chgData name="Etienne MOYAUX" userId="9630266a4c65c471" providerId="LiveId" clId="{F2C222F6-A737-44D2-BE72-8E5B858449E4}" dt="2024-12-16T10:46:04.344" v="119" actId="478"/>
          <ac:spMkLst>
            <pc:docMk/>
            <pc:sldMk cId="3671248082" sldId="259"/>
            <ac:spMk id="3" creationId="{EB6EEFD5-99F6-756C-B062-786E2B64195B}"/>
          </ac:spMkLst>
        </pc:spChg>
        <pc:picChg chg="add mod">
          <ac:chgData name="Etienne MOYAUX" userId="9630266a4c65c471" providerId="LiveId" clId="{F2C222F6-A737-44D2-BE72-8E5B858449E4}" dt="2024-12-16T11:22:52.962" v="313" actId="1076"/>
          <ac:picMkLst>
            <pc:docMk/>
            <pc:sldMk cId="3671248082" sldId="259"/>
            <ac:picMk id="4" creationId="{7173C4F4-307A-2F9F-B56E-A570B0B5F607}"/>
          </ac:picMkLst>
        </pc:picChg>
        <pc:picChg chg="add mod modCrop">
          <ac:chgData name="Etienne MOYAUX" userId="9630266a4c65c471" providerId="LiveId" clId="{F2C222F6-A737-44D2-BE72-8E5B858449E4}" dt="2024-12-16T11:26:33.077" v="349" actId="1076"/>
          <ac:picMkLst>
            <pc:docMk/>
            <pc:sldMk cId="3671248082" sldId="259"/>
            <ac:picMk id="5" creationId="{7C0110D5-D64A-BF7D-2086-07646C4F693F}"/>
          </ac:picMkLst>
        </pc:picChg>
        <pc:picChg chg="add mod">
          <ac:chgData name="Etienne MOYAUX" userId="9630266a4c65c471" providerId="LiveId" clId="{F2C222F6-A737-44D2-BE72-8E5B858449E4}" dt="2024-12-16T11:26:41.626" v="353" actId="1076"/>
          <ac:picMkLst>
            <pc:docMk/>
            <pc:sldMk cId="3671248082" sldId="259"/>
            <ac:picMk id="7" creationId="{FBBF4B9E-57B4-F382-9829-019B291DFF6A}"/>
          </ac:picMkLst>
        </pc:picChg>
        <pc:picChg chg="add mod">
          <ac:chgData name="Etienne MOYAUX" userId="9630266a4c65c471" providerId="LiveId" clId="{F2C222F6-A737-44D2-BE72-8E5B858449E4}" dt="2024-12-16T11:26:34.981" v="350" actId="1076"/>
          <ac:picMkLst>
            <pc:docMk/>
            <pc:sldMk cId="3671248082" sldId="259"/>
            <ac:picMk id="9" creationId="{9ECF0C13-6953-D4D3-EC14-F69429D1ED94}"/>
          </ac:picMkLst>
        </pc:picChg>
        <pc:picChg chg="add del mod">
          <ac:chgData name="Etienne MOYAUX" userId="9630266a4c65c471" providerId="LiveId" clId="{F2C222F6-A737-44D2-BE72-8E5B858449E4}" dt="2024-12-16T11:26:29.513" v="348" actId="478"/>
          <ac:picMkLst>
            <pc:docMk/>
            <pc:sldMk cId="3671248082" sldId="259"/>
            <ac:picMk id="11" creationId="{492D347D-DC94-A623-A4A0-A667BC986195}"/>
          </ac:picMkLst>
        </pc:picChg>
      </pc:sldChg>
      <pc:sldChg chg="addSp delSp modSp new mod">
        <pc:chgData name="Etienne MOYAUX" userId="9630266a4c65c471" providerId="LiveId" clId="{F2C222F6-A737-44D2-BE72-8E5B858449E4}" dt="2024-12-16T11:34:21.261" v="677" actId="478"/>
        <pc:sldMkLst>
          <pc:docMk/>
          <pc:sldMk cId="1194641568" sldId="260"/>
        </pc:sldMkLst>
        <pc:spChg chg="mod">
          <ac:chgData name="Etienne MOYAUX" userId="9630266a4c65c471" providerId="LiveId" clId="{F2C222F6-A737-44D2-BE72-8E5B858449E4}" dt="2024-12-16T11:26:51.236" v="368" actId="20577"/>
          <ac:spMkLst>
            <pc:docMk/>
            <pc:sldMk cId="1194641568" sldId="260"/>
            <ac:spMk id="2" creationId="{909267DC-5A83-7EE1-FCCF-D7EF4B406761}"/>
          </ac:spMkLst>
        </pc:spChg>
        <pc:spChg chg="add mod">
          <ac:chgData name="Etienne MOYAUX" userId="9630266a4c65c471" providerId="LiveId" clId="{F2C222F6-A737-44D2-BE72-8E5B858449E4}" dt="2024-12-16T11:30:12.900" v="494" actId="1076"/>
          <ac:spMkLst>
            <pc:docMk/>
            <pc:sldMk cId="1194641568" sldId="260"/>
            <ac:spMk id="3" creationId="{879EE365-0541-A8F7-486A-A988F0A08B9B}"/>
          </ac:spMkLst>
        </pc:spChg>
        <pc:spChg chg="del">
          <ac:chgData name="Etienne MOYAUX" userId="9630266a4c65c471" providerId="LiveId" clId="{F2C222F6-A737-44D2-BE72-8E5B858449E4}" dt="2024-12-16T10:51:41.448" v="145" actId="478"/>
          <ac:spMkLst>
            <pc:docMk/>
            <pc:sldMk cId="1194641568" sldId="260"/>
            <ac:spMk id="3" creationId="{EA5FB793-F8D0-E23C-74A1-21CCF9305FFD}"/>
          </ac:spMkLst>
        </pc:spChg>
        <pc:graphicFrameChg chg="add del modGraphic">
          <ac:chgData name="Etienne MOYAUX" userId="9630266a4c65c471" providerId="LiveId" clId="{F2C222F6-A737-44D2-BE72-8E5B858449E4}" dt="2024-12-16T11:34:21.261" v="677" actId="478"/>
          <ac:graphicFrameMkLst>
            <pc:docMk/>
            <pc:sldMk cId="1194641568" sldId="260"/>
            <ac:graphicFrameMk id="8" creationId="{47E4BEC8-8D45-21C5-889B-9A3C57967842}"/>
          </ac:graphicFrameMkLst>
        </pc:graphicFrameChg>
        <pc:picChg chg="add mod">
          <ac:chgData name="Etienne MOYAUX" userId="9630266a4c65c471" providerId="LiveId" clId="{F2C222F6-A737-44D2-BE72-8E5B858449E4}" dt="2024-12-16T10:52:07.663" v="152" actId="14100"/>
          <ac:picMkLst>
            <pc:docMk/>
            <pc:sldMk cId="1194641568" sldId="260"/>
            <ac:picMk id="4" creationId="{FAE1889F-D8A8-2744-2281-7CF2B2F9041B}"/>
          </ac:picMkLst>
        </pc:picChg>
        <pc:picChg chg="add mod">
          <ac:chgData name="Etienne MOYAUX" userId="9630266a4c65c471" providerId="LiveId" clId="{F2C222F6-A737-44D2-BE72-8E5B858449E4}" dt="2024-12-16T10:52:10.120" v="153" actId="1076"/>
          <ac:picMkLst>
            <pc:docMk/>
            <pc:sldMk cId="1194641568" sldId="260"/>
            <ac:picMk id="5" creationId="{5C41D41C-161A-082C-EA6E-5A0295C33720}"/>
          </ac:picMkLst>
        </pc:picChg>
        <pc:picChg chg="add del mod">
          <ac:chgData name="Etienne MOYAUX" userId="9630266a4c65c471" providerId="LiveId" clId="{F2C222F6-A737-44D2-BE72-8E5B858449E4}" dt="2024-12-16T11:26:58.991" v="370" actId="21"/>
          <ac:picMkLst>
            <pc:docMk/>
            <pc:sldMk cId="1194641568" sldId="260"/>
            <ac:picMk id="6" creationId="{D91218BD-09BE-ED7A-0423-BD22DAAF8C8B}"/>
          </ac:picMkLst>
        </pc:picChg>
        <pc:picChg chg="add del mod">
          <ac:chgData name="Etienne MOYAUX" userId="9630266a4c65c471" providerId="LiveId" clId="{F2C222F6-A737-44D2-BE72-8E5B858449E4}" dt="2024-12-16T10:53:40.483" v="167" actId="21"/>
          <ac:picMkLst>
            <pc:docMk/>
            <pc:sldMk cId="1194641568" sldId="260"/>
            <ac:picMk id="7" creationId="{3F8CC73E-97F4-A80E-9889-777192B8C228}"/>
          </ac:picMkLst>
        </pc:picChg>
      </pc:sldChg>
      <pc:sldChg chg="addSp delSp modSp new mod">
        <pc:chgData name="Etienne MOYAUX" userId="9630266a4c65c471" providerId="LiveId" clId="{F2C222F6-A737-44D2-BE72-8E5B858449E4}" dt="2024-12-16T11:35:29.238" v="709" actId="11529"/>
        <pc:sldMkLst>
          <pc:docMk/>
          <pc:sldMk cId="1646370641" sldId="261"/>
        </pc:sldMkLst>
        <pc:spChg chg="add del mod">
          <ac:chgData name="Etienne MOYAUX" userId="9630266a4c65c471" providerId="LiveId" clId="{F2C222F6-A737-44D2-BE72-8E5B858449E4}" dt="2024-12-16T11:28:02.939" v="416"/>
          <ac:spMkLst>
            <pc:docMk/>
            <pc:sldMk cId="1646370641" sldId="261"/>
            <ac:spMk id="2" creationId="{9B09AD86-6AE2-88EE-1151-C0F7E252AB51}"/>
          </ac:spMkLst>
        </pc:spChg>
        <pc:spChg chg="del">
          <ac:chgData name="Etienne MOYAUX" userId="9630266a4c65c471" providerId="LiveId" clId="{F2C222F6-A737-44D2-BE72-8E5B858449E4}" dt="2024-12-16T10:53:32.452" v="164" actId="478"/>
          <ac:spMkLst>
            <pc:docMk/>
            <pc:sldMk cId="1646370641" sldId="261"/>
            <ac:spMk id="2" creationId="{B234386A-AC4B-88B5-FCA8-CB13DF266F30}"/>
          </ac:spMkLst>
        </pc:spChg>
        <pc:spChg chg="del">
          <ac:chgData name="Etienne MOYAUX" userId="9630266a4c65c471" providerId="LiveId" clId="{F2C222F6-A737-44D2-BE72-8E5B858449E4}" dt="2024-12-16T10:53:26.116" v="161" actId="478"/>
          <ac:spMkLst>
            <pc:docMk/>
            <pc:sldMk cId="1646370641" sldId="261"/>
            <ac:spMk id="3" creationId="{F8FEC9ED-8093-4C73-FBD0-C723FF96AA36}"/>
          </ac:spMkLst>
        </pc:spChg>
        <pc:spChg chg="add mod">
          <ac:chgData name="Etienne MOYAUX" userId="9630266a4c65c471" providerId="LiveId" clId="{F2C222F6-A737-44D2-BE72-8E5B858449E4}" dt="2024-12-16T11:28:53.671" v="456" actId="2711"/>
          <ac:spMkLst>
            <pc:docMk/>
            <pc:sldMk cId="1646370641" sldId="261"/>
            <ac:spMk id="5" creationId="{8DB66E9B-0F7A-AE57-6C6A-309675DFAA00}"/>
          </ac:spMkLst>
        </pc:spChg>
        <pc:spChg chg="add mod">
          <ac:chgData name="Etienne MOYAUX" userId="9630266a4c65c471" providerId="LiveId" clId="{F2C222F6-A737-44D2-BE72-8E5B858449E4}" dt="2024-12-16T11:34:37.253" v="702" actId="20577"/>
          <ac:spMkLst>
            <pc:docMk/>
            <pc:sldMk cId="1646370641" sldId="261"/>
            <ac:spMk id="6" creationId="{5995F072-3F71-F07D-5BF3-D0D944000CEC}"/>
          </ac:spMkLst>
        </pc:spChg>
        <pc:spChg chg="add">
          <ac:chgData name="Etienne MOYAUX" userId="9630266a4c65c471" providerId="LiveId" clId="{F2C222F6-A737-44D2-BE72-8E5B858449E4}" dt="2024-12-16T11:35:29.238" v="709" actId="11529"/>
          <ac:spMkLst>
            <pc:docMk/>
            <pc:sldMk cId="1646370641" sldId="261"/>
            <ac:spMk id="13" creationId="{5A7BDF4B-A8BA-87AA-84D5-EE251DA97461}"/>
          </ac:spMkLst>
        </pc:spChg>
        <pc:picChg chg="add mod">
          <ac:chgData name="Etienne MOYAUX" userId="9630266a4c65c471" providerId="LiveId" clId="{F2C222F6-A737-44D2-BE72-8E5B858449E4}" dt="2024-12-16T11:34:50.761" v="704" actId="1076"/>
          <ac:picMkLst>
            <pc:docMk/>
            <pc:sldMk cId="1646370641" sldId="261"/>
            <ac:picMk id="3" creationId="{53B69A1F-FB8C-5F71-8A24-F37150FB216F}"/>
          </ac:picMkLst>
        </pc:picChg>
        <pc:picChg chg="add mod">
          <ac:chgData name="Etienne MOYAUX" userId="9630266a4c65c471" providerId="LiveId" clId="{F2C222F6-A737-44D2-BE72-8E5B858449E4}" dt="2024-12-16T11:34:54.061" v="706" actId="1076"/>
          <ac:picMkLst>
            <pc:docMk/>
            <pc:sldMk cId="1646370641" sldId="261"/>
            <ac:picMk id="4" creationId="{D2D0C48B-7B54-7391-C471-88376CBD63D2}"/>
          </ac:picMkLst>
        </pc:picChg>
        <pc:picChg chg="add del mod">
          <ac:chgData name="Etienne MOYAUX" userId="9630266a4c65c471" providerId="LiveId" clId="{F2C222F6-A737-44D2-BE72-8E5B858449E4}" dt="2024-12-16T11:04:59.735" v="273" actId="478"/>
          <ac:picMkLst>
            <pc:docMk/>
            <pc:sldMk cId="1646370641" sldId="261"/>
            <ac:picMk id="6" creationId="{7EBBD415-1DE7-192E-C2C2-88F8F10F18C6}"/>
          </ac:picMkLst>
        </pc:picChg>
        <pc:picChg chg="add mod">
          <ac:chgData name="Etienne MOYAUX" userId="9630266a4c65c471" providerId="LiveId" clId="{F2C222F6-A737-44D2-BE72-8E5B858449E4}" dt="2024-12-16T11:34:52.492" v="705" actId="1076"/>
          <ac:picMkLst>
            <pc:docMk/>
            <pc:sldMk cId="1646370641" sldId="261"/>
            <ac:picMk id="7" creationId="{3F8CC73E-97F4-A80E-9889-777192B8C228}"/>
          </ac:picMkLst>
        </pc:picChg>
        <pc:picChg chg="add mod">
          <ac:chgData name="Etienne MOYAUX" userId="9630266a4c65c471" providerId="LiveId" clId="{F2C222F6-A737-44D2-BE72-8E5B858449E4}" dt="2024-12-16T11:34:49.206" v="703" actId="1076"/>
          <ac:picMkLst>
            <pc:docMk/>
            <pc:sldMk cId="1646370641" sldId="261"/>
            <ac:picMk id="8" creationId="{22776573-5D26-15EB-6D6E-F385BA6E1374}"/>
          </ac:picMkLst>
        </pc:picChg>
        <pc:picChg chg="add del mod">
          <ac:chgData name="Etienne MOYAUX" userId="9630266a4c65c471" providerId="LiveId" clId="{F2C222F6-A737-44D2-BE72-8E5B858449E4}" dt="2024-12-16T11:05:15.108" v="277" actId="478"/>
          <ac:picMkLst>
            <pc:docMk/>
            <pc:sldMk cId="1646370641" sldId="261"/>
            <ac:picMk id="9" creationId="{06693A12-3A7E-EB07-2892-44B32F373EC9}"/>
          </ac:picMkLst>
        </pc:picChg>
        <pc:cxnChg chg="add">
          <ac:chgData name="Etienne MOYAUX" userId="9630266a4c65c471" providerId="LiveId" clId="{F2C222F6-A737-44D2-BE72-8E5B858449E4}" dt="2024-12-16T11:35:03.462" v="707" actId="11529"/>
          <ac:cxnSpMkLst>
            <pc:docMk/>
            <pc:sldMk cId="1646370641" sldId="261"/>
            <ac:cxnSpMk id="10" creationId="{8C2E5789-FA9D-1D7D-EC90-A4EC85283A6E}"/>
          </ac:cxnSpMkLst>
        </pc:cxnChg>
        <pc:cxnChg chg="add">
          <ac:chgData name="Etienne MOYAUX" userId="9630266a4c65c471" providerId="LiveId" clId="{F2C222F6-A737-44D2-BE72-8E5B858449E4}" dt="2024-12-16T11:35:17.359" v="708" actId="11529"/>
          <ac:cxnSpMkLst>
            <pc:docMk/>
            <pc:sldMk cId="1646370641" sldId="261"/>
            <ac:cxnSpMk id="12" creationId="{12296526-F011-0F58-6472-2F578413B575}"/>
          </ac:cxnSpMkLst>
        </pc:cxnChg>
      </pc:sldChg>
      <pc:sldChg chg="addSp delSp modSp new mod">
        <pc:chgData name="Etienne MOYAUX" userId="9630266a4c65c471" providerId="LiveId" clId="{F2C222F6-A737-44D2-BE72-8E5B858449E4}" dt="2024-12-16T11:14:34.900" v="302" actId="403"/>
        <pc:sldMkLst>
          <pc:docMk/>
          <pc:sldMk cId="3324739680" sldId="262"/>
        </pc:sldMkLst>
        <pc:spChg chg="mod">
          <ac:chgData name="Etienne MOYAUX" userId="9630266a4c65c471" providerId="LiveId" clId="{F2C222F6-A737-44D2-BE72-8E5B858449E4}" dt="2024-12-16T11:14:34.900" v="302" actId="403"/>
          <ac:spMkLst>
            <pc:docMk/>
            <pc:sldMk cId="3324739680" sldId="262"/>
            <ac:spMk id="2" creationId="{AF69337F-1E89-F27E-AA6C-D2F53B5FF5E3}"/>
          </ac:spMkLst>
        </pc:spChg>
        <pc:spChg chg="del">
          <ac:chgData name="Etienne MOYAUX" userId="9630266a4c65c471" providerId="LiveId" clId="{F2C222F6-A737-44D2-BE72-8E5B858449E4}" dt="2024-12-16T11:00:31.527" v="206" actId="478"/>
          <ac:spMkLst>
            <pc:docMk/>
            <pc:sldMk cId="3324739680" sldId="262"/>
            <ac:spMk id="3" creationId="{BFC51AE8-761E-2918-CD53-0D76156CFAE0}"/>
          </ac:spMkLst>
        </pc:spChg>
        <pc:graphicFrameChg chg="add del modGraphic">
          <ac:chgData name="Etienne MOYAUX" userId="9630266a4c65c471" providerId="LiveId" clId="{F2C222F6-A737-44D2-BE72-8E5B858449E4}" dt="2024-12-16T11:01:02.762" v="208" actId="478"/>
          <ac:graphicFrameMkLst>
            <pc:docMk/>
            <pc:sldMk cId="3324739680" sldId="262"/>
            <ac:graphicFrameMk id="5" creationId="{A3D466E4-081E-E61F-3054-F540DA70C78B}"/>
          </ac:graphicFrameMkLst>
        </pc:graphicFrameChg>
      </pc:sldChg>
      <pc:sldChg chg="addSp delSp modSp new mod">
        <pc:chgData name="Etienne MOYAUX" userId="9630266a4c65c471" providerId="LiveId" clId="{F2C222F6-A737-44D2-BE72-8E5B858449E4}" dt="2024-12-16T11:31:51.391" v="593" actId="1076"/>
        <pc:sldMkLst>
          <pc:docMk/>
          <pc:sldMk cId="3185376738" sldId="263"/>
        </pc:sldMkLst>
        <pc:spChg chg="mod">
          <ac:chgData name="Etienne MOYAUX" userId="9630266a4c65c471" providerId="LiveId" clId="{F2C222F6-A737-44D2-BE72-8E5B858449E4}" dt="2024-12-16T11:27:12.728" v="403" actId="20577"/>
          <ac:spMkLst>
            <pc:docMk/>
            <pc:sldMk cId="3185376738" sldId="263"/>
            <ac:spMk id="2" creationId="{A9CF215F-2F0F-6887-225C-DAEA6EC328E4}"/>
          </ac:spMkLst>
        </pc:spChg>
        <pc:spChg chg="del">
          <ac:chgData name="Etienne MOYAUX" userId="9630266a4c65c471" providerId="LiveId" clId="{F2C222F6-A737-44D2-BE72-8E5B858449E4}" dt="2024-12-16T11:27:17.142" v="404" actId="478"/>
          <ac:spMkLst>
            <pc:docMk/>
            <pc:sldMk cId="3185376738" sldId="263"/>
            <ac:spMk id="3" creationId="{47F12431-FC84-6E6D-3A6B-5DFC14345B0C}"/>
          </ac:spMkLst>
        </pc:spChg>
        <pc:spChg chg="add mod">
          <ac:chgData name="Etienne MOYAUX" userId="9630266a4c65c471" providerId="LiveId" clId="{F2C222F6-A737-44D2-BE72-8E5B858449E4}" dt="2024-12-16T11:31:51.391" v="593" actId="1076"/>
          <ac:spMkLst>
            <pc:docMk/>
            <pc:sldMk cId="3185376738" sldId="263"/>
            <ac:spMk id="4" creationId="{1F508178-27C0-A618-6941-21AD77326C85}"/>
          </ac:spMkLst>
        </pc:spChg>
        <pc:picChg chg="add mod">
          <ac:chgData name="Etienne MOYAUX" userId="9630266a4c65c471" providerId="LiveId" clId="{F2C222F6-A737-44D2-BE72-8E5B858449E4}" dt="2024-12-16T11:27:25.339" v="407" actId="1076"/>
          <ac:picMkLst>
            <pc:docMk/>
            <pc:sldMk cId="3185376738" sldId="263"/>
            <ac:picMk id="6" creationId="{D91218BD-09BE-ED7A-0423-BD22DAAF8C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E8EA-3A84-FC1C-4132-76469DC5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027A1B-4357-FBE5-5ED0-C4A7805B6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D1CCD-0E52-013E-A11C-6646B558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A39D8-F43A-F9CE-C5B4-A0EF0E6F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010E4-0BEE-2AAC-1696-7B515BFA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8C5BF-325E-598A-4993-53405DD7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6ACF8-9ABE-EA14-8943-72612016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1BF015-AC0E-ACB0-3391-E3D2E87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5714A-04F3-2210-E0DA-A929B567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27C4B-0E1B-5BCF-AFF7-F12EBA9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4A112B-7783-229D-C978-4F97EBA3F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68FF77-C8A9-E7D7-7AF2-3B77D868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0AB2F-6138-1B91-60B8-CD003E0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26E4E-22D4-98B8-10FA-63C08FAF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A2D3A-937E-4575-DB74-2F8ACAEC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A2B11-DFCF-3878-9EA7-0BA6CAA1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99311-B70A-3BE2-2977-12D64990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A60C4-FD24-A61E-D550-D0C23286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E79E1-4E84-0743-C61D-CB6657C7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DA9E4-24D7-87DA-FB8D-D59028AA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99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D032F-8A1C-2089-3718-2DA38F8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3E5283-2DDE-2697-56AD-62334A5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FBE45-DACF-71C6-D36F-82749162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9F0A7-921A-7C98-7B3F-3FB055E9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7215B-AE2B-58A2-5597-BBA66F18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1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D4A5-1FA6-8B99-5927-089EB696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955C6-2B92-ECED-EC3F-E3F70BF3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B9F377-4251-99D5-9E11-7F0DD660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E7DC5-84D4-6585-49A8-0F25F69D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0D4EA4-D39D-E2DA-04F6-2449C41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D4C23-0B3D-F353-D8CE-1D46D260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6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1D9E-5407-4E94-CBA1-E17FCBFE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7B3244-B388-B8AF-F0DA-5F5CAD70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3AEEB0-C938-365D-20F8-97C1A2F8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CBCD00-4988-D899-097A-A309D132D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6DC14F-A1BA-24BF-B6B0-A0419447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7EC2E9-19EB-B6C0-1328-2B38D845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D46093-8687-3E4E-467C-6A2DAD8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BB76AA-A555-3CD8-F75E-64EA4D10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FAD6F-A02F-12EA-AA1B-8D2B2463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E54EDA-378C-BFFC-264A-34DF3D06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6C48F9-3C6F-3DC1-86FD-C575718F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DEE161-867E-541E-35D3-9B7D0064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7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2724F2-DBA2-0DB0-1FAB-795B2CF5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5E03A5-BA37-D03C-CA61-5AB29E37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B5AB3E-571B-0620-0E47-721F310D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16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51FC6-AC81-4E57-2F28-CD7C1A6F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E7E32-9CDB-C527-D897-393FD7C7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196D60-7CAE-2698-0D6B-46A02D53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2C9BE-A2D1-069A-DA1A-B9880FDC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EB8127-C97C-722F-8836-B48D5340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F86211-326F-5239-43DD-BC8EBB6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D3A2C-635C-E2BC-C776-0C185ABA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C811C5-C372-D487-87F3-290591160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37E22-287A-5A5D-9FCA-89649600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B80CB-B01F-6DFB-9C36-9F4ACD1A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50EC9F-80C6-0DA0-C1D0-3108D0D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CFAE3-CB7A-D399-1729-0BD54917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7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2FAA59-5CDF-4AAD-BEE2-142A4269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FEE78-0F42-8470-0169-A0C6F125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0E7A0-6FA5-D20A-768E-5BC0E86BC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6169C-CE73-6028-ED32-7173672FD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3777D-590D-D8A0-395C-3E47A38D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4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E316B-3D1C-9C9A-BF0D-0235549BB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 in aviation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5B71C-5810-59F0-A252-28B1C373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0104"/>
          </a:xfrm>
        </p:spPr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flight </a:t>
            </a:r>
            <a:r>
              <a:rPr lang="fr-FR" dirty="0" err="1"/>
              <a:t>delays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DIEUX Jimmy     MIELCAREK Flavie     MOYAUX Etienne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B5B42-FE12-C299-1675-EED4DA22BD78}"/>
              </a:ext>
            </a:extLst>
          </p:cNvPr>
          <p:cNvSpPr/>
          <p:nvPr/>
        </p:nvSpPr>
        <p:spPr>
          <a:xfrm>
            <a:off x="2787445" y="2549012"/>
            <a:ext cx="6617110" cy="17599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36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86F28-49DE-89C5-A939-15ABE746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Topic introduction</a:t>
            </a:r>
          </a:p>
        </p:txBody>
      </p:sp>
      <p:pic>
        <p:nvPicPr>
          <p:cNvPr id="2050" name="Picture 2" descr="Everything You Need to Know About Flight Delays | Airfarewatchdog">
            <a:extLst>
              <a:ext uri="{FF2B5EF4-FFF2-40B4-BE49-F238E27FC236}">
                <a16:creationId xmlns:a16="http://schemas.microsoft.com/office/drawing/2014/main" id="{78EBF02A-6781-CE75-6C80-673AB77A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15" y="2265386"/>
            <a:ext cx="3560127" cy="26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oogle Colab?">
            <a:extLst>
              <a:ext uri="{FF2B5EF4-FFF2-40B4-BE49-F238E27FC236}">
                <a16:creationId xmlns:a16="http://schemas.microsoft.com/office/drawing/2014/main" id="{C22B5468-1E0D-40AC-B216-156AEA4D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95" y="1479868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AI Is Getting Used Nowadays - Efficient Vision">
            <a:extLst>
              <a:ext uri="{FF2B5EF4-FFF2-40B4-BE49-F238E27FC236}">
                <a16:creationId xmlns:a16="http://schemas.microsoft.com/office/drawing/2014/main" id="{3AD05E7B-F22B-CD10-2EF4-73D65B44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55" y="3190240"/>
            <a:ext cx="434273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68EA-175F-22C7-496F-966B609C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First </a:t>
            </a:r>
            <a:r>
              <a:rPr lang="fr-FR" u="sng" dirty="0" err="1"/>
              <a:t>attempt</a:t>
            </a:r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547CD-74B9-1227-62C7-CAB78C7F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238209"/>
            <a:ext cx="1111722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26CC9-9625-F838-50F8-9F188590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Data </a:t>
            </a:r>
            <a:r>
              <a:rPr lang="fr-FR" u="sng" dirty="0" err="1"/>
              <a:t>Processing</a:t>
            </a:r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0110D5-D64A-BF7D-2086-07646C4F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28"/>
          <a:stretch/>
        </p:blipFill>
        <p:spPr>
          <a:xfrm>
            <a:off x="4377208" y="1652117"/>
            <a:ext cx="3203350" cy="17768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BF4B9E-57B4-F382-9829-019B291D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97" y="3800129"/>
            <a:ext cx="5727316" cy="19731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CF0C13-6953-D4D3-EC14-F69429D1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1" y="1690688"/>
            <a:ext cx="3279015" cy="16451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73C4F4-307A-2F9F-B56E-A570B0B5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657" y="1187491"/>
            <a:ext cx="2951203" cy="44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67DC-5A83-7EE1-FCCF-D7EF4B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First </a:t>
            </a:r>
            <a:r>
              <a:rPr lang="fr-FR" u="sng" dirty="0" err="1"/>
              <a:t>regressor</a:t>
            </a:r>
            <a:endParaRPr lang="fr-FR" u="sng" dirty="0"/>
          </a:p>
        </p:txBody>
      </p:sp>
      <p:pic>
        <p:nvPicPr>
          <p:cNvPr id="4" name="Image 3" descr="Une image contenant ligne, diagramme, conception&#10;&#10;Description générée automatiquement">
            <a:extLst>
              <a:ext uri="{FF2B5EF4-FFF2-40B4-BE49-F238E27FC236}">
                <a16:creationId xmlns:a16="http://schemas.microsoft.com/office/drawing/2014/main" id="{FAE1889F-D8A8-2744-2281-7CF2B2F9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" y="1690687"/>
            <a:ext cx="4502136" cy="705167"/>
          </a:xfrm>
          <a:prstGeom prst="rect">
            <a:avLst/>
          </a:prstGeom>
        </p:spPr>
      </p:pic>
      <p:pic>
        <p:nvPicPr>
          <p:cNvPr id="5" name="Image 4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5C41D41C-161A-082C-EA6E-5A0295C3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0" y="2364104"/>
            <a:ext cx="4740593" cy="40124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9EE365-0541-A8F7-486A-A988F0A08B9B}"/>
              </a:ext>
            </a:extLst>
          </p:cNvPr>
          <p:cNvSpPr txBox="1"/>
          <p:nvPr/>
        </p:nvSpPr>
        <p:spPr>
          <a:xfrm>
            <a:off x="7233314" y="2684206"/>
            <a:ext cx="45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endParaRPr lang="fr-FR" dirty="0"/>
          </a:p>
          <a:p>
            <a:r>
              <a:rPr lang="fr-FR" dirty="0"/>
              <a:t>	MSE : 176,24</a:t>
            </a:r>
          </a:p>
        </p:txBody>
      </p:sp>
    </p:spTree>
    <p:extLst>
      <p:ext uri="{BB962C8B-B14F-4D97-AF65-F5344CB8AC3E}">
        <p14:creationId xmlns:p14="http://schemas.microsoft.com/office/powerpoint/2010/main" val="119464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F215F-2F0F-6887-225C-DAEA6EC3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Machine </a:t>
            </a:r>
            <a:r>
              <a:rPr lang="fr-FR" u="sng" dirty="0" err="1"/>
              <a:t>learning</a:t>
            </a:r>
            <a:endParaRPr lang="fr-FR" u="sng" dirty="0"/>
          </a:p>
        </p:txBody>
      </p:sp>
      <p:pic>
        <p:nvPicPr>
          <p:cNvPr id="6" name="Image 5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D91218BD-09BE-ED7A-0423-BD22DAAF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05" y="2054943"/>
            <a:ext cx="4386212" cy="32717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508178-27C0-A618-6941-21AD77326C85}"/>
              </a:ext>
            </a:extLst>
          </p:cNvPr>
          <p:cNvSpPr txBox="1"/>
          <p:nvPr/>
        </p:nvSpPr>
        <p:spPr>
          <a:xfrm>
            <a:off x="7367540" y="2952137"/>
            <a:ext cx="3841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MSE: 1475,73</a:t>
            </a:r>
          </a:p>
          <a:p>
            <a:endParaRPr lang="fr-FR" dirty="0"/>
          </a:p>
          <a:p>
            <a:r>
              <a:rPr lang="fr-FR" dirty="0"/>
              <a:t>Root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RMSE: 38,42 minutes</a:t>
            </a:r>
          </a:p>
        </p:txBody>
      </p:sp>
    </p:spTree>
    <p:extLst>
      <p:ext uri="{BB962C8B-B14F-4D97-AF65-F5344CB8AC3E}">
        <p14:creationId xmlns:p14="http://schemas.microsoft.com/office/powerpoint/2010/main" val="318537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2D0C48B-7B54-7391-C471-88376CBD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9" y="4070555"/>
            <a:ext cx="3725446" cy="2220390"/>
          </a:xfrm>
          <a:prstGeom prst="rect">
            <a:avLst/>
          </a:prstGeom>
        </p:spPr>
      </p:pic>
      <p:pic>
        <p:nvPicPr>
          <p:cNvPr id="7" name="Image 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3F8CC73E-97F4-A80E-9889-777192B8C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9" y="1484275"/>
            <a:ext cx="3725446" cy="223835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B69A1F-FB8C-5F71-8A24-F37150FB2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912" y="1484275"/>
            <a:ext cx="3725447" cy="2221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776573-5D26-15EB-6D6E-F385BA6E1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912" y="4096932"/>
            <a:ext cx="3725446" cy="21940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B66E9B-0F7A-AE57-6C6A-309675DFAA00}"/>
              </a:ext>
            </a:extLst>
          </p:cNvPr>
          <p:cNvSpPr txBox="1"/>
          <p:nvPr/>
        </p:nvSpPr>
        <p:spPr>
          <a:xfrm>
            <a:off x="924232" y="353961"/>
            <a:ext cx="5820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>
                <a:latin typeface="+mj-lt"/>
              </a:rPr>
              <a:t>Second </a:t>
            </a:r>
            <a:r>
              <a:rPr lang="fr-FR" sz="4400" u="sng" dirty="0" err="1">
                <a:latin typeface="+mj-lt"/>
              </a:rPr>
              <a:t>Regressor</a:t>
            </a:r>
            <a:endParaRPr lang="fr-FR" sz="4400" u="sng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95F072-3F71-F07D-5BF3-D0D944000CEC}"/>
              </a:ext>
            </a:extLst>
          </p:cNvPr>
          <p:cNvSpPr txBox="1"/>
          <p:nvPr/>
        </p:nvSpPr>
        <p:spPr>
          <a:xfrm>
            <a:off x="4769384" y="2975451"/>
            <a:ext cx="2733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MSE : 27,44</a:t>
            </a:r>
          </a:p>
          <a:p>
            <a:endParaRPr lang="fr-FR" dirty="0"/>
          </a:p>
          <a:p>
            <a:r>
              <a:rPr lang="fr-FR" dirty="0"/>
              <a:t>Root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RMSE : 5,24</a:t>
            </a:r>
          </a:p>
          <a:p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percentage: 4,38%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C2E5789-FA9D-1D7D-EC90-A4EC85283A6E}"/>
              </a:ext>
            </a:extLst>
          </p:cNvPr>
          <p:cNvCxnSpPr/>
          <p:nvPr/>
        </p:nvCxnSpPr>
        <p:spPr>
          <a:xfrm>
            <a:off x="7325032" y="4847303"/>
            <a:ext cx="639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296526-F011-0F58-6472-2F578413B575}"/>
              </a:ext>
            </a:extLst>
          </p:cNvPr>
          <p:cNvCxnSpPr/>
          <p:nvPr/>
        </p:nvCxnSpPr>
        <p:spPr>
          <a:xfrm flipH="1">
            <a:off x="4336026" y="3569110"/>
            <a:ext cx="433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5A7BDF4B-A8BA-87AA-84D5-EE251DA97461}"/>
              </a:ext>
            </a:extLst>
          </p:cNvPr>
          <p:cNvSpPr/>
          <p:nvPr/>
        </p:nvSpPr>
        <p:spPr>
          <a:xfrm>
            <a:off x="4769384" y="3028335"/>
            <a:ext cx="88783" cy="106859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37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9337F-1E89-F27E-AA6C-D2F53B5F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24739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AI in aviation </vt:lpstr>
      <vt:lpstr>Topic introduction</vt:lpstr>
      <vt:lpstr>First attempt</vt:lpstr>
      <vt:lpstr>Data Processing</vt:lpstr>
      <vt:lpstr>First regressor</vt:lpstr>
      <vt:lpstr>Machine learning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MOYAUX</dc:creator>
  <cp:lastModifiedBy>Etienne MOYAUX</cp:lastModifiedBy>
  <cp:revision>1</cp:revision>
  <dcterms:created xsi:type="dcterms:W3CDTF">2024-12-16T10:32:52Z</dcterms:created>
  <dcterms:modified xsi:type="dcterms:W3CDTF">2024-12-16T11:35:35Z</dcterms:modified>
</cp:coreProperties>
</file>