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6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9770" autoAdjust="0"/>
  </p:normalViewPr>
  <p:slideViewPr>
    <p:cSldViewPr snapToGrid="0">
      <p:cViewPr>
        <p:scale>
          <a:sx n="75" d="100"/>
          <a:sy n="75" d="100"/>
        </p:scale>
        <p:origin x="-1896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192469"/>
          </a:xfrm>
        </p:spPr>
        <p:txBody>
          <a:bodyPr/>
          <a:lstStyle/>
          <a:p>
            <a:pPr algn="ctr"/>
            <a:r>
              <a:rPr lang="fr-FR" dirty="0" smtClean="0"/>
              <a:t>Projet final ESIC – SOLUTEC	</a:t>
            </a:r>
            <a:endParaRPr lang="fr-FR" dirty="0"/>
          </a:p>
        </p:txBody>
      </p:sp>
      <p:pic>
        <p:nvPicPr>
          <p:cNvPr id="4" name="Picture 4" descr="http://www.efrei.fr/wp-content/uploads/2015/06/Solutec_logo-290x1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923" y="2868045"/>
            <a:ext cx="2762250" cy="1400175"/>
          </a:xfrm>
          <a:prstGeom prst="rect">
            <a:avLst/>
          </a:prstGeom>
          <a:noFill/>
        </p:spPr>
      </p:pic>
      <p:pic>
        <p:nvPicPr>
          <p:cNvPr id="5" name="Picture 6" descr="http://www.esic.fr/wp-content/uploads/2017/04/LOGO-ESIC-Formation-en-Alternance-moins-allong%C3%A9-310x1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442" y="2868045"/>
            <a:ext cx="2705753" cy="144016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8309811" y="4747118"/>
            <a:ext cx="3847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FAGES Mathias</a:t>
            </a:r>
          </a:p>
          <a:p>
            <a:r>
              <a:rPr lang="fr-FR" dirty="0"/>
              <a:t>GUARDIOLA David</a:t>
            </a:r>
          </a:p>
          <a:p>
            <a:r>
              <a:rPr lang="fr-FR" dirty="0"/>
              <a:t>JAFFRE </a:t>
            </a:r>
            <a:r>
              <a:rPr lang="fr-FR" dirty="0" smtClean="0"/>
              <a:t>David</a:t>
            </a:r>
          </a:p>
          <a:p>
            <a:r>
              <a:rPr lang="fr-FR" dirty="0" smtClean="0"/>
              <a:t>MONRAPHA </a:t>
            </a:r>
            <a:r>
              <a:rPr lang="fr-FR" dirty="0" err="1" smtClean="0"/>
              <a:t>Guénaël</a:t>
            </a:r>
            <a:r>
              <a:rPr lang="fr-FR" dirty="0" smtClean="0"/>
              <a:t> </a:t>
            </a:r>
          </a:p>
          <a:p>
            <a:r>
              <a:rPr lang="fr-FR" dirty="0" smtClean="0"/>
              <a:t>MORESO Eli</a:t>
            </a:r>
          </a:p>
          <a:p>
            <a:r>
              <a:rPr lang="fr-FR" dirty="0"/>
              <a:t>SGHYAR </a:t>
            </a:r>
            <a:r>
              <a:rPr lang="fr-FR" dirty="0" smtClean="0"/>
              <a:t>Amine</a:t>
            </a:r>
          </a:p>
          <a:p>
            <a:r>
              <a:rPr lang="fr-FR" dirty="0" smtClean="0"/>
              <a:t>ARNAUD Etienne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60258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3782"/>
            <a:ext cx="12192000" cy="147857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727200"/>
            <a:ext cx="9905999" cy="4064001"/>
          </a:xfrm>
        </p:spPr>
        <p:txBody>
          <a:bodyPr/>
          <a:lstStyle/>
          <a:p>
            <a:r>
              <a:rPr lang="fr-FR" dirty="0" smtClean="0"/>
              <a:t>Diagramme </a:t>
            </a:r>
            <a:r>
              <a:rPr lang="fr-FR" dirty="0" smtClean="0"/>
              <a:t>des cas d’utilisation</a:t>
            </a:r>
          </a:p>
          <a:p>
            <a:r>
              <a:rPr lang="fr-FR" dirty="0" smtClean="0"/>
              <a:t>MCD</a:t>
            </a:r>
          </a:p>
          <a:p>
            <a:r>
              <a:rPr lang="fr-FR" dirty="0" smtClean="0"/>
              <a:t>Analyse du </a:t>
            </a:r>
            <a:r>
              <a:rPr lang="fr-FR" dirty="0" smtClean="0"/>
              <a:t>besoin</a:t>
            </a:r>
            <a:endParaRPr lang="fr-FR" dirty="0" smtClean="0"/>
          </a:p>
          <a:p>
            <a:r>
              <a:rPr lang="fr-FR" dirty="0" smtClean="0"/>
              <a:t>Déroulement </a:t>
            </a:r>
            <a:r>
              <a:rPr lang="fr-FR" dirty="0"/>
              <a:t>du </a:t>
            </a:r>
            <a:r>
              <a:rPr lang="fr-FR" dirty="0" smtClean="0"/>
              <a:t>développement</a:t>
            </a:r>
            <a:endParaRPr lang="fr-FR" dirty="0"/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234382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452423"/>
            <a:ext cx="12192000" cy="1478570"/>
          </a:xfrm>
        </p:spPr>
        <p:txBody>
          <a:bodyPr/>
          <a:lstStyle/>
          <a:p>
            <a:pPr algn="ctr"/>
            <a:r>
              <a:rPr lang="fr-FR" dirty="0" smtClean="0"/>
              <a:t>Diagramme des cas 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7490" y="481187"/>
            <a:ext cx="4914841" cy="637681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7" name="Image 16" descr="Diag CU 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4" y="1970843"/>
            <a:ext cx="862425" cy="1143911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pic>
        <p:nvPicPr>
          <p:cNvPr id="10" name="Image 9" descr="Diag CU 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36" y="480114"/>
            <a:ext cx="3795297" cy="2112165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pic>
        <p:nvPicPr>
          <p:cNvPr id="9" name="Image 8" descr="Diag CU 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0" y="1637175"/>
            <a:ext cx="2764600" cy="366693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1" name="Image 10" descr="Diag CU 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934" y="2595497"/>
            <a:ext cx="2994029" cy="1968883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pic>
        <p:nvPicPr>
          <p:cNvPr id="12" name="Image 11" descr="Diag CU 4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187" y="4274930"/>
            <a:ext cx="3576789" cy="2583070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pic>
        <p:nvPicPr>
          <p:cNvPr id="20" name="Image 19" descr="Diag CU 4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013" y="512276"/>
            <a:ext cx="8569615" cy="6188767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8" name="Image 17" descr="Diag CU 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667" y="816746"/>
            <a:ext cx="9890280" cy="5504155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9" name="Image 18" descr="Diag CU 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717" y="532661"/>
            <a:ext cx="9301527" cy="6116714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88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0524E-6 -2.21374E-6 L -0.16019 0.132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69575E-6 1.52209E-6 L 0.01537 0.32986 " pathEditMode="relative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84501E-6 -3.58779E-6 L -0.02774 -0.0569 " pathEditMode="relative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21698E-6 -3.39579E-6 L -0.05027 -0.31968 " pathEditMode="relative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780737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/>
              <a:t>MCD</a:t>
            </a:r>
            <a:endParaRPr lang="fr-FR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8" y="773614"/>
            <a:ext cx="10491537" cy="5322385"/>
          </a:xfrm>
        </p:spPr>
      </p:pic>
    </p:spTree>
    <p:extLst>
      <p:ext uri="{BB962C8B-B14F-4D97-AF65-F5344CB8AC3E}">
        <p14:creationId xmlns="" xmlns:p14="http://schemas.microsoft.com/office/powerpoint/2010/main" val="169363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10800000">
            <a:off x="6540377" y="3889094"/>
            <a:ext cx="2071188" cy="1886674"/>
            <a:chOff x="6540377" y="3889094"/>
            <a:chExt cx="2071188" cy="1886674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 flipH="1">
            <a:off x="3577258" y="3889095"/>
            <a:ext cx="2071188" cy="1886674"/>
            <a:chOff x="6540377" y="3889094"/>
            <a:chExt cx="2071188" cy="1886674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 rot="5400000">
            <a:off x="5100145" y="587323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formations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 rot="5400000">
            <a:off x="4610335" y="627328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Visualiser les bilans de formation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 rot="5400000">
            <a:off x="3848949" y="7014714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Compatibilité de l’application sur mobile/tablette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5400000">
            <a:off x="4451929" y="6188575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de formation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083396" y="54675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cursus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5400000">
            <a:off x="4749693" y="616847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de cursus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 rot="5400000">
            <a:off x="3585584" y="7339099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formateurs sur une session de formation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5400000">
            <a:off x="3582659" y="7282936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 des stagiaires dans une session de formation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950360" y="656946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formateurs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4347081" y="6989451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d’évaluation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5400000">
            <a:off x="4280701" y="659713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Visualisation les plannings de formation 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042196" y="57295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stagiaires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4255679" y="7391895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d’émargement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rot="5400000">
            <a:off x="4019575" y="6901935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feuilles d’évaluation en ligne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155127" y="58222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salles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876800" y="8002821"/>
            <a:ext cx="24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convocations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299948" y="615794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724921" y="5323653"/>
            <a:ext cx="28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droits utilisateurs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 rot="5400000">
            <a:off x="4674118" y="6263454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plannings de cursus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4338667" y="6596714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bilans de formation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650051" y="617400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ordres de missions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869418" y="694684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équipements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167113" y="64255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sociétés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092444" y="5178209"/>
            <a:ext cx="23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conventions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5400000">
            <a:off x="3822469" y="7104902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salles sur une session de formation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5195641" y="481976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sites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15734" y="4824811"/>
            <a:ext cx="2963119" cy="202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Application de gestion de formations</a:t>
            </a:r>
            <a:endParaRPr lang="fr-FR" sz="3600" dirty="0"/>
          </a:p>
        </p:txBody>
      </p:sp>
    </p:spTree>
    <p:extLst>
      <p:ext uri="{BB962C8B-B14F-4D97-AF65-F5344CB8AC3E}">
        <p14:creationId xmlns="" xmlns:p14="http://schemas.microsoft.com/office/powerpoint/2010/main" val="187180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13241 C -0.00092 0.10255 -0.00196 0.07061 -0.00599 0.04144 C -0.00678 0.02662 -0.00756 0.01181 -0.00951 -0.00277 C -0.01081 -0.02291 -0.01159 -0.04444 -0.01433 -0.06412 C -0.01511 -0.07777 -0.01654 -0.08889 -0.01784 -0.10208 C -0.01719 -0.15208 -0.02097 -0.21875 -0.00365 -0.26481 C -0.00066 -0.28125 -0.00469 -0.26111 4.79167E-6 -0.27754 C 0.00221 -0.28518 0.00117 -0.29236 0.00468 -0.29884 C 0.00742 -0.31365 0.01158 -0.32754 0.01549 -0.3412 C 0.01914 -0.35393 0.02174 -0.36921 0.02617 -0.38101 C 0.02799 -0.38611 0.0302 -0.39074 0.03216 -0.39583 C 0.03437 -0.40162 0.03919 -0.41273 0.03919 -0.4125 C 0.04153 -0.42453 0.04739 -0.43148 0.05234 -0.44027 C 0.06197 -0.4574 0.07408 -0.46851 0.08684 -0.47639 C 0.08815 -0.47731 0.08919 -0.47963 0.09049 -0.48055 C 0.09739 -0.48588 0.10455 -0.49213 0.11184 -0.49537 C 0.12252 -0.50764 0.13737 -0.51759 0.15 -0.52083 C 0.15429 -0.52476 0.15846 -0.52639 0.16302 -0.52916 C 0.17109 -0.53889 0.16119 -0.52824 0.17382 -0.53564 C 0.17513 -0.53634 0.17604 -0.53889 0.17734 -0.53981 C 0.1789 -0.54097 0.18059 -0.5412 0.18216 -0.54189 C 0.19101 -0.54976 0.20026 -0.55139 0.2095 -0.55671 C 0.2444 -0.57662 0.28489 -0.57129 0.32018 -0.57129 " pathEditMode="relative" rAng="0" ptsTypes="ffffffffffffffffffffffA">
                                      <p:cBhvr>
                                        <p:cTn id="1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963 C -0.00091 0.06644 -0.00195 0.03449 -0.00599 0.00533 C -0.00677 -0.00949 -0.00755 -0.0243 -0.0095 -0.03889 C -0.0108 -0.05903 -0.01158 -0.08055 -0.01432 -0.10023 C -0.0151 -0.11389 -0.01653 -0.125 -0.01783 -0.13819 C -0.01718 -0.18819 -0.02096 -0.25486 -0.00364 -0.30092 C -0.00065 -0.31736 -0.00468 -0.29722 -4.16667E-6 -0.31366 C 0.00222 -0.32129 0.00118 -0.32847 0.00469 -0.33495 C 0.00743 -0.34977 0.01159 -0.36366 0.0155 -0.37731 C 0.01914 -0.39004 0.02175 -0.40532 0.02618 -0.41713 C 0.028 -0.42222 0.03021 -0.42685 0.03217 -0.43194 C 0.03438 -0.43773 0.0392 -0.44884 0.0392 -0.44861 C 0.04154 -0.46065 0.0474 -0.46759 0.05235 -0.47639 C 0.06198 -0.49352 0.07409 -0.50463 0.08685 -0.5125 C 0.08816 -0.51342 0.0892 -0.51574 0.0905 -0.51666 C 0.0974 -0.52199 0.10456 -0.52824 0.11185 -0.53148 C 0.12253 -0.54375 0.13737 -0.5537 0.15 -0.55694 C 0.1543 -0.56088 0.15847 -0.5625 0.16303 -0.56528 C 0.1711 -0.575 0.1612 -0.56435 0.17383 -0.57176 C 0.17513 -0.57245 0.17605 -0.575 0.17735 -0.57592 C 0.17891 -0.57708 0.1806 -0.57731 0.18217 -0.57801 C 0.19102 -0.58588 0.20026 -0.5875 0.20951 -0.59282 C 0.24441 -0.61273 0.2849 -0.60741 0.32019 -0.60741 " pathEditMode="relative" rAng="0" ptsTypes="ffffffffffffffffffffffA"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12963 C -0.00092 0.09977 -0.00196 0.06782 -0.00599 0.03866 C -0.00677 0.02384 -0.00756 0.00903 -0.00951 -0.00556 C -0.01081 -0.0257 -0.01159 -0.04722 -0.01433 -0.0669 C -0.01511 -0.08056 -0.01654 -0.09167 -0.01784 -0.10486 C -0.01719 -0.15486 -0.02097 -0.22153 -0.00365 -0.26759 C -0.00065 -0.28403 -0.00469 -0.26389 3.95833E-6 -0.28033 C 0.00221 -0.28796 0.00117 -0.29514 0.00468 -0.30162 C 0.00742 -0.31644 0.01158 -0.33033 0.01549 -0.34398 C 0.01914 -0.35671 0.02174 -0.37199 0.02617 -0.3838 C 0.02799 -0.38889 0.0302 -0.39352 0.03216 -0.39861 C 0.03437 -0.4044 0.03919 -0.41551 0.03919 -0.41528 C 0.04153 -0.42732 0.04739 -0.43426 0.05234 -0.44306 C 0.06198 -0.46019 0.07408 -0.4713 0.08685 -0.47917 C 0.08815 -0.48009 0.08919 -0.48241 0.09049 -0.48333 C 0.09739 -0.48866 0.10455 -0.49491 0.11185 -0.49815 C 0.12252 -0.51042 0.13737 -0.52037 0.15 -0.52361 C 0.15429 -0.52755 0.15846 -0.52917 0.16302 -0.53195 C 0.17109 -0.54167 0.16119 -0.53102 0.17382 -0.53843 C 0.17513 -0.53912 0.17604 -0.54167 0.17734 -0.54259 C 0.1789 -0.54375 0.1806 -0.54398 0.18216 -0.54468 C 0.19101 -0.55255 0.20026 -0.55417 0.2095 -0.55949 C 0.2444 -0.5794 0.28489 -0.57408 0.32018 -0.57408 " pathEditMode="relative" rAng="0" ptsTypes="ffffffffffffffffffffffA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963 C -0.00092 0.06644 -0.00196 0.03449 -0.00599 0.00532 C -0.00677 -0.00949 -0.00756 -0.02431 -0.00951 -0.03889 C -0.01081 -0.05903 -0.01159 -0.08056 -0.01433 -0.10023 C -0.01511 -0.11389 -0.01654 -0.125 -0.01784 -0.13819 C -0.01719 -0.18819 -0.02097 -0.25486 -0.00365 -0.30093 C -0.00065 -0.31736 -0.00469 -0.29722 3.95833E-6 -0.31366 C 0.00221 -0.3213 0.00117 -0.32847 0.00468 -0.33495 C 0.00742 -0.34977 0.01158 -0.36366 0.01549 -0.37731 C 0.01914 -0.39005 0.02174 -0.40532 0.02617 -0.41713 C 0.02799 -0.42222 0.0302 -0.42685 0.03216 -0.43194 C 0.03437 -0.43773 0.03919 -0.44884 0.03919 -0.44861 C 0.04153 -0.46065 0.04739 -0.46759 0.05234 -0.47639 C 0.06198 -0.49352 0.07408 -0.50463 0.08685 -0.5125 C 0.08815 -0.51343 0.08919 -0.51574 0.09049 -0.51667 C 0.09739 -0.52199 0.10455 -0.52824 0.11185 -0.53148 C 0.12252 -0.54375 0.13737 -0.5537 0.15 -0.55694 C 0.15429 -0.56088 0.15846 -0.5625 0.16302 -0.56528 C 0.17109 -0.575 0.16119 -0.56435 0.17382 -0.57176 C 0.17513 -0.57245 0.17604 -0.575 0.17734 -0.57593 C 0.1789 -0.57708 0.1806 -0.57731 0.18216 -0.57801 C 0.19101 -0.58588 0.20026 -0.5875 0.2095 -0.59282 C 0.2444 -0.61273 0.28489 -0.60741 0.32018 -0.60741 " pathEditMode="relative" rAng="0" ptsTypes="ffffffffffffffffffffffA">
                                      <p:cBhvr>
                                        <p:cTn id="1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C -0.00091 -0.02615 -0.00195 -0.05393 -0.00599 -0.07916 C -0.00677 -0.09212 -0.00755 -0.10486 -0.0095 -0.11759 C -0.01093 -0.13518 -0.01172 -0.15393 -0.01445 -0.17106 C -0.01523 -0.18287 -0.01666 -0.19259 -0.01797 -0.20393 C -0.01731 -0.24745 -0.02109 -0.30532 -0.00364 -0.34537 C -0.00065 -0.35972 -0.00468 -0.34212 -3.54167E-6 -0.35648 C 0.00235 -0.36319 0.00131 -0.36944 0.00482 -0.375 C 0.00756 -0.38796 0.01185 -0.39976 0.01576 -0.41157 C 0.0194 -0.42268 0.02214 -0.43611 0.02657 -0.44629 C 0.02839 -0.45069 0.0306 -0.45462 0.03256 -0.45902 C 0.0349 -0.46412 0.03972 -0.47384 0.03972 -0.47361 C 0.04206 -0.48402 0.04805 -0.49004 0.053 -0.49768 C 0.06276 -0.51273 0.075 -0.52222 0.08802 -0.52916 C 0.08933 -0.53009 0.09037 -0.53194 0.09167 -0.53287 C 0.0987 -0.5375 0.10586 -0.54282 0.11328 -0.5456 C 0.12409 -0.55625 0.13907 -0.56504 0.15196 -0.56782 C 0.15625 -0.57129 0.16042 -0.57268 0.16511 -0.575 C 0.17331 -0.58356 0.16328 -0.5743 0.17605 -0.58078 C 0.17735 -0.58125 0.17826 -0.58356 0.17956 -0.58425 C 0.18112 -0.58541 0.18282 -0.58541 0.18451 -0.58611 C 0.19336 -0.59305 0.20274 -0.59444 0.21211 -0.59907 C 0.2474 -0.61643 0.28842 -0.6118 0.32422 -0.6118 " pathEditMode="relative" rAng="0" ptsTypes="ffffffffffffffffffffffA">
                                      <p:cBhvr>
                                        <p:cTn id="1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30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963 C -0.00091 0.06644 -0.00195 0.03449 -0.00599 0.00533 C -0.00677 -0.00949 -0.00755 -0.0243 -0.00951 -0.03889 C -0.01081 -0.05902 -0.01159 -0.08055 -0.01432 -0.10023 C -0.01511 -0.11389 -0.01654 -0.125 -0.01784 -0.13819 C -0.01719 -0.18819 -0.02096 -0.25486 -0.00365 -0.30092 C -0.00065 -0.31736 -0.00469 -0.29722 1.04167E-6 -0.31365 C 0.00221 -0.32129 0.00117 -0.32847 0.00469 -0.33495 C 0.00742 -0.34976 0.01159 -0.36365 0.01549 -0.37731 C 0.01914 -0.39004 0.02174 -0.40532 0.02617 -0.41713 C 0.02799 -0.42222 0.03021 -0.42685 0.03216 -0.43194 C 0.03437 -0.43773 0.03919 -0.44884 0.03919 -0.44861 C 0.04154 -0.46064 0.04739 -0.46759 0.05234 -0.47639 C 0.06198 -0.49351 0.07409 -0.50463 0.08685 -0.5125 C 0.08815 -0.51342 0.08919 -0.51574 0.09049 -0.51666 C 0.09739 -0.52199 0.10456 -0.52824 0.11185 -0.53148 C 0.12253 -0.54375 0.13737 -0.5537 0.15 -0.55694 C 0.1543 -0.56088 0.15846 -0.5625 0.16302 -0.56527 C 0.17109 -0.575 0.1612 -0.56435 0.17383 -0.57176 C 0.17513 -0.57245 0.17604 -0.575 0.17734 -0.57592 C 0.17891 -0.57708 0.1806 -0.57731 0.18216 -0.57801 C 0.19101 -0.58588 0.20026 -0.5875 0.2095 -0.59282 C 0.2444 -0.61273 0.28489 -0.6074 0.32018 -0.6074 " pathEditMode="relative" rAng="0" ptsTypes="ffffffffffffffffffffffA"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324 C -0.00091 0.10254 -0.00196 0.0706 -0.00599 0.04143 C -0.00677 0.02662 -0.00756 0.0118 -0.00951 -0.00278 C -0.01081 -0.02292 -0.01159 -0.04445 -0.01433 -0.06412 C -0.01511 -0.07778 -0.01654 -0.08889 -0.01784 -0.10209 C -0.01719 -0.15209 -0.02097 -0.21875 -0.00365 -0.26482 C -0.00065 -0.28125 -0.00469 -0.26111 3.33333E-6 -0.27755 C 0.00221 -0.28519 0.00117 -0.29236 0.00468 -0.29885 C 0.00742 -0.31366 0.01159 -0.32755 0.01549 -0.34121 C 0.01914 -0.35394 0.02174 -0.36922 0.02617 -0.38102 C 0.02799 -0.38611 0.03021 -0.39074 0.03216 -0.39584 C 0.03437 -0.40162 0.03919 -0.41274 0.03919 -0.4125 C 0.04153 -0.42454 0.04739 -0.43149 0.05234 -0.44028 C 0.06198 -0.45741 0.07409 -0.46852 0.08685 -0.47639 C 0.08815 -0.47732 0.08919 -0.47963 0.09049 -0.48056 C 0.09739 -0.48588 0.10455 -0.49213 0.11185 -0.49537 C 0.12252 -0.50764 0.13737 -0.5176 0.15 -0.52084 C 0.15429 -0.52477 0.15846 -0.52639 0.16302 -0.52917 C 0.17109 -0.53889 0.16119 -0.52824 0.17382 -0.53565 C 0.17513 -0.53635 0.17604 -0.53889 0.17734 -0.53982 C 0.1789 -0.54098 0.1806 -0.54121 0.18216 -0.5419 C 0.19101 -0.54977 0.20026 -0.55139 0.2095 -0.55672 C 0.2444 -0.57662 0.28489 -0.5713 0.32018 -0.5713 " pathEditMode="relative" rAng="0" ptsTypes="ffffffffffffffffffffffA"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10185 C -0.00403 0.07199 -0.00508 0.04004 -0.00911 0.01088 C -0.00989 -0.00394 -0.01068 -0.01875 -0.01263 -0.03334 C -0.01393 -0.05347 -0.01471 -0.075 -0.01745 -0.09468 C -0.01823 -0.10834 -0.01966 -0.11945 -0.02096 -0.13264 C -0.02031 -0.18264 -0.02409 -0.24931 -0.00677 -0.29537 C -0.00377 -0.31181 -0.00781 -0.29167 -0.00312 -0.3081 C -0.00091 -0.31574 -0.00195 -0.32292 0.00156 -0.3294 C 0.0043 -0.34422 0.00847 -0.3581 0.01237 -0.37176 C 0.01602 -0.38449 0.01862 -0.39977 0.02305 -0.41158 C 0.02487 -0.41667 0.02708 -0.4213 0.02904 -0.42639 C 0.03125 -0.43218 0.03607 -0.44329 0.03607 -0.44306 C 0.03841 -0.45509 0.04427 -0.46204 0.04922 -0.47084 C 0.05886 -0.48797 0.07097 -0.49908 0.08373 -0.50695 C 0.08503 -0.50787 0.08607 -0.51019 0.08737 -0.51111 C 0.09427 -0.51644 0.10143 -0.52269 0.10873 -0.52593 C 0.1194 -0.5382 0.13425 -0.54815 0.14688 -0.55139 C 0.15117 -0.55533 0.15534 -0.55695 0.1599 -0.55972 C 0.16797 -0.56945 0.15807 -0.5588 0.1707 -0.56621 C 0.17201 -0.5669 0.17292 -0.56945 0.17422 -0.57037 C 0.17578 -0.57153 0.17748 -0.57176 0.17904 -0.57246 C 0.18789 -0.58033 0.19714 -0.58195 0.20638 -0.58727 C 0.24128 -0.60718 0.28177 -0.60185 0.31706 -0.60185 " pathEditMode="relative" rAng="0" ptsTypes="ffffffffffffffffffffff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2 0.04212 C 0.02188 0.00625 0.02032 0.04814 0.02136 -0.03681 C 0.02149 -0.04862 0.02279 -0.06158 0.0237 -0.07315 C 0.02461 -0.08357 0.02383 -0.07732 0.02474 -0.09098 C 0.02592 -0.10903 0.02852 -0.12362 0.03047 -0.14098 C 0.03334 -0.16528 0.03034 -0.14468 0.03204 -0.1551 C 0.0323 -0.16135 0.03308 -0.16621 0.03386 -0.172 C 0.03451 -0.18056 0.03542 -0.18149 0.03633 -0.18959 C 0.03724 -0.19838 0.03881 -0.21158 0.04063 -0.21945 C 0.04102 -0.22084 0.0418 -0.22153 0.04219 -0.22315 C 0.04349 -0.22755 0.04454 -0.23311 0.04597 -0.2375 C 0.0474 -0.24144 0.04948 -0.24422 0.05079 -0.24838 C 0.05261 -0.25394 0.05717 -0.26297 0.06003 -0.26505 C 0.0625 -0.26922 0.06511 -0.27338 0.06771 -0.27732 C 0.06875 -0.27894 0.07071 -0.28172 0.07071 -0.28149 C 0.07149 -0.28542 0.07266 -0.28889 0.07357 -0.2926 C 0.07631 -0.3051 0.07123 -0.28843 0.07552 -0.30163 C 0.07631 -0.30695 0.07787 -0.31112 0.07891 -0.31598 C 0.0793 -0.31829 0.07982 -0.32269 0.07982 -0.32246 C 0.07943 -0.35139 0.06537 -0.42454 0.06537 -0.45371 " pathEditMode="relative" rAng="0" ptsTypes="ffffffffffffffffffff">
                                      <p:cBhvr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45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9 0.05092 C 0.01328 -0.00278 0.01159 0.05995 0.01263 -0.06783 C 0.01276 -0.08565 0.01406 -0.10486 0.01498 -0.12246 C 0.01589 -0.13797 0.01511 -0.12871 0.01602 -0.14908 C 0.01719 -0.17662 0.01979 -0.19815 0.02175 -0.22431 C 0.02461 -0.26111 0.02175 -0.22963 0.02331 -0.24537 C 0.02357 -0.2551 0.02435 -0.26204 0.02513 -0.2706 C 0.02578 -0.28403 0.02669 -0.28519 0.02761 -0.29746 C 0.02852 -0.31042 0.03008 -0.33056 0.03203 -0.34236 C 0.03229 -0.34445 0.03307 -0.34537 0.03347 -0.34769 C 0.03477 -0.3544 0.03581 -0.36273 0.03724 -0.36898 C 0.0388 -0.37523 0.04076 -0.37963 0.04219 -0.38588 C 0.04388 -0.39422 0.04844 -0.40741 0.0513 -0.41088 C 0.05378 -0.41736 0.05651 -0.42315 0.05912 -0.42917 C 0.06003 -0.43148 0.06198 -0.43588 0.06198 -0.43565 C 0.06276 -0.44167 0.06406 -0.44676 0.06485 -0.45255 C 0.06758 -0.4713 0.0625 -0.44607 0.0668 -0.46598 C 0.06758 -0.47385 0.06927 -0.4801 0.07018 -0.4875 C 0.07057 -0.49074 0.07123 -0.49769 0.07123 -0.49746 C 0.0707 -0.54074 0.05729 -0.60996 0.05729 -0.65371 " pathEditMode="relative" rAng="0" ptsTypes="ffffffffffffffffffff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34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0169 -0.05138 4.16667E-6 0.00903 0.00104 -0.11365 C 0.00117 -0.13148 0.00247 -0.14953 0.00338 -0.16713 C 0.00429 -0.18171 0.00351 -0.17291 0.00442 -0.19259 C 0.00559 -0.21875 0.0082 -0.23981 0.01015 -0.26481 C 0.01302 -0.30023 0.01015 -0.27013 0.01171 -0.28541 C 0.01198 -0.29467 0.01276 -0.30138 0.01354 -0.30972 C 0.01419 -0.32245 0.0151 -0.32384 0.01601 -0.33541 C 0.01692 -0.34791 0.01849 -0.36736 0.02044 -0.3787 C 0.0207 -0.38055 0.02148 -0.38171 0.02187 -0.38356 C 0.02317 -0.39027 0.02421 -0.39838 0.02565 -0.40463 C 0.02721 -0.41041 0.02916 -0.41458 0.03059 -0.4206 C 0.03229 -0.4287 0.03684 -0.44143 0.03971 -0.44467 C 0.04218 -0.45092 0.04492 -0.45648 0.04752 -0.4625 C 0.04843 -0.46458 0.05039 -0.46875 0.05039 -0.46851 C 0.05117 -0.47453 0.05247 -0.47939 0.05325 -0.48495 C 0.05599 -0.503 0.05091 -0.4787 0.0552 -0.49768 C 0.05599 -0.50532 0.05768 -0.51134 0.05859 -0.51875 C 0.05898 -0.52175 0.05963 -0.52824 0.05963 -0.528 C 0.05911 -0.5699 0.04948 -0.6125 0.04948 -0.65486 " pathEditMode="relative" rAng="0" ptsTypes="ffffffffffffffffffff">
                                      <p:cBhvr>
                                        <p:cTn id="1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32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4.44444E-6 C 0.00143 -0.03473 -0.00026 0.00578 0.00078 -0.07662 C 0.00091 -0.0882 0.00221 -0.1007 0.00312 -0.11204 C 0.00403 -0.12223 0.00325 -0.11621 0.00416 -0.1294 C 0.00534 -0.147 0.00794 -0.16088 0.00989 -0.17778 C 0.01276 -0.20162 0.00989 -0.18125 0.01146 -0.19167 C 0.01172 -0.19769 0.0125 -0.20209 0.01328 -0.20787 C 0.01393 -0.21644 0.01484 -0.21713 0.01575 -0.225 C 0.01666 -0.23334 0.01823 -0.24653 0.02018 -0.25394 C 0.02044 -0.25533 0.02122 -0.25602 0.02161 -0.25741 C 0.02291 -0.26181 0.02396 -0.26713 0.02539 -0.2713 C 0.02695 -0.27524 0.0289 -0.27825 0.03034 -0.28195 C 0.03203 -0.2875 0.03659 -0.29607 0.03945 -0.29815 C 0.04193 -0.30232 0.04466 -0.30625 0.04726 -0.31019 C 0.04818 -0.31158 0.05013 -0.31436 0.05013 -0.31412 C 0.05091 -0.31829 0.05221 -0.3213 0.05299 -0.32524 C 0.05573 -0.33727 0.05065 -0.32107 0.05495 -0.3338 C 0.05573 -0.33889 0.05742 -0.34306 0.05833 -0.34769 C 0.05872 -0.34977 0.05937 -0.35417 0.05937 -0.35394 C 0.05885 -0.38218 0.04297 -0.42963 0.04297 -0.45787 " pathEditMode="relative" rAng="0" ptsTypes="ffffffffffffffffffff">
                                      <p:cBhvr>
                                        <p:cTn id="1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2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C 0.00169 -0.0456 1.04167E-6 0.00764 0.00104 -0.10069 C 0.00117 -0.11597 0.00247 -0.1324 0.00338 -0.14745 C 0.0043 -0.16064 0.00351 -0.15277 0.00443 -0.17013 C 0.0056 -0.19328 0.0082 -0.2118 0.01016 -0.23379 C 0.01302 -0.26527 0.01016 -0.23865 0.01172 -0.25208 C 0.01198 -0.26041 0.01276 -0.2662 0.01354 -0.27361 C 0.01419 -0.28472 0.0151 -0.28611 0.01601 -0.29629 C 0.01693 -0.30717 0.01849 -0.32453 0.02044 -0.33449 C 0.0207 -0.33611 0.02148 -0.33703 0.02187 -0.33888 C 0.02318 -0.34467 0.02422 -0.35185 0.02565 -0.35717 C 0.02721 -0.3625 0.02917 -0.3662 0.0306 -0.37152 C 0.03229 -0.37847 0.03685 -0.38981 0.03971 -0.39282 C 0.04219 -0.39814 0.04492 -0.40324 0.04753 -0.40833 C 0.04844 -0.41018 0.05039 -0.41388 0.05039 -0.41365 C 0.05117 -0.41898 0.05247 -0.42314 0.05325 -0.42824 C 0.05599 -0.44421 0.05091 -0.42268 0.05521 -0.43958 C 0.05599 -0.44629 0.05768 -0.45162 0.05859 -0.45787 C 0.05898 -0.46064 0.05963 -0.46643 0.05963 -0.4662 C 0.05911 -0.50324 0.05963 -0.52407 0.05963 -0.56134 " pathEditMode="relative" rAng="0" ptsTypes="fffffffffffffffffffA">
                                      <p:cBhvr>
                                        <p:cTn id="1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-277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47 -0.02245 -0.00261 -0.04166 -0.00469 -0.06389 C -0.00417 -0.11852 -0.00417 -0.17315 -0.00313 -0.22778 C -0.00261 -0.25602 0.00338 -0.28333 0.00625 -0.31111 C 0.00872 -0.33495 0.0095 -0.35879 0.01562 -0.38055 C 0.01679 -0.39097 0.01796 -0.40416 0.02031 -0.41389 C 0.02213 -0.42153 0.02539 -0.42801 0.02656 -0.43611 C 0.02851 -0.45046 0.02695 -0.44398 0.03125 -0.45555 C 0.0332 -0.46967 0.04023 -0.49074 0.04531 -0.50278 C 0.04726 -0.5162 0.0483 -0.52199 0.05312 -0.53333 C 0.05364 -0.53796 0.05403 -0.54259 0.05468 -0.54722 C 0.05559 -0.55278 0.05781 -0.56389 0.05781 -0.56389 " pathEditMode="relative" ptsTypes="fffffffffffA">
                                      <p:cBhvr>
                                        <p:cTn id="1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47 -0.02245 -0.00261 -0.04166 -0.00469 -0.06389 C -0.00417 -0.11852 -0.00417 -0.17315 -0.00313 -0.22778 C -0.00261 -0.25602 0.00338 -0.28333 0.00625 -0.31111 C 0.00872 -0.33495 0.0095 -0.35879 0.01562 -0.38055 C 0.01679 -0.39097 0.01796 -0.40416 0.02031 -0.41389 C 0.02213 -0.42153 0.02539 -0.42801 0.02656 -0.43611 C 0.02851 -0.45046 0.02695 -0.44398 0.03125 -0.45555 C 0.0332 -0.46967 0.04023 -0.49074 0.04531 -0.50278 C 0.04726 -0.5162 0.0483 -0.52199 0.05312 -0.53333 C 0.05364 -0.53796 0.05403 -0.54259 0.05468 -0.54722 C 0.05559 -0.55278 0.05781 -0.56389 0.05781 -0.56389 " pathEditMode="relative" ptsTypes="fffffffffffA">
                                      <p:cBhvr>
                                        <p:cTn id="1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6 -0.12245 C 0.01576 -0.23681 0.01354 -0.35139 -0.00273 -0.46227 C -0.00703 -0.49213 -0.00781 -0.52593 -0.01445 -0.55532 C -0.01562 -0.56319 -0.01679 -0.58287 -0.01992 -0.59144 C -0.02812 -0.61366 -0.02435 -0.60023 -0.03112 -0.61319 C -0.04192 -0.63218 -0.05312 -0.64537 -0.06653 -0.65857 C -0.07344 -0.66551 -0.08099 -0.67569 -0.08893 -0.67894 C -0.09427 -0.69074 -0.09857 -0.68472 -0.10625 -0.69005 C -0.11523 -0.69699 -0.11875 -0.68009 -0.12838 -0.6831 C -0.14557 -0.68657 -0.14687 -0.67338 -0.1763 -0.67569 C -0.19635 -0.6713 -0.26054 -0.68472 -0.27838 -0.6794 " pathEditMode="relative" rAng="0" ptsTypes="fffffffffff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" y="-28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01 -0.66019 C -0.24648 -0.66019 -0.15703 -0.66227 -0.13346 -0.66065 C -0.12513 -0.65116 -0.13529 -0.66366 -0.1276 -0.65047 C -0.1237 -0.64121 -0.11979 -0.64514 -0.11719 -0.63472 C -0.1095 -0.62616 -0.1026 -0.6132 -0.09622 -0.60162 C -0.08984 -0.59097 -0.08242 -0.58172 -0.07669 -0.56806 C -0.07422 -0.56343 -0.07161 -0.55741 -0.0694 -0.55139 C -0.06693 -0.54422 -0.06198 -0.52986 -0.06198 -0.53009 C -0.0556 -0.52338 -0.05312 -0.50648 -0.04922 -0.49236 C -0.04219 -0.46482 -0.03789 -0.43125 -0.03555 -0.39584 C -0.03542 -0.39213 -0.03463 -0.38912 -0.03437 -0.38496 C -0.03242 -0.36574 -0.03034 -0.34676 -0.02982 -0.32616 C -0.025 -0.29584 -0.02213 -0.25486 -0.02266 -0.22107 C -0.02096 -0.21019 -0.02109 -0.19769 -0.02031 -0.18519 C -0.0168 -0.16273 -0.02057 -0.18982 -0.01927 -0.15533 C -0.01836 -0.15185 -0.01797 -0.14954 -0.01758 -0.1456 C -0.0168 -0.14144 -0.0168 -0.13681 -0.01654 -0.13195 C -0.0138 -0.10834 -0.01615 -0.08334 -0.01328 -0.05695 C -0.00768 0.03819 -0.01849 0.1456 -0.02344 0.24398 " pathEditMode="relative" rAng="0" ptsTypes="fffffffffffffffffff">
                                      <p:cBhvr>
                                        <p:cTn id="140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45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35 -0.74954 C -0.20951 -0.74815 -0.16016 -0.72848 -0.14518 -0.73287 C -0.11458 -0.7294 -0.05899 -0.7301 -0.04063 -0.72801 C -0.03281 -0.7213 -0.04258 -0.72986 -0.03477 -0.72084 C -0.03112 -0.71598 -0.02747 -0.71713 -0.02448 -0.71065 C -0.01732 -0.7044 -0.01107 -0.6963 -0.00443 -0.6882 C 0.00156 -0.68125 0.00898 -0.67523 0.01458 -0.66644 C 0.0168 -0.6632 0.01888 -0.65903 0.02135 -0.6551 C 0.02396 -0.6507 0.02904 -0.64144 0.02891 -0.64144 C 0.03476 -0.63635 0.0375 -0.62616 0.04141 -0.61667 C 0.04883 -0.59908 0.05338 -0.57755 0.05586 -0.5551 C 0.05625 -0.55278 0.05729 -0.5507 0.05768 -0.54838 C 0.05963 -0.53681 0.06198 -0.52408 0.06289 -0.51111 C 0.06784 -0.49236 0.07135 -0.46598 0.07174 -0.44468 C 0.07331 -0.43727 0.0737 -0.4301 0.07448 -0.42199 C 0.07864 -0.40764 0.07435 -0.42523 0.07656 -0.40324 C 0.07695 -0.40093 0.07786 -0.39908 0.07825 -0.39699 C 0.07891 -0.39398 0.07878 -0.39098 0.07891 -0.38866 C 0.08203 -0.37292 0.08177 -0.35718 0.08359 -0.34121 C 0.09036 -0.28079 0.08307 -0.21273 0.07969 -0.15348 " pathEditMode="relative" rAng="0" ptsTypes="ffffffffffffffffffff">
                                      <p:cBhvr>
                                        <p:cTn id="144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298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07 -0.51713 C -0.24844 -0.52083 -0.05521 -0.49954 -0.07487 -0.53889 C -0.09453 -0.57824 -0.06966 -0.53079 -0.06706 -0.52685 C -0.06419 -0.52199 -0.05846 -0.5125 -0.05859 -0.5125 C -0.05195 -0.50718 -0.04883 -0.49606 -0.0444 -0.48634 C -0.03594 -0.46782 -0.03112 -0.44514 -0.02786 -0.42176 C -0.0276 -0.41921 -0.0263 -0.41713 -0.02591 -0.41458 C -0.0237 -0.40208 -0.02096 -0.38889 -0.02005 -0.37546 C -0.01419 -0.35532 -0.01042 -0.32778 -0.0099 -0.30509 C -0.00807 -0.29745 -0.00768 -0.29005 -0.00664 -0.28171 C -0.00208 -0.26644 -0.00703 -0.28495 -0.00443 -0.26204 C -0.00391 -0.25926 -0.003 -0.25741 -0.00234 -0.25532 C -0.00169 -0.25208 -0.00169 -0.24907 -0.00169 -0.24653 C 0.00195 -0.23032 0.00169 -0.21389 0.00378 -0.19653 C 0.01146 -0.1331 0.00378 -0.06204 0.00039 0.00046 " pathEditMode="relative" rAng="0" ptsTypes="fsfffffffffffff">
                                      <p:cBhvr>
                                        <p:cTn id="148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22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64 -0.64884 C -0.25039 -0.64074 -0.12878 -0.63842 -0.09414 -0.63032 C -0.05677 -0.61643 -0.06393 -0.57754 -0.05755 -0.56551 C -0.05716 -0.56296 -0.05599 -0.56088 -0.0556 -0.55833 C -0.05338 -0.5456 -0.05065 -0.53264 -0.04961 -0.51921 C -0.04388 -0.49907 -0.03997 -0.47176 -0.03945 -0.44907 C -0.03776 -0.44143 -0.03724 -0.43356 -0.0362 -0.42523 C -0.03164 -0.40995 -0.03659 -0.42847 -0.03385 -0.40555 C -0.03346 -0.40301 -0.03242 -0.40092 -0.0319 -0.39884 C -0.03125 -0.3956 -0.03138 -0.39259 -0.03125 -0.38981 C -0.0276 -0.37384 -0.02799 -0.35741 -0.02578 -0.34004 C -0.01823 -0.27685 -0.02578 -0.20555 -0.0293 -0.14305 " pathEditMode="relative" rAng="0" ptsTypes="ffffffffffff">
                                      <p:cBhvr>
                                        <p:cTn id="15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" y="253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08 -0.74259 C -0.24818 -0.74398 -0.13646 -0.75301 -0.10391 -0.75046 C -0.09596 -0.74421 -0.08854 -0.73541 -0.08138 -0.72685 C -0.07461 -0.71921 -0.06628 -0.71273 -0.06016 -0.70393 C -0.05755 -0.70023 -0.05521 -0.69583 -0.05247 -0.69189 C -0.04948 -0.68703 -0.04388 -0.67754 -0.04401 -0.67754 C -0.03737 -0.67222 -0.03424 -0.66111 -0.02982 -0.65115 C -0.02122 -0.63263 -0.01628 -0.60995 -0.01328 -0.58657 C -0.01289 -0.58402 -0.01172 -0.58217 -0.01133 -0.57963 C -0.00911 -0.56666 -0.00638 -0.5537 -0.00534 -0.54027 C 0.00039 -0.5199 0.0043 -0.49282 0.00482 -0.47013 C 0.00651 -0.4625 0.00703 -0.45463 0.00807 -0.44629 C 0.01263 -0.43101 0.00768 -0.44953 0.01042 -0.42662 C 0.01081 -0.42407 0.01185 -0.42199 0.01237 -0.4199 C 0.01302 -0.41666 0.01289 -0.41365 0.01302 -0.41088 C 0.01667 -0.3949 0.01628 -0.37847 0.01849 -0.36111 C 0.02604 -0.29791 0.01849 -0.22662 0.01497 -0.16412 " pathEditMode="relative" rAng="0" ptsTypes="fffffffffffffffff">
                                      <p:cBhvr>
                                        <p:cTn id="156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28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C -0.00052 -0.11296 -0.00052 -0.22569 -0.00104 -0.33843 C -0.00117 -0.35972 -0.00912 -0.38519 -0.01615 -0.39954 C -0.01953 -0.40625 -0.02136 -0.41435 -0.02604 -0.41736 C -0.03646 -0.43148 -0.05117 -0.43681 -0.06341 -0.43889 C -0.08802 -0.45394 -0.15235 -0.49606 -0.17396 -0.50741 C -0.17787 -0.50787 -0.18867 -0.50625 -0.19271 -0.50741 C -0.20052 -0.50926 -0.27669 -0.52963 -0.28438 -0.52963 " pathEditMode="relative" rAng="0" ptsTypes="ffffffff">
                                      <p:cBhvr>
                                        <p:cTn id="1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-265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63 -0.77037 C -0.23958 -0.76343 -0.14805 -0.77292 -0.12838 -0.76481 C -0.11953 -0.7581 -0.11836 -0.75255 -0.10963 -0.74259 C -0.10365 -0.7294 -0.08685 -0.70972 -0.08047 -0.6963 C -0.07383 -0.68866 -0.0776 -0.6713 -0.07148 -0.6625 C -0.06888 -0.65856 -0.06654 -0.65417 -0.0638 -0.65023 C -0.06081 -0.64537 -0.05521 -0.63588 -0.05534 -0.63588 C -0.0487 -0.63056 -0.04557 -0.61944 -0.04115 -0.60949 C -0.03255 -0.59097 -0.0276 -0.56829 -0.02461 -0.54491 C -0.02422 -0.54236 -0.02305 -0.54051 -0.02266 -0.53796 C -0.02044 -0.525 -0.01771 -0.51204 -0.01667 -0.49884 C -0.01094 -0.47847 -0.00703 -0.45116 -0.00651 -0.42847 C -0.00482 -0.42083 -0.0043 -0.41296 -0.00325 -0.40463 C 0.0013 -0.38935 -0.00365 -0.40787 -0.00091 -0.38495 C -0.00052 -0.38241 0.00052 -0.38032 0.00104 -0.37824 C 0.00169 -0.375 0.00156 -0.37199 0.00169 -0.36921 C 0.00534 -0.35324 0.00495 -0.33681 0.00716 -0.31944 C 0.01471 -0.25648 0.00716 -0.18495 0.00365 -0.12269 " pathEditMode="relative" rAng="0" ptsTypes="ffffffffffffffffff">
                                      <p:cBhvr>
                                        <p:cTn id="164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322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2 -0.54444 C -0.24805 -0.53588 -0.12839 -0.52384 -0.09036 -0.51851 C -0.05234 -0.51319 -0.06602 -0.51782 -0.05833 -0.5125 C -0.05169 -0.50717 -0.04857 -0.49629 -0.04414 -0.48634 C -0.03555 -0.46782 -0.0306 -0.44513 -0.0276 -0.42175 C -0.02721 -0.41921 -0.02604 -0.41713 -0.02565 -0.41458 C -0.02344 -0.40185 -0.0207 -0.38888 -0.01966 -0.37546 C -0.01393 -0.35509 -0.01003 -0.32777 -0.00951 -0.30486 C -0.00781 -0.29745 -0.00729 -0.28958 -0.00625 -0.28148 C -0.00169 -0.2662 -0.00664 -0.28472 -0.00391 -0.2618 C -0.00352 -0.25925 -0.00247 -0.25717 -0.00195 -0.25509 C -0.0013 -0.25185 -0.00143 -0.24884 -0.0013 -0.24606 C 0.00234 -0.23009 0.00195 -0.21365 0.00417 -0.19629 C 0.01172 -0.13287 0.00417 -0.0618 0.00065 0.0007 " pathEditMode="relative" rAng="0" ptsTypes="faffffffffffff">
                                      <p:cBhvr>
                                        <p:cTn id="168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272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1 -0.69005 C -0.24284 -0.68866 -0.15456 -0.68449 -0.13112 -0.68195 C -0.12239 -0.67523 -0.1332 -0.68449 -0.12448 -0.67454 C -0.12044 -0.66968 -0.11628 -0.67084 -0.11302 -0.66389 C -0.10508 -0.65741 -0.09779 -0.64861 -0.09049 -0.64028 C -0.08385 -0.63264 -0.07539 -0.62616 -0.06927 -0.61713 C -0.06667 -0.61343 -0.06432 -0.60903 -0.06159 -0.6051 C -0.05859 -0.60023 -0.05299 -0.59074 -0.05312 -0.59074 C -0.04648 -0.58542 -0.04336 -0.57431 -0.03893 -0.56435 C -0.03034 -0.54584 -0.02552 -0.52315 -0.02239 -0.5 C -0.022 -0.49722 -0.02083 -0.49537 -0.02044 -0.49306 C -0.01823 -0.4801 -0.01549 -0.46713 -0.01445 -0.45371 C -0.00872 -0.43334 -0.00482 -0.40602 -0.0043 -0.38357 C -0.0026 -0.37593 -0.00208 -0.36806 -0.00104 -0.35972 C 0.00352 -0.34445 -0.00143 -0.36297 0.0013 -0.34005 C 0.00169 -0.3375 0.00274 -0.33542 0.00326 -0.33334 C 0.00391 -0.3301 0.00378 -0.32709 0.00391 -0.32431 C 0.00755 -0.30834 0.00716 -0.29213 0.00938 -0.27477 C 0.01693 -0.21135 0.00938 -0.14005 0.00586 -0.07778 " pathEditMode="relative" rAng="0" ptsTypes="fffffffffffffffffff">
                                      <p:cBhvr>
                                        <p:cTn id="172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30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C -0.00573 -0.05185 0.01458 -0.25162 -0.03411 -0.31111 C -0.08281 -0.3706 -0.23841 -0.34722 -0.29219 -0.35671 " pathEditMode="relative" rAng="0" ptsTypes="aaa">
                                      <p:cBhvr>
                                        <p:cTn id="1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185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3"/>
      <p:bldP spid="19" grpId="4"/>
      <p:bldP spid="19" grpId="5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4"/>
      <p:bldP spid="22" grpId="5"/>
      <p:bldP spid="23" grpId="2"/>
      <p:bldP spid="23" grpId="3"/>
      <p:bldP spid="24" grpId="0"/>
      <p:bldP spid="24" grpId="4"/>
      <p:bldP spid="24" grpId="5"/>
      <p:bldP spid="25" grpId="0"/>
      <p:bldP spid="25" grpId="2"/>
      <p:bldP spid="25" grpId="3"/>
      <p:bldP spid="26" grpId="0"/>
      <p:bldP spid="26" grpId="1"/>
      <p:bldP spid="26" grpId="2"/>
      <p:bldP spid="27" grpId="0"/>
      <p:bldP spid="27" grpId="1"/>
      <p:bldP spid="28" grpId="0"/>
      <p:bldP spid="28" grpId="3"/>
      <p:bldP spid="28" grpId="4"/>
      <p:bldP spid="29" grpId="0"/>
      <p:bldP spid="29" grpId="3"/>
      <p:bldP spid="29" grpId="4"/>
      <p:bldP spid="30" grpId="0"/>
      <p:bldP spid="30" grpId="1"/>
      <p:bldP spid="31" grpId="0"/>
      <p:bldP spid="31" grpId="4"/>
      <p:bldP spid="31" grpId="5"/>
      <p:bldP spid="32" grpId="0"/>
      <p:bldP spid="32" grpId="4"/>
      <p:bldP spid="32" grpId="5"/>
      <p:bldP spid="33" grpId="2"/>
      <p:bldP spid="33" grpId="3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3"/>
      <p:bldP spid="38" grpId="4"/>
      <p:bldP spid="39" grpId="0"/>
      <p:bldP spid="39" grpId="3"/>
      <p:bldP spid="39" grpId="4"/>
      <p:bldP spid="40" grpId="0"/>
      <p:bldP spid="40" grpId="1"/>
      <p:bldP spid="41" grpId="0"/>
      <p:bldP spid="41" grpId="1"/>
      <p:bldP spid="42" grpId="0"/>
      <p:bldP spid="42" grpId="1"/>
      <p:bldP spid="43" grpId="2"/>
      <p:bldP spid="43" grpId="3"/>
      <p:bldP spid="45" grpId="0"/>
      <p:bldP spid="45" grpId="3"/>
      <p:bldP spid="45" grpId="4"/>
      <p:bldP spid="46" grpId="2"/>
      <p:bldP spid="46" grpId="3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544145" y="342213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formations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358900" y="173938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Visualiser les bilans de formation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6149" y="2353814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Compatibilité de l’application sur mobile/tablette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27200" y="1045075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de formation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883496" y="235602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cursus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320693" y="262517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de cursus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81984" y="286870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formateurs sur une session de formation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53659" y="3638036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 des stagiaires dans une session de formation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648860" y="269596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formateurs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245981" y="3103251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d’évaluation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156501" y="130123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Visualisation les plannings de formation 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941096" y="155124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stagiaires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8163800" y="3480295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d’émargement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63846" y="3168135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feuilles d’évaluation en ligne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853627" y="1339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salles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775700" y="3824521"/>
            <a:ext cx="24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convocations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249648" y="195424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623821" y="1158053"/>
            <a:ext cx="28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droits utilisateurs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473200" y="1526354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plannings de cursus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250267" y="2710514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bilans de formation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272351" y="1665504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ordres de missions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5567918" y="306064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équipements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027913" y="22980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sociétés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613144" y="2041309"/>
            <a:ext cx="23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conventions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82369" y="2012202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salles sur une session de formation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5932241" y="97166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sites</a:t>
            </a:r>
            <a:endParaRPr lang="fr-FR" dirty="0"/>
          </a:p>
        </p:txBody>
      </p:sp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0" y="6858000"/>
          <a:ext cx="12192000" cy="91400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/>
                <a:gridCol w="11404600"/>
              </a:tblGrid>
              <a:tr h="355602"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Liste</a:t>
                      </a:r>
                      <a:r>
                        <a:rPr lang="fr-FR" sz="2400" baseline="0" dirty="0" smtClean="0"/>
                        <a:t> des User Stories triés par importance</a:t>
                      </a:r>
                      <a:endParaRPr lang="fr-FR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674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Gestion formation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dirty="0" smtClean="0"/>
                        <a:t> Gestion des sessions</a:t>
                      </a:r>
                      <a:r>
                        <a:rPr lang="fr-FR" baseline="0" dirty="0" smtClean="0"/>
                        <a:t> de formation</a:t>
                      </a:r>
                    </a:p>
                    <a:p>
                      <a:r>
                        <a:rPr lang="fr-FR" dirty="0" smtClean="0"/>
                        <a:t>- Gestion cursus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dirty="0" smtClean="0"/>
                        <a:t> Gestion des sessions</a:t>
                      </a:r>
                      <a:r>
                        <a:rPr lang="fr-FR" baseline="0" dirty="0" smtClean="0"/>
                        <a:t> de cursus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baseline="0" dirty="0" smtClean="0"/>
                        <a:t> Compatibilité du support</a:t>
                      </a:r>
                    </a:p>
                    <a:p>
                      <a:pPr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</a:tr>
              <a:tr h="118674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70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-Affectation des formateurs sur une session de formation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dirty="0" smtClean="0"/>
                        <a:t>Gestion des feuilles d’évaluation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Visualisation les plannings de formation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Gestion des plannings de cursus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Visualiser les bilans de formation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Remplissage des bilans de formation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Génération des feuilles d’évaluation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Inscription des stagiaires dans une session de formation</a:t>
                      </a:r>
                    </a:p>
                  </a:txBody>
                  <a:tcPr/>
                </a:tc>
              </a:tr>
              <a:tr h="118674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-Gestion des formateurs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Remplissage des feuilles d’évaluation en ligne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Gestion des stagiaires</a:t>
                      </a:r>
                      <a:endParaRPr lang="fr-FR" dirty="0"/>
                    </a:p>
                  </a:txBody>
                  <a:tcPr/>
                </a:tc>
              </a:tr>
              <a:tr h="118674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Gestion des droits utilisateurs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Génération des feuilles d’émargement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</a:tr>
              <a:tr h="118674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convocations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équipements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Affectation des salles sur une session de formation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conventions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société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sites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salles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des ordres de missions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7180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8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8611 L 0 -0.6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6667 L 0 -0.7912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78959 L -0.00078 -0.9576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95764 L -0.00182 -1.3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Déroulement du Développement</a:t>
            </a:r>
            <a:endParaRPr lang="fr-FR" sz="4800" dirty="0"/>
          </a:p>
        </p:txBody>
      </p:sp>
      <p:sp>
        <p:nvSpPr>
          <p:cNvPr id="5" name="Flèche droite 4"/>
          <p:cNvSpPr/>
          <p:nvPr/>
        </p:nvSpPr>
        <p:spPr>
          <a:xfrm>
            <a:off x="-16042" y="2069434"/>
            <a:ext cx="12031578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7284720" y="2073122"/>
            <a:ext cx="4730816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3243923"/>
            <a:ext cx="355854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Connexion à la base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Définition des styles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Mise en place de l’environnement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8540" y="3243923"/>
            <a:ext cx="372618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400" dirty="0" smtClean="0"/>
              <a:t>C#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400" dirty="0" smtClean="0"/>
              <a:t>Gestion de formations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400" dirty="0" smtClean="0"/>
              <a:t>Gestion de sessions de formation</a:t>
            </a:r>
          </a:p>
          <a:p>
            <a:pPr marL="285750" indent="-285750">
              <a:buFontTx/>
              <a:buChar char="-"/>
            </a:pPr>
            <a:r>
              <a:rPr lang="fr-FR" sz="2400" dirty="0" smtClean="0"/>
              <a:t>JAVA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400" dirty="0" smtClean="0"/>
              <a:t>Gestion de formations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400" dirty="0" smtClean="0"/>
              <a:t>Gestion de sessions de formation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4721" y="3243923"/>
            <a:ext cx="3679114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000" dirty="0" smtClean="0"/>
              <a:t>C#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Gestion de cursus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Gestion de sessions de cursus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Affectation des formateurs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Affectation des stagiaires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JAVA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Gestion de cursus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fr-FR" sz="2000" dirty="0" smtClean="0"/>
              <a:t>Gestion de sessions de cursus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4720" y="2488738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8540" y="2487485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167639" y="2486867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SPRINT 1</a:t>
            </a:r>
            <a:endParaRPr lang="fr-FR" sz="4400" dirty="0"/>
          </a:p>
        </p:txBody>
      </p:sp>
      <p:grpSp>
        <p:nvGrpSpPr>
          <p:cNvPr id="24" name="Groupe 23"/>
          <p:cNvGrpSpPr/>
          <p:nvPr/>
        </p:nvGrpSpPr>
        <p:grpSpPr>
          <a:xfrm>
            <a:off x="0" y="2189284"/>
            <a:ext cx="606669" cy="1172310"/>
            <a:chOff x="0" y="2189284"/>
            <a:chExt cx="606669" cy="1172310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0" y="2189284"/>
              <a:ext cx="606669" cy="29893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16200000" flipV="1">
              <a:off x="-435220" y="2923444"/>
              <a:ext cx="873371" cy="293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3563815" y="2192218"/>
            <a:ext cx="606669" cy="1172310"/>
            <a:chOff x="0" y="2189284"/>
            <a:chExt cx="606669" cy="1172310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0" y="2189284"/>
              <a:ext cx="606669" cy="29893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16200000" flipV="1">
              <a:off x="-435220" y="2923444"/>
              <a:ext cx="873371" cy="293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7291753" y="2192214"/>
            <a:ext cx="606669" cy="1172310"/>
            <a:chOff x="0" y="2189284"/>
            <a:chExt cx="606669" cy="1172310"/>
          </a:xfrm>
        </p:grpSpPr>
        <p:cxnSp>
          <p:nvCxnSpPr>
            <p:cNvPr id="32" name="Connecteur droit 31"/>
            <p:cNvCxnSpPr/>
            <p:nvPr/>
          </p:nvCxnSpPr>
          <p:spPr>
            <a:xfrm flipV="1">
              <a:off x="0" y="2189284"/>
              <a:ext cx="606669" cy="29893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rot="16200000" flipV="1">
              <a:off x="-435220" y="2923444"/>
              <a:ext cx="873371" cy="293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10568354" y="2145324"/>
            <a:ext cx="395649" cy="1222134"/>
            <a:chOff x="-392718" y="2139460"/>
            <a:chExt cx="395649" cy="1222134"/>
          </a:xfrm>
        </p:grpSpPr>
        <p:cxnSp>
          <p:nvCxnSpPr>
            <p:cNvPr id="35" name="Connecteur droit 34"/>
            <p:cNvCxnSpPr/>
            <p:nvPr/>
          </p:nvCxnSpPr>
          <p:spPr>
            <a:xfrm rot="10800000">
              <a:off x="-392718" y="2139460"/>
              <a:ext cx="392718" cy="34876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rot="16200000" flipV="1">
              <a:off x="-435220" y="2923444"/>
              <a:ext cx="873371" cy="293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589084" y="19431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22/01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135316" y="193723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24/01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839137" y="19196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26/01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9855507" y="18786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29/01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80613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1" grpId="0" animBg="1"/>
      <p:bldP spid="10" grpId="0" animBg="1"/>
      <p:bldP spid="6" grpId="0" animBg="1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8946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17828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455</TotalTime>
  <Words>478</Words>
  <Application>Microsoft Office PowerPoint</Application>
  <PresentationFormat>Personnalisé</PresentationFormat>
  <Paragraphs>132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Circuit</vt:lpstr>
      <vt:lpstr>Projet final ESIC – SOLUTEC </vt:lpstr>
      <vt:lpstr>Sommaire</vt:lpstr>
      <vt:lpstr>Diagramme des cas d’utilisation</vt:lpstr>
      <vt:lpstr>MCD</vt:lpstr>
      <vt:lpstr>Analyse du besoin</vt:lpstr>
      <vt:lpstr>Analyse du besoin</vt:lpstr>
      <vt:lpstr>Déroulement du Développement</vt:lpstr>
      <vt:lpstr>Démonstration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ESIC – SOLUTEC</dc:title>
  <dc:creator>esic</dc:creator>
  <cp:lastModifiedBy>esic</cp:lastModifiedBy>
  <cp:revision>63</cp:revision>
  <dcterms:created xsi:type="dcterms:W3CDTF">2018-01-24T14:32:49Z</dcterms:created>
  <dcterms:modified xsi:type="dcterms:W3CDTF">2018-01-30T14:50:37Z</dcterms:modified>
</cp:coreProperties>
</file>