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-2958" y="-18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192469"/>
          </a:xfrm>
        </p:spPr>
        <p:txBody>
          <a:bodyPr/>
          <a:lstStyle/>
          <a:p>
            <a:pPr algn="ctr"/>
            <a:r>
              <a:rPr lang="fr-FR" dirty="0" smtClean="0"/>
              <a:t>Projet final ESIC – SOLUTEC	</a:t>
            </a:r>
            <a:endParaRPr lang="fr-FR" dirty="0"/>
          </a:p>
        </p:txBody>
      </p:sp>
      <p:pic>
        <p:nvPicPr>
          <p:cNvPr id="4" name="Picture 4" descr="http://www.efrei.fr/wp-content/uploads/2015/06/Solutec_logo-290x1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923" y="2868045"/>
            <a:ext cx="2762250" cy="1400175"/>
          </a:xfrm>
          <a:prstGeom prst="rect">
            <a:avLst/>
          </a:prstGeom>
          <a:noFill/>
        </p:spPr>
      </p:pic>
      <p:pic>
        <p:nvPicPr>
          <p:cNvPr id="5" name="Picture 6" descr="http://www.esic.fr/wp-content/uploads/2017/04/LOGO-ESIC-Formation-en-Alternance-moins-allong%C3%A9-310x1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442" y="2868045"/>
            <a:ext cx="2705753" cy="144016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8309811" y="4861418"/>
            <a:ext cx="3847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FAGES Mathias</a:t>
            </a:r>
          </a:p>
          <a:p>
            <a:r>
              <a:rPr lang="fr-FR" dirty="0"/>
              <a:t>GUARDIOLA David</a:t>
            </a:r>
          </a:p>
          <a:p>
            <a:r>
              <a:rPr lang="fr-FR" dirty="0"/>
              <a:t>JAFFRE </a:t>
            </a:r>
            <a:r>
              <a:rPr lang="fr-FR" dirty="0" smtClean="0"/>
              <a:t>David</a:t>
            </a:r>
          </a:p>
          <a:p>
            <a:r>
              <a:rPr lang="fr-FR" dirty="0" smtClean="0"/>
              <a:t>MONRAPHA </a:t>
            </a:r>
            <a:r>
              <a:rPr lang="fr-FR" dirty="0" err="1" smtClean="0"/>
              <a:t>Guénaël</a:t>
            </a:r>
            <a:r>
              <a:rPr lang="fr-FR" dirty="0" smtClean="0"/>
              <a:t> </a:t>
            </a:r>
          </a:p>
          <a:p>
            <a:r>
              <a:rPr lang="fr-FR" dirty="0" smtClean="0"/>
              <a:t>MORESO Eli</a:t>
            </a:r>
          </a:p>
          <a:p>
            <a:r>
              <a:rPr lang="fr-FR" dirty="0"/>
              <a:t>SGHYAR </a:t>
            </a:r>
            <a:r>
              <a:rPr lang="fr-FR" dirty="0" smtClean="0"/>
              <a:t>Amine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60258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Analyse du besoin</a:t>
            </a:r>
          </a:p>
          <a:p>
            <a:r>
              <a:rPr lang="fr-FR" dirty="0" smtClean="0"/>
              <a:t>UML</a:t>
            </a:r>
          </a:p>
          <a:p>
            <a:r>
              <a:rPr lang="fr-FR" dirty="0"/>
              <a:t>Déroulement du projet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2343828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rot="10800000">
            <a:off x="6540377" y="3889094"/>
            <a:ext cx="2071188" cy="1886674"/>
            <a:chOff x="6540377" y="3889094"/>
            <a:chExt cx="2071188" cy="1886674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7575971" y="3889094"/>
              <a:ext cx="1035594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6540377" y="4832431"/>
              <a:ext cx="1035594" cy="943337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 flipH="1">
            <a:off x="3577258" y="3889095"/>
            <a:ext cx="2071188" cy="1886674"/>
            <a:chOff x="6540377" y="3889094"/>
            <a:chExt cx="2071188" cy="1886674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7575971" y="3889094"/>
              <a:ext cx="1035594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540377" y="4832431"/>
              <a:ext cx="1035594" cy="943337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1478570"/>
          </a:xfrm>
        </p:spPr>
        <p:txBody>
          <a:bodyPr/>
          <a:lstStyle/>
          <a:p>
            <a:pPr algn="ctr"/>
            <a:r>
              <a:rPr lang="fr-FR" dirty="0" smtClean="0"/>
              <a:t>Analyse du besoin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 rot="5400000">
            <a:off x="4750893" y="6239571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formations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 rot="5400000">
            <a:off x="4400784" y="7742586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Visualiser les bilans de formation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 rot="5400000">
            <a:off x="3721947" y="7014713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Compatibilité de l’application sur mobile/tablette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 rot="5400000">
            <a:off x="4516115" y="6473959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sessions formation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299294" y="601362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cursus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 rot="5400000">
            <a:off x="4717941" y="6807592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sessions de cursus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 rot="5400000">
            <a:off x="3725281" y="7446415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Affectation des formateurs sur une session de formation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 rot="5400000">
            <a:off x="3382128" y="8192443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Inscription des stagiaires dans une session de formation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829710" y="498831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formateurs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 rot="16200000">
            <a:off x="4334381" y="7978124"/>
            <a:ext cx="35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Génération des feuilles d’évaluation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 rot="5400000">
            <a:off x="4115596" y="8825257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Visualisation les plannings de formation 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940596" y="715829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stagiaires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4319179" y="7563345"/>
            <a:ext cx="369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Génération des feuilles d’émargement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rot="5400000">
            <a:off x="3816373" y="7073794"/>
            <a:ext cx="437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Remplissage des feuilles d’évaluation en ligne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299298" y="573337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salles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755267" y="6459771"/>
            <a:ext cx="24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convocations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5241341" y="588489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585221" y="6828603"/>
            <a:ext cx="285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droits utilisateurs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 rot="5400000">
            <a:off x="4476360" y="8517699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plannings de cursus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 rot="16200000">
            <a:off x="4320758" y="8292164"/>
            <a:ext cx="354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Remplissage des bilans de formation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4553281" y="5272303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ordres de missions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906085" y="5606997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équipements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5036248" y="620334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société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041642" y="5114708"/>
            <a:ext cx="235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conventions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5400000">
            <a:off x="3522516" y="911033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Affectation des salles sur une session de formation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5348039" y="542936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des sites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612852" y="4832431"/>
            <a:ext cx="2963119" cy="202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Application de gestion de formation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xmlns="" val="1871808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4971E-6 C -0.00169 -0.14474 0.00091 -0.28925 -0.00951 -0.43168 C -0.01237 -0.47052 -0.01159 -0.5133 -0.01667 -0.55098 C -0.01719 -0.56139 -0.01758 -0.58636 -0.02018 -0.59769 C -0.02682 -0.62729 -0.02396 -0.60948 -0.02982 -0.62682 C -0.03893 -0.65318 -0.04883 -0.67145 -0.06068 -0.69087 C -0.06706 -0.70104 -0.07357 -0.71445 -0.08099 -0.72023 C -0.08529 -0.73572 -0.08958 -0.72925 -0.09649 -0.73757 C -0.10469 -0.74752 -0.11133 -0.76416 -0.12018 -0.76948 C -0.12461 -0.77966 -0.12878 -0.79098 -0.13451 -0.79561 C -0.13867 -0.80648 -0.14544 -0.80948 -0.15117 -0.81318 C -0.15833 -0.81804 -0.16445 -0.82729 -0.17149 -0.83075 C -0.18229 -0.84416 -0.16888 -0.8289 -0.18333 -0.83954 C -0.18503 -0.84093 -0.18646 -0.84416 -0.18815 -0.84532 C -0.20195 -0.85526 -0.21667 -0.86197 -0.23099 -0.86567 C -0.24011 -0.87307 -0.25117 -0.87283 -0.26068 -0.87445 C -0.26471 -0.87746 -0.26302 -0.87723 -0.2655 -0.87723 " pathEditMode="relative" rAng="0" ptsTypes="ffffffffffffffffA">
                                      <p:cBhvr>
                                        <p:cTn id="1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" y="-439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9 -0.66127 C -0.34323 -0.65965 -0.32526 -0.65734 -0.30847 -0.6622 C -0.3 -0.66196 -0.29154 -0.66173 -0.28321 -0.66358 C -0.27188 -0.66381 -0.25964 -0.66289 -0.24844 -0.66566 C -0.23972 -0.66543 -0.23438 -0.66682 -0.22682 -0.66774 C -0.19896 -0.66127 -0.16107 -0.66081 -0.13711 -0.62497 C -0.12826 -0.61827 -0.13919 -0.62751 -0.13047 -0.61757 C -0.12643 -0.61156 -0.12227 -0.61387 -0.11901 -0.60694 C -0.11107 -0.60046 -0.10378 -0.59144 -0.09649 -0.58335 C -0.08972 -0.57572 -0.08138 -0.56925 -0.07526 -0.56023 C -0.07253 -0.55653 -0.07018 -0.55214 -0.06758 -0.54821 C -0.06459 -0.54358 -0.05886 -0.53387 -0.05899 -0.53387 C -0.05248 -0.52855 -0.04922 -0.51746 -0.04492 -0.50774 C -0.03633 -0.48902 -0.03138 -0.46636 -0.02839 -0.443 C -0.028 -0.44046 -0.02682 -0.43838 -0.02643 -0.43607 C -0.02422 -0.42335 -0.02149 -0.41017 -0.02044 -0.39676 C -0.01472 -0.37665 -0.01068 -0.34936 -0.01029 -0.32694 C -0.00847 -0.31907 -0.00807 -0.31144 -0.00703 -0.30289 C -0.00235 -0.28763 -0.00729 -0.30613 -0.00534 -0.28324 C -0.0043 -0.28092 -0.00365 -0.27907 -0.00326 -0.27653 C -0.00209 -0.27353 -0.00209 -0.27052 -0.00209 -0.26774 C 0.00156 -0.25156 2.08333E-6 -0.23537 0.00351 -0.2178 C 0.01107 -0.15445 0.00286 -0.08439 2.08333E-6 -0.02081 " pathEditMode="relative" rAng="5768284" ptsTypes="ffffffffffffffffffffffA">
                                      <p:cBhvr>
                                        <p:cTn id="145" dur="2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30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69 -0.72624 C -0.3401 -0.72462 -0.32214 -0.72277 -0.30534 -0.72717 C -0.29688 -0.72694 -0.28841 -0.7267 -0.28008 -0.72855 C -0.26875 -0.72879 -0.25664 -0.72786 -0.24531 -0.73064 C -0.2375 -0.7304 -0.23125 -0.73179 -0.2237 -0.73272 C -0.19583 -0.72624 -0.15794 -0.72578 -0.13412 -0.69017 C -0.12513 -0.68324 -0.1362 -0.69249 -0.12734 -0.68254 C -0.12331 -0.67769 -0.11914 -0.67884 -0.11589 -0.67191 C -0.10794 -0.66543 -0.10078 -0.65665 -0.09336 -0.64832 C -0.08659 -0.64069 -0.07826 -0.63422 -0.07214 -0.6252 C -0.0694 -0.6215 -0.06706 -0.61711 -0.06445 -0.61318 C -0.06146 -0.60855 -0.05573 -0.59884 -0.05586 -0.59884 C -0.04935 -0.59353 -0.04609 -0.58243 -0.0418 -0.57272 C -0.0332 -0.55399 -0.02826 -0.53133 -0.02526 -0.50798 C -0.02487 -0.50543 -0.0237 -0.50335 -0.02331 -0.50104 C -0.02109 -0.48832 -0.01836 -0.47514 -0.01732 -0.46173 C -0.01159 -0.44162 -0.00755 -0.41433 -0.00716 -0.39168 C -0.00534 -0.38381 -0.00495 -0.37618 -0.00404 -0.36786 C 0.00078 -0.3526 -0.00417 -0.3711 -0.00156 -0.34821 C -0.00117 -0.34566 8.33333E-7 -0.34381 0.00039 -0.3415 C 0.00104 -0.3385 0.00104 -0.33549 0.00104 -0.33272 C 0.00469 -0.3163 0.00443 -0.29988 0.00664 -0.28277 C 0.01432 -0.21942 0.00664 -0.14821 0.00312 -0.08578 " pathEditMode="relative" rAng="5768284" ptsTypes="ffffffffffffffffffffffA">
                                      <p:cBhvr>
                                        <p:cTn id="151" dur="2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302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02 -0.64046 C -0.34323 -0.63884 -0.32526 -0.63699 -0.30846 -0.64138 C -0.3 -0.64115 -0.29153 -0.64092 -0.2832 -0.64277 C -0.27187 -0.643 -0.25976 -0.64208 -0.24843 -0.64485 C -0.24062 -0.64462 -0.23437 -0.64601 -0.22682 -0.64693 C -0.19895 -0.64046 -0.16106 -0.64 -0.13724 -0.60439 C -0.12825 -0.59745 -0.13932 -0.6067 -0.13047 -0.59676 C -0.12643 -0.5919 -0.12226 -0.59306 -0.11901 -0.58612 C -0.11106 -0.57965 -0.1039 -0.57086 -0.09648 -0.56254 C -0.08971 -0.55491 -0.08138 -0.54844 -0.07526 -0.53942 C -0.07252 -0.53572 -0.07018 -0.53133 -0.06757 -0.5274 C -0.06458 -0.52277 -0.05885 -0.51306 -0.05898 -0.51306 C -0.05247 -0.50774 -0.04922 -0.49664 -0.04492 -0.48693 C -0.03632 -0.4682 -0.03138 -0.44555 -0.02838 -0.42219 C -0.02799 -0.41965 -0.02682 -0.41757 -0.02643 -0.41526 C -0.02422 -0.40254 -0.02148 -0.38936 -0.02044 -0.37595 C -0.01471 -0.35583 -0.01067 -0.32855 -0.01028 -0.30589 C -0.00846 -0.29803 -0.00807 -0.2904 -0.00716 -0.28208 C -0.00234 -0.26682 -0.00729 -0.28531 -0.00468 -0.26242 C -0.00429 -0.25988 -0.00312 -0.25803 -0.00273 -0.25572 C -0.00208 -0.25271 -0.00208 -0.24971 -0.00208 -0.24693 C 0.00157 -0.23075 0.00131 -0.21433 0.00352 -0.19699 C 0.0112 -0.13364 0.00352 -0.06242 -3.54167E-6 -3.58382E-6 " pathEditMode="relative" rAng="5768284" ptsTypes="ffffffffffffffffffffffA">
                                      <p:cBhvr>
                                        <p:cTn id="157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302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5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56 -0.01226 0.00391 -0.02705 0.00716 -0.04023 C 0.01172 -0.0585 0.01576 -0.07607 0.01901 -0.09503 C 0.02136 -0.10844 0.02305 -0.12139 0.025 -0.13526 C 0.02578 -0.14104 0.02865 -0.15214 0.02865 -0.15214 C 0.02943 -0.16925 0.02982 -0.18428 0.03216 -0.20069 C 0.03464 -0.23653 0.03998 -0.27191 0.04531 -0.30659 C 0.04584 -0.32601 0.04518 -0.35237 0.04883 -0.37202 C 0.05091 -0.39468 0.05235 -0.41734 0.05482 -0.43977 C 0.05443 -0.47838 0.05521 -0.51723 0.05365 -0.55584 C 0.05352 -0.55815 0.05104 -0.55676 0.05 -0.55815 C 0.04649 -0.56301 0.04766 -0.56786 0.04766 -0.57503 L 0.05482 -0.57064 " pathEditMode="relative" ptsTypes="fffffffffffAA">
                                      <p:cBhvr>
                                        <p:cTn id="1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984 -0.78428 C -0.37318 -0.78266 -0.35521 -0.78081 -0.33841 -0.78521 C -0.32995 -0.78498 -0.32148 -0.78474 -0.31315 -0.78659 C -0.30182 -0.78683 -0.28958 -0.7859 -0.27838 -0.78868 C -0.27044 -0.78844 -0.26432 -0.78983 -0.25677 -0.79076 C -0.2289 -0.78428 -0.19101 -0.78382 -0.16706 -0.74798 C -0.1582 -0.74128 -0.16914 -0.75053 -0.16042 -0.74058 C -0.15638 -0.73573 -0.15221 -0.73688 -0.14896 -0.72995 C -0.14101 -0.72347 -0.13372 -0.71469 -0.12643 -0.70636 C -0.11966 -0.69873 -0.11133 -0.69226 -0.10521 -0.68324 C -0.10247 -0.67954 -0.10013 -0.67515 -0.09752 -0.67122 C -0.09453 -0.66659 -0.0888 -0.65688 -0.08893 -0.65688 C -0.08242 -0.65157 -0.07917 -0.64047 -0.07487 -0.63076 C -0.06627 -0.61203 -0.06133 -0.58937 -0.05833 -0.56602 C -0.05794 -0.56347 -0.05677 -0.56139 -0.05638 -0.55908 C -0.05417 -0.54636 -0.05143 -0.53318 -0.05039 -0.51977 C -0.04466 -0.49966 -0.04062 -0.47237 -0.04023 -0.44995 C -0.03841 -0.44209 -0.03802 -0.43446 -0.03698 -0.4259 C -0.03229 -0.41064 -0.03724 -0.42914 -0.0345 -0.40625 C -0.03424 -0.40394 -0.03307 -0.40185 -0.03268 -0.39954 C -0.03203 -0.39654 -0.03203 -0.39353 -0.03203 -0.39076 C -0.02838 -0.37457 -0.02864 -0.35816 -0.02643 -0.34081 C -0.01888 -0.27746 -0.02643 -0.20625 -0.02995 -0.14382 " pathEditMode="relative" rAng="5768284" ptsTypes="ffffffffffffffffffffffA">
                                      <p:cBhvr>
                                        <p:cTn id="167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302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9629 C -0.00092 0.06643 -0.00196 0.03449 -0.00599 0.00532 C -0.00678 -0.00949 -0.00756 -0.02431 -0.00951 -0.03889 C -0.01081 -0.05903 -0.01159 -0.08056 -0.01433 -0.10023 C -0.01511 -0.11389 -0.01654 -0.125 -0.01784 -0.1382 C -0.01719 -0.1882 -0.02097 -0.25486 -0.00365 -0.30093 C -0.00066 -0.31736 -0.00469 -0.29723 4.375E-6 -0.31366 C 0.00221 -0.3213 0.00117 -0.32848 0.00468 -0.33496 C 0.00742 -0.34977 0.01158 -0.36366 0.01549 -0.37732 C 0.01914 -0.39005 0.02174 -0.40533 0.02617 -0.41713 C 0.02799 -0.42223 0.0302 -0.42686 0.03216 -0.43195 C 0.03437 -0.43773 0.03919 -0.44885 0.03919 -0.44861 C 0.04153 -0.46065 0.04739 -0.4676 0.05234 -0.47639 C 0.06197 -0.49352 0.07408 -0.50463 0.08684 -0.5125 C 0.08815 -0.51343 0.08919 -0.51574 0.09049 -0.51667 C 0.09739 -0.52199 0.10455 -0.52824 0.11184 -0.53148 C 0.12252 -0.54375 0.13737 -0.55371 0.15 -0.55695 C 0.15429 -0.56088 0.15846 -0.5625 0.16302 -0.56528 C 0.17109 -0.575 0.16119 -0.56436 0.17382 -0.57176 C 0.17513 -0.57246 0.17604 -0.575 0.17734 -0.57593 C 0.1789 -0.57709 0.18059 -0.57732 0.18216 -0.57801 C 0.19101 -0.58588 0.20026 -0.5875 0.2095 -0.59283 C 0.2444 -0.61273 0.28489 -0.60741 0.32018 -0.60741 " pathEditMode="relative" rAng="0" ptsTypes="ffffffffffffffffffffffA">
                                      <p:cBhvr>
                                        <p:cTn id="1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9629 C -0.00091 0.06643 -0.00195 0.03449 -0.00599 0.00532 C -0.00677 -0.00949 -0.00755 -0.02431 -0.00951 -0.03889 C -0.01081 -0.05903 -0.01159 -0.08056 -0.01432 -0.10023 C -0.01511 -0.11389 -0.01654 -0.125 -0.01784 -0.1382 C -0.01719 -0.1882 -0.02096 -0.25486 -0.00365 -0.30093 C -0.00065 -0.31736 -0.00469 -0.29722 1.45833E-6 -0.31366 C 0.00221 -0.3213 0.00117 -0.32847 0.00469 -0.33496 C 0.00742 -0.34977 0.01159 -0.36366 0.01549 -0.37732 C 0.01914 -0.39005 0.02174 -0.40533 0.02617 -0.41713 C 0.02799 -0.42222 0.03021 -0.42685 0.03216 -0.43195 C 0.03437 -0.43773 0.03919 -0.44884 0.03919 -0.44861 C 0.04154 -0.46065 0.04739 -0.46759 0.05234 -0.47639 C 0.06198 -0.49352 0.07409 -0.50463 0.08685 -0.5125 C 0.08815 -0.51343 0.08919 -0.51574 0.09049 -0.51667 C 0.09739 -0.52199 0.10456 -0.52824 0.11185 -0.53148 C 0.12252 -0.54375 0.13737 -0.55371 0.15 -0.55695 C 0.1543 -0.56088 0.15846 -0.5625 0.16302 -0.56528 C 0.17109 -0.575 0.1612 -0.56435 0.17383 -0.57176 C 0.17513 -0.57246 0.17604 -0.575 0.17734 -0.57593 C 0.1789 -0.57709 0.1806 -0.57732 0.18216 -0.57801 C 0.19101 -0.58588 0.20026 -0.5875 0.2095 -0.59283 C 0.2444 -0.61273 0.28489 -0.60741 0.32018 -0.60741 " pathEditMode="relative" rAng="0" ptsTypes="ffffffffffffffffffffffA">
                                      <p:cBhvr>
                                        <p:cTn id="1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69 -0.7637 C -0.34024 -0.76208 -0.32227 -0.76023 -0.30547 -0.76462 C -0.29701 -0.76439 -0.28854 -0.76416 -0.28021 -0.76601 C -0.26888 -0.76624 -0.25664 -0.76532 -0.24545 -0.76809 C -0.2375 -0.76786 -0.23138 -0.76925 -0.22383 -0.77017 C -0.19597 -0.7637 -0.15808 -0.76323 -0.13412 -0.7274 C -0.12526 -0.72069 -0.1362 -0.72994 -0.12748 -0.72 C -0.12344 -0.71514 -0.11927 -0.7163 -0.11602 -0.70913 C -0.10808 -0.70289 -0.10078 -0.6941 -0.09349 -0.68578 C -0.08672 -0.67815 -0.07839 -0.67167 -0.07227 -0.66289 C -0.06953 -0.65896 -0.06719 -0.65456 -0.06459 -0.65063 C -0.06159 -0.64601 -0.05586 -0.6363 -0.05599 -0.6363 C -0.04948 -0.63098 -0.04623 -0.61988 -0.04193 -0.61017 C -0.03334 -0.59144 -0.02839 -0.56878 -0.02539 -0.54543 C -0.025 -0.54289 -0.02383 -0.54104 -0.02344 -0.53873 C -0.02123 -0.52578 -0.01849 -0.5126 -0.01745 -0.49919 C -0.01172 -0.47907 -0.00768 -0.45179 -0.00729 -0.42936 C -0.00547 -0.4215 -0.00508 -0.41387 -0.00404 -0.40532 C 0.00065 -0.39006 -0.0043 -0.40855 -0.00156 -0.38566 C -0.0013 -0.38335 -0.00013 -0.38127 0.00026 -0.37896 C 0.00091 -0.37595 0.00091 -0.37295 0.00091 -0.37017 C 0.00455 -0.35399 0.00429 -0.33757 0.00651 -0.32023 C 0.01406 -0.25688 0.00651 -0.18566 0.00299 -0.12323 " pathEditMode="relative" rAng="5768284" ptsTypes="ffffffffffffffffffffffA">
                                      <p:cBhvr>
                                        <p:cTn id="183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302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963 C -0.00091 0.06644 -0.00195 0.03449 -0.00599 0.00533 C -0.00677 -0.00949 -0.00755 -0.0243 -0.0095 -0.03889 C -0.0108 -0.05903 -0.01158 -0.08055 -0.01432 -0.10023 C -0.0151 -0.11389 -0.01653 -0.125 -0.01783 -0.13819 C -0.01718 -0.18819 -0.02096 -0.25486 -0.00364 -0.30092 C -0.00065 -0.31736 -0.00468 -0.29722 -4.16667E-6 -0.31366 C 0.00222 -0.32129 0.00118 -0.32847 0.00469 -0.33495 C 0.00743 -0.34977 0.01159 -0.36366 0.0155 -0.37731 C 0.01914 -0.39004 0.02175 -0.40532 0.02618 -0.41713 C 0.028 -0.42222 0.03021 -0.42685 0.03217 -0.43194 C 0.03438 -0.43773 0.0392 -0.44884 0.0392 -0.44861 C 0.04154 -0.46065 0.0474 -0.46759 0.05235 -0.47639 C 0.06198 -0.49352 0.07409 -0.50463 0.08685 -0.5125 C 0.08816 -0.51342 0.0892 -0.51574 0.0905 -0.51666 C 0.0974 -0.52199 0.10456 -0.52824 0.11185 -0.53148 C 0.12253 -0.54375 0.13737 -0.5537 0.15 -0.55694 C 0.1543 -0.56088 0.15847 -0.5625 0.16303 -0.56528 C 0.1711 -0.575 0.1612 -0.56435 0.17383 -0.57176 C 0.17513 -0.57245 0.17605 -0.575 0.17735 -0.57592 C 0.17891 -0.57708 0.1806 -0.57731 0.18217 -0.57801 C 0.19102 -0.58588 0.20026 -0.5875 0.20951 -0.59282 C 0.24441 -0.61273 0.2849 -0.60741 0.32019 -0.60741 " pathEditMode="relative" rAng="0" ptsTypes="ffffffffffffffffffffffA">
                                      <p:cBhvr>
                                        <p:cTn id="18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9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963 C -0.00091 0.06643 -0.00195 0.03449 -0.00599 0.00532 C -0.00677 -0.00949 -0.00755 -0.02431 -0.00951 -0.03889 C -0.01081 -0.05903 -0.01159 -0.08056 -0.01432 -0.10023 C -0.0151 -0.11389 -0.01654 -0.125 -0.01784 -0.13819 C -0.01719 -0.18819 -0.02096 -0.25486 -0.00365 -0.30093 C -0.00065 -0.31736 -0.00469 -0.29722 6.25E-7 -0.31366 C 0.00221 -0.3213 0.00117 -0.32847 0.00469 -0.33495 C 0.00742 -0.34977 0.01159 -0.36366 0.01549 -0.37732 C 0.01914 -0.39005 0.02174 -0.40532 0.02617 -0.41713 C 0.02799 -0.42222 0.03021 -0.42685 0.03216 -0.43194 C 0.03437 -0.43773 0.03919 -0.44884 0.03919 -0.44861 C 0.04154 -0.46065 0.0474 -0.46759 0.05234 -0.47639 C 0.06198 -0.49352 0.07409 -0.50463 0.08685 -0.5125 C 0.08815 -0.51343 0.08919 -0.51574 0.09049 -0.51667 C 0.0974 -0.52199 0.10456 -0.52824 0.11185 -0.53148 C 0.12253 -0.54375 0.13737 -0.5537 0.15 -0.55694 C 0.1543 -0.56088 0.15846 -0.5625 0.16302 -0.56528 C 0.17109 -0.575 0.1612 -0.56435 0.17383 -0.57176 C 0.17513 -0.57245 0.17604 -0.575 0.17734 -0.57593 C 0.17891 -0.57708 0.1806 -0.57732 0.18216 -0.57801 C 0.19102 -0.58588 0.20026 -0.5875 0.2095 -0.59282 C 0.2444 -0.61273 0.2849 -0.60741 0.32018 -0.60741 " pathEditMode="relative" rAng="0" ptsTypes="ffffffffffffffffffffffA">
                                      <p:cBhvr>
                                        <p:cTn id="19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9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9 -0.64047 C -0.34323 -0.63885 -0.32527 -0.637 -0.30847 -0.64139 C -0.3 -0.64116 -0.29154 -0.64093 -0.28321 -0.64278 C -0.27188 -0.64301 -0.25964 -0.64208 -0.24844 -0.64486 C -0.2405 -0.64463 -0.23438 -0.64602 -0.22683 -0.64694 C -0.19896 -0.64047 -0.16107 -0.64 -0.13711 -0.60417 C -0.12826 -0.59746 -0.1392 -0.60671 -0.13047 -0.59677 C -0.12644 -0.59191 -0.12227 -0.59307 -0.11902 -0.58613 C -0.11107 -0.57966 -0.10378 -0.57087 -0.09649 -0.56255 C -0.08972 -0.55492 -0.08138 -0.54844 -0.07527 -0.53943 C -0.07253 -0.53573 -0.07019 -0.53133 -0.06758 -0.5274 C -0.06459 -0.52278 -0.05886 -0.51307 -0.05899 -0.51307 C -0.05248 -0.50775 -0.04922 -0.49665 -0.04493 -0.48694 C -0.03633 -0.46821 -0.03138 -0.44555 -0.02839 -0.4222 C -0.028 -0.41966 -0.02683 -0.41758 -0.02644 -0.41526 C -0.02422 -0.40255 -0.02149 -0.38937 -0.02045 -0.37596 C -0.01472 -0.35584 -0.01068 -0.32856 -0.01029 -0.3059 C -0.00847 -0.29804 -0.00808 -0.29041 -0.00704 -0.28208 C -0.00235 -0.26682 -0.0073 -0.28532 -0.00456 -0.26243 C -0.0043 -0.26012 -0.00313 -0.25804 -0.00274 -0.25573 C -0.00209 -0.25272 -0.00209 -0.24971 -0.00209 -0.24694 C 0.00156 -0.23076 0.0013 -0.21434 0.00351 -0.197 C 0.01106 -0.13365 0.00351 -0.06243 4.79167E-6 3.98844E-6 " pathEditMode="relative" rAng="5768284" ptsTypes="ffffffffffffffffffffffA">
                                      <p:cBhvr>
                                        <p:cTn id="201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302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963 C -0.00092 0.06644 -0.00196 0.03449 -0.00599 0.00532 C -0.00677 -0.00949 -0.00756 -0.02431 -0.00951 -0.03889 C -0.01081 -0.05903 -0.01159 -0.08056 -0.01433 -0.10023 C -0.01511 -0.11389 -0.01654 -0.125 -0.01784 -0.13819 C -0.01719 -0.18819 -0.02097 -0.25486 -0.00365 -0.30093 C -0.00065 -0.31736 -0.00469 -0.29722 3.95833E-6 -0.31366 C 0.00221 -0.3213 0.00117 -0.32847 0.00468 -0.33495 C 0.00742 -0.34977 0.01158 -0.36366 0.01549 -0.37731 C 0.01914 -0.39005 0.02174 -0.40532 0.02617 -0.41713 C 0.02799 -0.42222 0.0302 -0.42685 0.03216 -0.43194 C 0.03437 -0.43773 0.03919 -0.44884 0.03919 -0.44861 C 0.04153 -0.46065 0.04739 -0.46759 0.05234 -0.47639 C 0.06198 -0.49352 0.07408 -0.50463 0.08685 -0.5125 C 0.08815 -0.51343 0.08919 -0.51574 0.09049 -0.51667 C 0.09739 -0.52199 0.10455 -0.52824 0.11185 -0.53148 C 0.12252 -0.54375 0.13737 -0.5537 0.15 -0.55694 C 0.15429 -0.56088 0.15846 -0.5625 0.16302 -0.56528 C 0.17109 -0.575 0.16119 -0.56435 0.17382 -0.57176 C 0.17513 -0.57245 0.17604 -0.575 0.17734 -0.57593 C 0.1789 -0.57708 0.1806 -0.57731 0.18216 -0.57801 C 0.19101 -0.58588 0.20026 -0.5875 0.2095 -0.59282 C 0.2444 -0.61273 0.28489 -0.60741 0.32018 -0.60741 " pathEditMode="relative" rAng="0" ptsTypes="ffffffffffffffffffffffA">
                                      <p:cBhvr>
                                        <p:cTn id="20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0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963 C -0.00091 0.06644 -0.00195 0.03449 -0.00599 0.00533 C -0.00677 -0.00949 -0.00755 -0.0243 -0.0095 -0.03889 C -0.0108 -0.05902 -0.01159 -0.08055 -0.01432 -0.10023 C -0.0151 -0.11389 -0.01653 -0.125 -0.01784 -0.13819 C -0.01719 -0.18819 -0.02096 -0.25486 -0.00364 -0.30092 C -0.00065 -0.31736 -0.00469 -0.29722 -2.29167E-6 -0.31365 C 0.00222 -0.32129 0.00117 -0.32847 0.00469 -0.33495 C 0.00742 -0.34976 0.01159 -0.36365 0.0155 -0.37731 C 0.01914 -0.39004 0.02175 -0.40532 0.02617 -0.41713 C 0.028 -0.42222 0.03021 -0.42685 0.03216 -0.43194 C 0.03438 -0.43773 0.0392 -0.44884 0.0392 -0.44861 C 0.04154 -0.46064 0.0474 -0.46759 0.05235 -0.47639 C 0.06198 -0.49351 0.07409 -0.50463 0.08685 -0.5125 C 0.08815 -0.51342 0.0892 -0.51574 0.0905 -0.51666 C 0.0974 -0.52199 0.10456 -0.52824 0.11185 -0.53148 C 0.12253 -0.54375 0.13737 -0.5537 0.15 -0.55694 C 0.1543 -0.56088 0.15847 -0.5625 0.16302 -0.56527 C 0.1711 -0.575 0.1612 -0.56435 0.17383 -0.57176 C 0.17513 -0.57245 0.17604 -0.575 0.17735 -0.57592 C 0.17891 -0.57708 0.1806 -0.57731 0.18216 -0.57801 C 0.19102 -0.58588 0.20026 -0.5875 0.20951 -0.59282 C 0.2444 -0.61273 0.2849 -0.6074 0.32018 -0.6074 " pathEditMode="relative" rAng="0" ptsTypes="ffffffffffffffffffffffA">
                                      <p:cBhvr>
                                        <p:cTn id="2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963 C -0.00091 0.06644 -0.00195 0.03449 -0.00599 0.00533 C -0.00677 -0.00949 -0.00755 -0.0243 -0.00951 -0.03889 C -0.01081 -0.05902 -0.01159 -0.08055 -0.01432 -0.10023 C -0.01511 -0.11389 -0.01654 -0.125 -0.01784 -0.13819 C -0.01719 -0.18819 -0.02096 -0.25486 -0.00365 -0.30092 C -0.00065 -0.31736 -0.00469 -0.29722 1.04167E-6 -0.31365 C 0.00221 -0.32129 0.00117 -0.32847 0.00469 -0.33495 C 0.00742 -0.34976 0.01159 -0.36365 0.01549 -0.37731 C 0.01914 -0.39004 0.02174 -0.40532 0.02617 -0.41713 C 0.02799 -0.42222 0.03021 -0.42685 0.03216 -0.43194 C 0.03437 -0.43773 0.03919 -0.44884 0.03919 -0.44861 C 0.04154 -0.46064 0.04739 -0.46759 0.05234 -0.47639 C 0.06198 -0.49351 0.07409 -0.50463 0.08685 -0.5125 C 0.08815 -0.51342 0.08919 -0.51574 0.09049 -0.51666 C 0.09739 -0.52199 0.10456 -0.52824 0.11185 -0.53148 C 0.12253 -0.54375 0.13737 -0.5537 0.15 -0.55694 C 0.1543 -0.56088 0.15846 -0.5625 0.16302 -0.56527 C 0.17109 -0.575 0.1612 -0.56435 0.17383 -0.57176 C 0.17513 -0.57245 0.17604 -0.575 0.17734 -0.57592 C 0.17891 -0.57708 0.1806 -0.57731 0.18216 -0.57801 C 0.19101 -0.58588 0.20026 -0.5875 0.2095 -0.59282 C 0.2444 -0.61273 0.28489 -0.6074 0.32018 -0.6074 " pathEditMode="relative" rAng="0" ptsTypes="ffffffffffffffffffffffA">
                                      <p:cBhvr>
                                        <p:cTn id="2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56 -0.71884 C -0.33789 -0.71722 -0.31992 -0.71537 -0.30312 -0.71977 C -0.29466 -0.71954 -0.2862 -0.7193 -0.27786 -0.72115 C -0.26654 -0.72139 -0.2543 -0.72046 -0.2431 -0.72324 C -0.23516 -0.723 -0.22904 -0.72439 -0.22148 -0.72532 C -0.19362 -0.71884 -0.15573 -0.71838 -0.13177 -0.68254 C -0.12292 -0.67584 -0.13385 -0.68508 -0.12513 -0.67514 C -0.12109 -0.67029 -0.11693 -0.67144 -0.11367 -0.66451 C -0.10573 -0.65803 -0.09844 -0.64925 -0.09115 -0.64092 C -0.08437 -0.63329 -0.07604 -0.62682 -0.06992 -0.6178 C -0.06719 -0.6141 -0.06484 -0.60971 -0.06224 -0.60578 C -0.05924 -0.60115 -0.05352 -0.59144 -0.05365 -0.59144 C -0.04714 -0.58613 -0.04388 -0.57503 -0.03958 -0.56532 C -0.03099 -0.54659 -0.02604 -0.52393 -0.02305 -0.50058 C -0.02266 -0.49803 -0.02148 -0.49618 -0.02109 -0.49387 C -0.01888 -0.48092 -0.01615 -0.46774 -0.0151 -0.45433 C -0.00937 -0.43422 -0.00534 -0.40693 -0.00495 -0.38451 C -0.00312 -0.37665 -0.00273 -0.36902 -0.00169 -0.36046 C 0.00299 -0.3452 -0.00195 -0.3637 0.00078 -0.34081 C 0.00104 -0.3385 0.00221 -0.33641 0.0026 -0.3341 C 0.00326 -0.3311 0.00326 -0.32809 0.00326 -0.32532 C 0.0069 -0.30913 0.00664 -0.29271 0.00885 -0.27537 C 0.01641 -0.21202 0.00885 -0.14081 0.00534 -0.07838 " pathEditMode="relative" rAng="5768284" ptsTypes="ffffffffffffffffffffffA">
                                      <p:cBhvr>
                                        <p:cTn id="225" dur="2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302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963 C -0.00091 0.06643 -0.00195 0.03449 -0.00599 0.00532 C -0.00677 -0.00949 -0.00755 -0.02431 -0.00951 -0.03889 C -0.01081 -0.05903 -0.01159 -0.08056 -0.01432 -0.10023 C -0.0151 -0.11389 -0.01654 -0.125 -0.01784 -0.13819 C -0.01719 -0.18819 -0.02096 -0.25486 -0.00365 -0.30093 C -0.00065 -0.31736 -0.00469 -0.29722 6.25E-7 -0.31366 C 0.00221 -0.3213 0.00117 -0.32847 0.00469 -0.33495 C 0.00742 -0.34977 0.01159 -0.36366 0.01549 -0.37732 C 0.01914 -0.39005 0.02174 -0.40532 0.02617 -0.41713 C 0.02799 -0.42222 0.03021 -0.42685 0.03216 -0.43194 C 0.03437 -0.43773 0.03919 -0.44884 0.03919 -0.44861 C 0.04154 -0.46065 0.0474 -0.46759 0.05234 -0.47639 C 0.06198 -0.49352 0.07409 -0.50463 0.08685 -0.5125 C 0.08815 -0.51343 0.08919 -0.51574 0.09049 -0.51667 C 0.0974 -0.52199 0.10456 -0.52824 0.11185 -0.53148 C 0.12253 -0.54375 0.13737 -0.5537 0.15 -0.55694 C 0.1543 -0.56088 0.15846 -0.5625 0.16302 -0.56528 C 0.17109 -0.575 0.1612 -0.56435 0.17383 -0.57176 C 0.17513 -0.57245 0.17604 -0.575 0.17734 -0.57593 C 0.17891 -0.57708 0.1806 -0.57732 0.18216 -0.57801 C 0.19102 -0.58588 0.20026 -0.5875 0.2095 -0.59282 C 0.2444 -0.61273 0.2849 -0.60741 0.32018 -0.60741 " pathEditMode="relative" rAng="0" ptsTypes="ffffffffffffffffffffffA">
                                      <p:cBhvr>
                                        <p:cTn id="2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963 C -0.00091 0.06644 -0.00195 0.03449 -0.00599 0.00533 C -0.00677 -0.00949 -0.00755 -0.0243 -0.00951 -0.03889 C -0.01081 -0.05903 -0.01159 -0.08055 -0.01432 -0.10023 C -0.01511 -0.11389 -0.01654 -0.125 -0.01784 -0.13819 C -0.01719 -0.18819 -0.02097 -0.25486 -0.00365 -0.30092 C -0.00065 -0.31736 -0.00469 -0.29722 1.875E-6 -0.31366 C 0.00221 -0.32129 0.00117 -0.32847 0.00469 -0.33495 C 0.00742 -0.34977 0.01159 -0.36366 0.01549 -0.37731 C 0.01914 -0.39004 0.02174 -0.40532 0.02617 -0.41713 C 0.02799 -0.42222 0.03021 -0.42685 0.03216 -0.43194 C 0.03437 -0.43773 0.03919 -0.44884 0.03919 -0.44861 C 0.04153 -0.46065 0.04739 -0.46759 0.05234 -0.47639 C 0.06198 -0.49352 0.07409 -0.50463 0.08685 -0.5125 C 0.08815 -0.51342 0.08919 -0.51574 0.09049 -0.51666 C 0.09739 -0.52199 0.10456 -0.52824 0.11185 -0.53148 C 0.12252 -0.54375 0.13737 -0.5537 0.15 -0.55694 C 0.1543 -0.56088 0.15846 -0.5625 0.16302 -0.56528 C 0.17109 -0.575 0.1612 -0.56435 0.17383 -0.57176 C 0.17513 -0.57245 0.17604 -0.575 0.17734 -0.57592 C 0.1789 -0.57708 0.1806 -0.57731 0.18216 -0.57801 C 0.19101 -0.58588 0.20026 -0.5875 0.2095 -0.59282 C 0.2444 -0.61273 0.28489 -0.60741 0.32018 -0.60741 " pathEditMode="relative" rAng="0" ptsTypes="ffffffffffffffffffffffA">
                                      <p:cBhvr>
                                        <p:cTn id="2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0963 C -0.00091 0.06644 -0.00196 0.0345 -0.00599 0.00533 C -0.00677 -0.00949 -0.00756 -0.0243 -0.00951 -0.03888 C -0.01081 -0.05902 -0.01159 -0.08055 -0.01433 -0.10023 C -0.01511 -0.11388 -0.01654 -0.125 -0.01784 -0.13819 C -0.01719 -0.18819 -0.02097 -0.25486 -0.00365 -0.30092 C -0.00065 -0.31736 -0.00469 -0.29722 3.54167E-6 -0.31365 C 0.00221 -0.32129 0.00117 -0.32847 0.00468 -0.33495 C 0.00742 -0.34976 0.01159 -0.36365 0.01549 -0.37731 C 0.01914 -0.39004 0.02174 -0.40532 0.02617 -0.41713 C 0.02799 -0.42222 0.0302 -0.42685 0.03216 -0.43194 C 0.03437 -0.43773 0.03919 -0.44884 0.03919 -0.44861 C 0.04153 -0.46064 0.04739 -0.46759 0.05234 -0.47638 C 0.06198 -0.49351 0.07409 -0.50463 0.08685 -0.5125 C 0.08815 -0.51342 0.08919 -0.51574 0.09049 -0.51666 C 0.09739 -0.52199 0.10455 -0.52824 0.11185 -0.53148 C 0.12252 -0.54375 0.13737 -0.5537 0.15 -0.55694 C 0.15429 -0.56088 0.15846 -0.5625 0.16302 -0.56527 C 0.17109 -0.575 0.16119 -0.56435 0.17382 -0.57175 C 0.17513 -0.57245 0.17604 -0.575 0.17734 -0.57592 C 0.1789 -0.57708 0.1806 -0.57731 0.18216 -0.578 C 0.19101 -0.58588 0.20026 -0.5875 0.2095 -0.59282 C 0.2444 -0.61273 0.28489 -0.6074 0.32018 -0.6074 " pathEditMode="relative" rAng="0" ptsTypes="ffffffffffffffffffffffA">
                                      <p:cBhvr>
                                        <p:cTn id="2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.0963 C -0.00091 0.06644 -0.00195 0.03449 -0.00599 0.00533 C -0.00677 -0.00949 -0.00755 -0.0243 -0.00951 -0.03889 C -0.01081 -0.05903 -0.01159 -0.08055 -0.01432 -0.10023 C -0.0151 -0.11389 -0.01654 -0.125 -0.01784 -0.13819 C -0.01719 -0.18819 -0.02096 -0.25486 -0.00365 -0.30092 C -0.00065 -0.31736 -0.00469 -0.29722 6.25E-7 -0.31366 C 0.00221 -0.32129 0.00117 -0.32847 0.00469 -0.33495 C 0.00742 -0.34977 0.01159 -0.36366 0.01549 -0.37731 C 0.01914 -0.39004 0.02174 -0.40532 0.02617 -0.41713 C 0.02799 -0.42222 0.03021 -0.42685 0.03216 -0.43194 C 0.03437 -0.43773 0.03919 -0.44884 0.03919 -0.44861 C 0.04154 -0.46065 0.0474 -0.46759 0.05234 -0.47639 C 0.06198 -0.49352 0.07409 -0.50463 0.08685 -0.5125 C 0.08815 -0.51342 0.08919 -0.51574 0.09049 -0.51667 C 0.0974 -0.52199 0.10456 -0.52824 0.11185 -0.53148 C 0.12253 -0.54375 0.13737 -0.5537 0.15 -0.55694 C 0.1543 -0.56088 0.15846 -0.5625 0.16302 -0.56528 C 0.17109 -0.575 0.1612 -0.56435 0.17383 -0.57176 C 0.17513 -0.57245 0.17604 -0.575 0.17734 -0.57592 C 0.17891 -0.57708 0.1806 -0.57731 0.18216 -0.57801 C 0.19102 -0.58588 0.20026 -0.5875 0.2095 -0.59282 C 0.2444 -0.61273 0.2849 -0.60741 0.32018 -0.60741 " pathEditMode="relative" rAng="0" ptsTypes="ffffffffffffffffffffffA">
                                      <p:cBhvr>
                                        <p:cTn id="2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" y="-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57 -0.80532 C -0.3289 -0.8037 -0.31094 -0.80185 -0.29414 -0.80624 C -0.28568 -0.80601 -0.27721 -0.80578 -0.26888 -0.80763 C -0.25755 -0.80786 -0.24531 -0.80694 -0.23411 -0.80971 C -0.22617 -0.80948 -0.22005 -0.81087 -0.2125 -0.81179 C -0.18463 -0.80532 -0.14674 -0.80486 -0.12279 -0.76902 C -0.11393 -0.76231 -0.12474 -0.77179 -0.11614 -0.76162 C -0.11211 -0.75676 -0.10794 -0.75792 -0.10469 -0.75098 C -0.09674 -0.74474 -0.08932 -0.73595 -0.08216 -0.7274 C -0.07539 -0.71977 -0.06706 -0.7133 -0.06094 -0.70451 C -0.0582 -0.70058 -0.05586 -0.69619 -0.05325 -0.69225 C -0.05026 -0.68763 -0.04453 -0.67792 -0.04466 -0.67792 C -0.03815 -0.6726 -0.03489 -0.6615 -0.0306 -0.65179 C -0.022 -0.63306 -0.01706 -0.6104 -0.01406 -0.58705 C -0.01367 -0.58451 -0.0125 -0.58266 -0.01211 -0.58035 C -0.00989 -0.5674 -0.00716 -0.55422 -0.00612 -0.54081 C -0.00039 -0.52069 0.00365 -0.49341 0.00404 -0.47098 C 0.00586 -0.46312 0.00625 -0.45549 0.00729 -0.44694 C 0.01198 -0.43168 0.00703 -0.45017 0.00977 -0.42728 C 0.01003 -0.42497 0.0112 -0.42289 0.01159 -0.42058 C 0.01224 -0.41757 0.01224 -0.41457 0.01224 -0.41179 C 0.01589 -0.39561 0.01563 -0.37919 0.01784 -0.36185 C 0.02539 -0.2985 0.01784 -0.22728 0.01432 -0.16486 " pathEditMode="relative" rAng="5768284" ptsTypes="ffffffffffffffffffffffA">
                                      <p:cBhvr>
                                        <p:cTn id="249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302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5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3249 -0.00039 -0.26497 -0.00117 -0.39746 C -0.0013 -0.42266 -0.01198 -0.45249 -0.02148 -0.46937 C -0.02591 -0.47723 -0.02826 -0.48671 -0.03451 -0.49041 C -0.04857 -0.50729 -0.0681 -0.51353 -0.08451 -0.51584 C -0.12656 -0.5281 -0.15469 -0.52324 -0.20599 -0.5244 C -0.22383 -0.53064 -0.20365 -0.52417 -0.24518 -0.52856 C -0.25052 -0.52902 -0.25534 -0.53365 -0.26068 -0.5348 C -0.27109 -0.53711 -0.28242 -0.53919 -0.29284 -0.53919 " pathEditMode="relative" ptsTypes="ffffffffA">
                                      <p:cBhvr>
                                        <p:cTn id="2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56 -0.01226 0.00391 -0.02705 0.00716 -0.04023 C 0.01172 -0.0585 0.01576 -0.07607 0.01901 -0.09503 C 0.02136 -0.10844 0.02305 -0.12139 0.025 -0.13526 C 0.02578 -0.14104 0.02865 -0.15214 0.02865 -0.15214 C 0.02943 -0.16925 0.02982 -0.18428 0.03216 -0.20069 C 0.03464 -0.23653 0.03998 -0.27191 0.04531 -0.30659 C 0.04584 -0.32601 0.04518 -0.35237 0.04883 -0.37202 C 0.05091 -0.39468 0.05235 -0.41734 0.05482 -0.43977 C 0.05443 -0.47838 0.05521 -0.51723 0.05365 -0.55584 C 0.05352 -0.55815 0.05104 -0.55676 0.05 -0.55815 C 0.04649 -0.56301 0.04766 -0.56786 0.04766 -0.57503 L 0.05482 -0.57064 " pathEditMode="relative" ptsTypes="fffffffffffAA">
                                      <p:cBhvr>
                                        <p:cTn id="26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56 -0.01226 0.00391 -0.02705 0.00716 -0.04023 C 0.01172 -0.0585 0.01576 -0.07607 0.01901 -0.09503 C 0.02136 -0.10844 0.02305 -0.12139 0.025 -0.13526 C 0.02578 -0.14104 0.02865 -0.15214 0.02865 -0.15214 C 0.02943 -0.16925 0.02982 -0.18428 0.03216 -0.20069 C 0.03464 -0.23653 0.03998 -0.27191 0.04531 -0.30659 C 0.04584 -0.32601 0.04518 -0.35237 0.04883 -0.37202 C 0.05091 -0.39468 0.05235 -0.41734 0.05482 -0.43977 C 0.05443 -0.47838 0.05521 -0.51723 0.05365 -0.55584 C 0.05352 -0.55815 0.05104 -0.55676 0.05 -0.55815 C 0.04649 -0.56301 0.04766 -0.56786 0.04766 -0.57503 L 0.05482 -0.57064 " pathEditMode="relative" ptsTypes="fffffffffffAA">
                                      <p:cBhvr>
                                        <p:cTn id="26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56 -0.01226 0.00391 -0.02705 0.00716 -0.04023 C 0.01172 -0.0585 0.01576 -0.07607 0.01901 -0.09503 C 0.02136 -0.10844 0.02305 -0.12139 0.025 -0.13526 C 0.02578 -0.14104 0.02865 -0.15214 0.02865 -0.15214 C 0.02943 -0.16925 0.02982 -0.18428 0.03216 -0.20069 C 0.03464 -0.23653 0.03998 -0.27191 0.04531 -0.30659 C 0.04584 -0.32601 0.04518 -0.35237 0.04883 -0.37202 C 0.05091 -0.39468 0.05235 -0.41734 0.05482 -0.43977 C 0.05443 -0.47838 0.05521 -0.51723 0.05365 -0.55584 C 0.05352 -0.55815 0.05104 -0.55676 0.05 -0.55815 C 0.04649 -0.56301 0.04766 -0.56786 0.04766 -0.57503 L 0.05482 -0.57064 " pathEditMode="relative" ptsTypes="fffffffffffAA">
                                      <p:cBhvr>
                                        <p:cTn id="27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0" grpId="2"/>
      <p:bldP spid="20" grpId="3"/>
      <p:bldP spid="21" grpId="0"/>
      <p:bldP spid="21" grpId="1"/>
      <p:bldP spid="22" grpId="0"/>
      <p:bldP spid="22" grpId="1"/>
      <p:bldP spid="22" grpId="2"/>
      <p:bldP spid="23" grpId="1"/>
      <p:bldP spid="23" grpId="2"/>
      <p:bldP spid="23" grpId="3"/>
      <p:bldP spid="24" grpId="0"/>
      <p:bldP spid="24" grpId="1"/>
      <p:bldP spid="24" grpId="2"/>
      <p:bldP spid="25" grpId="0"/>
      <p:bldP spid="26" grpId="0"/>
      <p:bldP spid="26" grpId="1"/>
      <p:bldP spid="26" grpId="2"/>
      <p:bldP spid="27" grpId="0"/>
      <p:bldP spid="28" grpId="0"/>
      <p:bldP spid="28" grpId="1"/>
      <p:bldP spid="29" grpId="0"/>
      <p:bldP spid="29" grpId="1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1"/>
      <p:bldP spid="33" grpId="2"/>
      <p:bldP spid="33" grpId="3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8" grpId="0"/>
      <p:bldP spid="38" grpId="1"/>
      <p:bldP spid="39" grpId="0"/>
      <p:bldP spid="39" grpId="1"/>
      <p:bldP spid="40" grpId="0"/>
      <p:bldP spid="41" grpId="0"/>
      <p:bldP spid="41" grpId="1"/>
      <p:bldP spid="42" grpId="0"/>
      <p:bldP spid="42" grpId="1"/>
      <p:bldP spid="42" grpId="2"/>
      <p:bldP spid="43" grpId="1"/>
      <p:bldP spid="43" grpId="2"/>
      <p:bldP spid="43" grpId="3"/>
      <p:bldP spid="45" grpId="0"/>
      <p:bldP spid="45" grpId="1"/>
      <p:bldP spid="46" grpId="1"/>
      <p:bldP spid="46" grpId="2"/>
      <p:bldP spid="46" grpId="3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780737"/>
          </a:xfrm>
        </p:spPr>
        <p:txBody>
          <a:bodyPr>
            <a:noAutofit/>
          </a:bodyPr>
          <a:lstStyle/>
          <a:p>
            <a:pPr algn="ctr"/>
            <a:r>
              <a:rPr lang="fr-FR" sz="6600" dirty="0" smtClean="0"/>
              <a:t>MCD</a:t>
            </a:r>
            <a:endParaRPr lang="fr-FR" sz="6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8358" y="773614"/>
            <a:ext cx="10491537" cy="5322385"/>
          </a:xfrm>
        </p:spPr>
      </p:pic>
    </p:spTree>
    <p:extLst>
      <p:ext uri="{BB962C8B-B14F-4D97-AF65-F5344CB8AC3E}">
        <p14:creationId xmlns:p14="http://schemas.microsoft.com/office/powerpoint/2010/main" xmlns="" val="1693638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-712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/>
              <a:t>Déroulement du projet</a:t>
            </a:r>
            <a:endParaRPr lang="fr-FR" sz="4800" dirty="0"/>
          </a:p>
        </p:txBody>
      </p:sp>
      <p:sp>
        <p:nvSpPr>
          <p:cNvPr id="5" name="Flèche droite 4"/>
          <p:cNvSpPr/>
          <p:nvPr/>
        </p:nvSpPr>
        <p:spPr>
          <a:xfrm>
            <a:off x="-16042" y="2069434"/>
            <a:ext cx="12031578" cy="1687790"/>
          </a:xfrm>
          <a:prstGeom prst="rightArrow">
            <a:avLst>
              <a:gd name="adj1" fmla="val 50000"/>
              <a:gd name="adj2" fmla="val 62356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7284720" y="2073122"/>
            <a:ext cx="4730816" cy="1687790"/>
          </a:xfrm>
          <a:prstGeom prst="rightArrow">
            <a:avLst>
              <a:gd name="adj1" fmla="val 50000"/>
              <a:gd name="adj2" fmla="val 62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3243923"/>
            <a:ext cx="3558540" cy="33240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3200" dirty="0" smtClean="0"/>
              <a:t>Connexion à la base</a:t>
            </a:r>
          </a:p>
          <a:p>
            <a:pPr marL="285750" indent="-285750" algn="ctr">
              <a:buFontTx/>
              <a:buChar char="-"/>
            </a:pPr>
            <a:r>
              <a:rPr lang="fr-FR" sz="3200" dirty="0" smtClean="0"/>
              <a:t>Mise en place de l’environnement</a:t>
            </a:r>
            <a:endParaRPr lang="fr-FR" sz="3200" dirty="0"/>
          </a:p>
        </p:txBody>
      </p:sp>
      <p:sp>
        <p:nvSpPr>
          <p:cNvPr id="12" name="Rectangle 11"/>
          <p:cNvSpPr/>
          <p:nvPr/>
        </p:nvSpPr>
        <p:spPr>
          <a:xfrm>
            <a:off x="3558540" y="3243923"/>
            <a:ext cx="3726180" cy="33240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3200" dirty="0" smtClean="0"/>
              <a:t>Gestion de formation</a:t>
            </a:r>
          </a:p>
          <a:p>
            <a:pPr marL="285750" indent="-285750" algn="ctr">
              <a:buFontTx/>
              <a:buChar char="-"/>
            </a:pPr>
            <a:r>
              <a:rPr lang="fr-FR" sz="3200" dirty="0" smtClean="0"/>
              <a:t>Gestion de session de formation</a:t>
            </a:r>
            <a:endParaRPr lang="fr-FR" sz="3200" dirty="0"/>
          </a:p>
        </p:txBody>
      </p:sp>
      <p:sp>
        <p:nvSpPr>
          <p:cNvPr id="13" name="Rectangle 12"/>
          <p:cNvSpPr/>
          <p:nvPr/>
        </p:nvSpPr>
        <p:spPr>
          <a:xfrm>
            <a:off x="7284721" y="3243923"/>
            <a:ext cx="3679114" cy="332405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3200" dirty="0" smtClean="0"/>
              <a:t>Gestion de cursus</a:t>
            </a:r>
          </a:p>
          <a:p>
            <a:pPr marL="285750" indent="-285750" algn="ctr">
              <a:buFontTx/>
              <a:buChar char="-"/>
            </a:pPr>
            <a:r>
              <a:rPr lang="fr-FR" sz="3200" dirty="0" smtClean="0"/>
              <a:t>Gestion de session de cursus</a:t>
            </a:r>
            <a:endParaRPr lang="fr-FR" sz="3200" dirty="0"/>
          </a:p>
        </p:txBody>
      </p:sp>
      <p:sp>
        <p:nvSpPr>
          <p:cNvPr id="11" name="Rectangle 10"/>
          <p:cNvSpPr/>
          <p:nvPr/>
        </p:nvSpPr>
        <p:spPr>
          <a:xfrm>
            <a:off x="7284720" y="2488738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SPRINT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58540" y="2487485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/>
              <a:t>SPRINT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167639" y="2486867"/>
            <a:ext cx="3726180" cy="848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SPRINT 1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xmlns="" val="3980613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1" grpId="0" animBg="1"/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58000"/>
          </a:xfrm>
        </p:spPr>
        <p:txBody>
          <a:bodyPr/>
          <a:lstStyle/>
          <a:p>
            <a:pPr algn="ctr"/>
            <a:r>
              <a:rPr lang="fr-FR" sz="9600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8946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58000"/>
          </a:xfrm>
        </p:spPr>
        <p:txBody>
          <a:bodyPr/>
          <a:lstStyle/>
          <a:p>
            <a:pPr algn="ctr"/>
            <a:r>
              <a:rPr lang="fr-FR" sz="9600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7828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184</Words>
  <Application>Microsoft Office PowerPoint</Application>
  <PresentationFormat>Personnalisé</PresentationFormat>
  <Paragraphs>54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Circuit</vt:lpstr>
      <vt:lpstr>Projet final ESIC – SOLUTEC </vt:lpstr>
      <vt:lpstr>Sommaire</vt:lpstr>
      <vt:lpstr>Analyse du besoin</vt:lpstr>
      <vt:lpstr>MCD</vt:lpstr>
      <vt:lpstr>Déroulement du projet</vt:lpstr>
      <vt:lpstr>Démonstration</vt:lpstr>
      <vt:lpstr>Conclusion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ESIC – SOLUTEC</dc:title>
  <dc:creator>esic</dc:creator>
  <cp:lastModifiedBy>esic</cp:lastModifiedBy>
  <cp:revision>21</cp:revision>
  <dcterms:created xsi:type="dcterms:W3CDTF">2018-01-24T14:32:49Z</dcterms:created>
  <dcterms:modified xsi:type="dcterms:W3CDTF">2018-01-30T09:21:46Z</dcterms:modified>
</cp:coreProperties>
</file>