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192469"/>
          </a:xfrm>
        </p:spPr>
        <p:txBody>
          <a:bodyPr/>
          <a:lstStyle/>
          <a:p>
            <a:pPr algn="ctr"/>
            <a:r>
              <a:rPr lang="fr-FR" dirty="0" smtClean="0"/>
              <a:t>Projet final ESIC – SOLUTEC	</a:t>
            </a:r>
            <a:endParaRPr lang="fr-FR" dirty="0"/>
          </a:p>
        </p:txBody>
      </p:sp>
      <p:pic>
        <p:nvPicPr>
          <p:cNvPr id="4" name="Picture 4" descr="http://www.efrei.fr/wp-content/uploads/2015/06/Solutec_logo-290x1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923" y="2868045"/>
            <a:ext cx="2762250" cy="1400175"/>
          </a:xfrm>
          <a:prstGeom prst="rect">
            <a:avLst/>
          </a:prstGeom>
          <a:noFill/>
        </p:spPr>
      </p:pic>
      <p:pic>
        <p:nvPicPr>
          <p:cNvPr id="5" name="Picture 6" descr="http://www.esic.fr/wp-content/uploads/2017/04/LOGO-ESIC-Formation-en-Alternance-moins-allong%C3%A9-310x1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442" y="2868045"/>
            <a:ext cx="2705753" cy="144016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8309811" y="4861418"/>
            <a:ext cx="3847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FAGES Mathias</a:t>
            </a:r>
          </a:p>
          <a:p>
            <a:r>
              <a:rPr lang="fr-FR" dirty="0"/>
              <a:t>GUARDIOLA David</a:t>
            </a:r>
          </a:p>
          <a:p>
            <a:r>
              <a:rPr lang="fr-FR" dirty="0"/>
              <a:t>JAFFRE </a:t>
            </a:r>
            <a:r>
              <a:rPr lang="fr-FR" dirty="0" smtClean="0"/>
              <a:t>David</a:t>
            </a:r>
          </a:p>
          <a:p>
            <a:r>
              <a:rPr lang="fr-FR" dirty="0" smtClean="0"/>
              <a:t>MONRAPHA </a:t>
            </a:r>
            <a:r>
              <a:rPr lang="fr-FR" dirty="0" err="1" smtClean="0"/>
              <a:t>Guénaël</a:t>
            </a:r>
            <a:r>
              <a:rPr lang="fr-FR" dirty="0" smtClean="0"/>
              <a:t> </a:t>
            </a:r>
          </a:p>
          <a:p>
            <a:r>
              <a:rPr lang="fr-FR" dirty="0" smtClean="0"/>
              <a:t>MORESO Eli</a:t>
            </a:r>
          </a:p>
          <a:p>
            <a:r>
              <a:rPr lang="fr-FR" dirty="0"/>
              <a:t>SGHYAR </a:t>
            </a:r>
            <a:r>
              <a:rPr lang="fr-FR" dirty="0" smtClean="0"/>
              <a:t>Amine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2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du besoin</a:t>
            </a:r>
          </a:p>
          <a:p>
            <a:r>
              <a:rPr lang="fr-FR" dirty="0" smtClean="0"/>
              <a:t>UML</a:t>
            </a:r>
          </a:p>
          <a:p>
            <a:r>
              <a:rPr lang="fr-FR" dirty="0"/>
              <a:t>Déroulement du projet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382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1478570"/>
          </a:xfrm>
        </p:spPr>
        <p:txBody>
          <a:bodyPr/>
          <a:lstStyle/>
          <a:p>
            <a:pPr algn="ctr"/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8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780737"/>
          </a:xfrm>
        </p:spPr>
        <p:txBody>
          <a:bodyPr>
            <a:noAutofit/>
          </a:bodyPr>
          <a:lstStyle/>
          <a:p>
            <a:pPr algn="ctr"/>
            <a:r>
              <a:rPr lang="fr-FR" sz="6600" dirty="0" smtClean="0"/>
              <a:t>MCD</a:t>
            </a:r>
            <a:endParaRPr lang="fr-FR" sz="6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8" y="773614"/>
            <a:ext cx="10491537" cy="5322385"/>
          </a:xfrm>
        </p:spPr>
      </p:pic>
    </p:spTree>
    <p:extLst>
      <p:ext uri="{BB962C8B-B14F-4D97-AF65-F5344CB8AC3E}">
        <p14:creationId xmlns:p14="http://schemas.microsoft.com/office/powerpoint/2010/main" val="16936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Déroulement du projet</a:t>
            </a:r>
            <a:endParaRPr lang="fr-FR" sz="4800" dirty="0"/>
          </a:p>
        </p:txBody>
      </p:sp>
      <p:sp>
        <p:nvSpPr>
          <p:cNvPr id="5" name="Flèche droite 4"/>
          <p:cNvSpPr/>
          <p:nvPr/>
        </p:nvSpPr>
        <p:spPr>
          <a:xfrm>
            <a:off x="-16042" y="2069434"/>
            <a:ext cx="12031578" cy="1687790"/>
          </a:xfrm>
          <a:prstGeom prst="rightArrow">
            <a:avLst>
              <a:gd name="adj1" fmla="val 50000"/>
              <a:gd name="adj2" fmla="val 62356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6043" y="2487210"/>
            <a:ext cx="3574583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7284720" y="2073465"/>
            <a:ext cx="4730816" cy="1687790"/>
          </a:xfrm>
          <a:prstGeom prst="rightArrow">
            <a:avLst>
              <a:gd name="adj1" fmla="val 50000"/>
              <a:gd name="adj2" fmla="val 62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558540" y="2487828"/>
            <a:ext cx="3726180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284720" y="2489081"/>
            <a:ext cx="3679115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6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58000"/>
          </a:xfrm>
        </p:spPr>
        <p:txBody>
          <a:bodyPr/>
          <a:lstStyle/>
          <a:p>
            <a:pPr algn="ctr"/>
            <a:r>
              <a:rPr lang="fr-FR" sz="9600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4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58000"/>
          </a:xfrm>
        </p:spPr>
        <p:txBody>
          <a:bodyPr/>
          <a:lstStyle/>
          <a:p>
            <a:pPr algn="ctr"/>
            <a:r>
              <a:rPr lang="fr-FR" sz="9600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2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</TotalTime>
  <Words>36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Projet final ESIC – SOLUTEC </vt:lpstr>
      <vt:lpstr>Sommaire</vt:lpstr>
      <vt:lpstr>Analyse du besoin</vt:lpstr>
      <vt:lpstr>MCD</vt:lpstr>
      <vt:lpstr>Déroulement du projet</vt:lpstr>
      <vt:lpstr>Démonstration</vt:lpstr>
      <vt:lpstr>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ESIC – SOLUTEC</dc:title>
  <dc:creator>esic</dc:creator>
  <cp:lastModifiedBy>esic</cp:lastModifiedBy>
  <cp:revision>8</cp:revision>
  <dcterms:created xsi:type="dcterms:W3CDTF">2018-01-24T14:32:49Z</dcterms:created>
  <dcterms:modified xsi:type="dcterms:W3CDTF">2018-01-24T16:09:22Z</dcterms:modified>
</cp:coreProperties>
</file>