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730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192469"/>
          </a:xfrm>
        </p:spPr>
        <p:txBody>
          <a:bodyPr/>
          <a:lstStyle/>
          <a:p>
            <a:pPr algn="ctr"/>
            <a:r>
              <a:rPr lang="fr-FR" dirty="0" smtClean="0"/>
              <a:t>Projet final ESIC – SOLUTEC	</a:t>
            </a:r>
            <a:endParaRPr lang="fr-FR" dirty="0"/>
          </a:p>
        </p:txBody>
      </p:sp>
      <p:pic>
        <p:nvPicPr>
          <p:cNvPr id="4" name="Picture 4" descr="http://www.efrei.fr/wp-content/uploads/2015/06/Solutec_logo-290x1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7923" y="2868045"/>
            <a:ext cx="2762250" cy="1400175"/>
          </a:xfrm>
          <a:prstGeom prst="rect">
            <a:avLst/>
          </a:prstGeom>
          <a:noFill/>
        </p:spPr>
      </p:pic>
      <p:pic>
        <p:nvPicPr>
          <p:cNvPr id="5" name="Picture 6" descr="http://www.esic.fr/wp-content/uploads/2017/04/LOGO-ESIC-Formation-en-Alternance-moins-allong%C3%A9-310x16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6442" y="2868045"/>
            <a:ext cx="2705753" cy="144016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8309811" y="4861418"/>
            <a:ext cx="3847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FAGES Mathias</a:t>
            </a:r>
          </a:p>
          <a:p>
            <a:r>
              <a:rPr lang="fr-FR" dirty="0"/>
              <a:t>GUARDIOLA David</a:t>
            </a:r>
          </a:p>
          <a:p>
            <a:r>
              <a:rPr lang="fr-FR" dirty="0"/>
              <a:t>JAFFRE </a:t>
            </a:r>
            <a:r>
              <a:rPr lang="fr-FR" dirty="0" smtClean="0"/>
              <a:t>David</a:t>
            </a:r>
          </a:p>
          <a:p>
            <a:r>
              <a:rPr lang="fr-FR" dirty="0" smtClean="0"/>
              <a:t>MONRAPHA </a:t>
            </a:r>
            <a:r>
              <a:rPr lang="fr-FR" dirty="0" err="1" smtClean="0"/>
              <a:t>Guénaël</a:t>
            </a:r>
            <a:r>
              <a:rPr lang="fr-FR" dirty="0" smtClean="0"/>
              <a:t> </a:t>
            </a:r>
          </a:p>
          <a:p>
            <a:r>
              <a:rPr lang="fr-FR" dirty="0" smtClean="0"/>
              <a:t>MORESO Eli</a:t>
            </a:r>
          </a:p>
          <a:p>
            <a:r>
              <a:rPr lang="fr-FR" dirty="0"/>
              <a:t>SGHYAR </a:t>
            </a:r>
            <a:r>
              <a:rPr lang="fr-FR" dirty="0" smtClean="0"/>
              <a:t>Amine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025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Analyse du besoin</a:t>
            </a:r>
          </a:p>
          <a:p>
            <a:r>
              <a:rPr lang="fr-FR" dirty="0" smtClean="0"/>
              <a:t>UML</a:t>
            </a:r>
          </a:p>
          <a:p>
            <a:r>
              <a:rPr lang="fr-FR" dirty="0"/>
              <a:t>Déroulement du projet</a:t>
            </a:r>
          </a:p>
          <a:p>
            <a:r>
              <a:rPr lang="fr-FR" dirty="0" smtClean="0"/>
              <a:t>Démonstration</a:t>
            </a:r>
          </a:p>
          <a:p>
            <a:r>
              <a:rPr lang="fr-F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438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5052689" y="4934768"/>
            <a:ext cx="252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Gestion des formations</a:t>
            </a:r>
            <a:endParaRPr lang="fr-FR" dirty="0"/>
          </a:p>
        </p:txBody>
      </p:sp>
      <p:grpSp>
        <p:nvGrpSpPr>
          <p:cNvPr id="11" name="Group 10"/>
          <p:cNvGrpSpPr/>
          <p:nvPr/>
        </p:nvGrpSpPr>
        <p:grpSpPr>
          <a:xfrm rot="10800000">
            <a:off x="6540377" y="3889094"/>
            <a:ext cx="2071188" cy="1886674"/>
            <a:chOff x="6540377" y="3889094"/>
            <a:chExt cx="2071188" cy="1886674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7575971" y="3889094"/>
              <a:ext cx="1035594" cy="9433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540377" y="4832431"/>
              <a:ext cx="1035594" cy="943337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0800000" flipH="1">
            <a:off x="3577258" y="3889095"/>
            <a:ext cx="2071188" cy="1886674"/>
            <a:chOff x="6540377" y="3889094"/>
            <a:chExt cx="2071188" cy="1886674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7575971" y="3889094"/>
              <a:ext cx="1035594" cy="9433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540377" y="4832431"/>
              <a:ext cx="1035594" cy="943337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-7123"/>
            <a:ext cx="9905998" cy="1478570"/>
          </a:xfrm>
        </p:spPr>
        <p:txBody>
          <a:bodyPr/>
          <a:lstStyle/>
          <a:p>
            <a:pPr algn="ctr"/>
            <a:r>
              <a:rPr lang="fr-FR" dirty="0" smtClean="0"/>
              <a:t>Analyse du besoin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612852" y="4832431"/>
            <a:ext cx="2963119" cy="2025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Application de gestion de formation</a:t>
            </a:r>
            <a:endParaRPr lang="fr-FR" sz="3600" dirty="0"/>
          </a:p>
        </p:txBody>
      </p:sp>
      <p:sp>
        <p:nvSpPr>
          <p:cNvPr id="44" name="TextBox 43"/>
          <p:cNvSpPr txBox="1"/>
          <p:nvPr/>
        </p:nvSpPr>
        <p:spPr>
          <a:xfrm>
            <a:off x="7957255" y="2915350"/>
            <a:ext cx="340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Gestion des sessions de formation</a:t>
            </a:r>
            <a:endParaRPr lang="fr-FR" dirty="0"/>
          </a:p>
        </p:txBody>
      </p:sp>
      <p:sp>
        <p:nvSpPr>
          <p:cNvPr id="55" name="TextBox 54"/>
          <p:cNvSpPr txBox="1"/>
          <p:nvPr/>
        </p:nvSpPr>
        <p:spPr>
          <a:xfrm>
            <a:off x="7769221" y="2310938"/>
            <a:ext cx="2523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Gestion des sessions de cursus</a:t>
            </a:r>
            <a:endParaRPr lang="fr-FR" dirty="0"/>
          </a:p>
        </p:txBody>
      </p:sp>
      <p:sp>
        <p:nvSpPr>
          <p:cNvPr id="56" name="TextBox 55"/>
          <p:cNvSpPr txBox="1"/>
          <p:nvPr/>
        </p:nvSpPr>
        <p:spPr>
          <a:xfrm>
            <a:off x="8400156" y="3241307"/>
            <a:ext cx="252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Gestion des cursus</a:t>
            </a:r>
            <a:endParaRPr lang="fr-FR" dirty="0"/>
          </a:p>
        </p:txBody>
      </p:sp>
      <p:sp>
        <p:nvSpPr>
          <p:cNvPr id="57" name="TextBox 56"/>
          <p:cNvSpPr txBox="1"/>
          <p:nvPr/>
        </p:nvSpPr>
        <p:spPr>
          <a:xfrm>
            <a:off x="8524130" y="4069425"/>
            <a:ext cx="252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Gestion des stagiaires</a:t>
            </a:r>
            <a:endParaRPr lang="fr-FR" dirty="0"/>
          </a:p>
        </p:txBody>
      </p:sp>
      <p:sp>
        <p:nvSpPr>
          <p:cNvPr id="58" name="TextBox 57"/>
          <p:cNvSpPr txBox="1"/>
          <p:nvPr/>
        </p:nvSpPr>
        <p:spPr>
          <a:xfrm>
            <a:off x="8567848" y="3583684"/>
            <a:ext cx="252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Gestion des formateurs</a:t>
            </a:r>
            <a:endParaRPr lang="fr-FR" dirty="0"/>
          </a:p>
        </p:txBody>
      </p:sp>
      <p:sp>
        <p:nvSpPr>
          <p:cNvPr id="59" name="TextBox 58"/>
          <p:cNvSpPr txBox="1"/>
          <p:nvPr/>
        </p:nvSpPr>
        <p:spPr>
          <a:xfrm>
            <a:off x="8611565" y="4728585"/>
            <a:ext cx="252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Gestion des sites</a:t>
            </a:r>
            <a:endParaRPr lang="fr-FR" dirty="0"/>
          </a:p>
        </p:txBody>
      </p:sp>
      <p:sp>
        <p:nvSpPr>
          <p:cNvPr id="60" name="TextBox 59"/>
          <p:cNvSpPr txBox="1"/>
          <p:nvPr/>
        </p:nvSpPr>
        <p:spPr>
          <a:xfrm>
            <a:off x="8843059" y="5406437"/>
            <a:ext cx="252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Gestion des équipements</a:t>
            </a:r>
            <a:endParaRPr lang="fr-FR" dirty="0"/>
          </a:p>
        </p:txBody>
      </p:sp>
      <p:sp>
        <p:nvSpPr>
          <p:cNvPr id="61" name="TextBox 60"/>
          <p:cNvSpPr txBox="1"/>
          <p:nvPr/>
        </p:nvSpPr>
        <p:spPr>
          <a:xfrm>
            <a:off x="8843058" y="5873486"/>
            <a:ext cx="2523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Gestion des authentifications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180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208 -0.42153 L -0.15104 -0.42153 C -0.08346 -0.42153 4.16667E-7 -0.30533 4.16667E-7 -0.21088 L 4.16667E-7 1.48148E-6 " pathEditMode="relative" rAng="0" ptsTypes="AAAA">
                                      <p:cBhvr>
                                        <p:cTn id="22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209 -0.42153 L -0.15104 -0.42153 C -0.08347 -0.42153 2.08333E-6 -0.30532 2.08333E-6 -0.21088 L 2.08333E-6 -1.85185E-6 " pathEditMode="relative" rAng="0" ptsTypes="AAAA">
                                      <p:cBhvr>
                                        <p:cTn id="40" dur="2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209 -0.42153 L -0.15105 -0.42153 C -0.08346 -0.42153 5E-6 -0.30533 5E-6 -0.21088 L 5E-6 2.22222E-6 " pathEditMode="relative" rAng="0" ptsTypes="AAAA">
                                      <p:cBhvr>
                                        <p:cTn id="44" dur="20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209 -0.42153 L -0.15104 -0.42153 C -0.08347 -0.42153 2.08333E-6 -0.30533 2.08333E-6 -0.21088 L 2.08333E-6 2.96296E-6 " pathEditMode="relative" rAng="0" ptsTypes="AAAA">
                                      <p:cBhvr>
                                        <p:cTn id="48" dur="2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208 -0.42153 L -0.15104 -0.42153 C -0.08346 -0.42153 -4.16667E-6 -0.30533 -4.16667E-6 -0.21088 L -4.16667E-6 1.11111E-6 " pathEditMode="relative" rAng="0" ptsTypes="AAAA">
                                      <p:cBhvr>
                                        <p:cTn id="52" dur="200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208 -0.42153 L -0.15104 -0.42153 C -0.08346 -0.42153 0 -0.30533 0 -0.21088 L 0 4.44444E-6 " pathEditMode="relative" rAng="0" ptsTypes="AAAA">
                                      <p:cBhvr>
                                        <p:cTn id="56" dur="20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209 -0.42153 L -0.15105 -0.42153 C -0.08347 -0.42153 4.375E-6 -0.30533 4.375E-6 -0.21088 L 4.375E-6 4.81481E-6 " pathEditMode="relative" rAng="0" ptsTypes="AAAA">
                                      <p:cBhvr>
                                        <p:cTn id="60" dur="20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209 -0.42153 L -0.15105 -0.42153 C -0.08347 -0.42153 3.95833E-6 -0.30533 3.95833E-6 -0.21088 L 3.95833E-6 2.22222E-6 " pathEditMode="relative" rAng="0" ptsTypes="AAAA">
                                      <p:cBhvr>
                                        <p:cTn id="64" dur="2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209 -0.42153 L -0.15105 -0.42153 C -0.08347 -0.42153 3.95833E-6 -0.30532 3.95833E-6 -0.21088 L 3.95833E-6 -2.22222E-6 " pathEditMode="relative" rAng="0" ptsTypes="AAAA">
                                      <p:cBhvr>
                                        <p:cTn id="68" dur="20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" grpId="0" animBg="1"/>
      <p:bldP spid="4" grpId="1" animBg="1"/>
      <p:bldP spid="4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-7123"/>
            <a:ext cx="9905998" cy="780737"/>
          </a:xfrm>
        </p:spPr>
        <p:txBody>
          <a:bodyPr>
            <a:noAutofit/>
          </a:bodyPr>
          <a:lstStyle/>
          <a:p>
            <a:pPr algn="ctr"/>
            <a:r>
              <a:rPr lang="fr-FR" sz="6600" dirty="0" smtClean="0"/>
              <a:t>MCD</a:t>
            </a:r>
            <a:endParaRPr lang="fr-FR" sz="66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8" y="773614"/>
            <a:ext cx="10491537" cy="5322385"/>
          </a:xfrm>
        </p:spPr>
      </p:pic>
    </p:spTree>
    <p:extLst>
      <p:ext uri="{BB962C8B-B14F-4D97-AF65-F5344CB8AC3E}">
        <p14:creationId xmlns:p14="http://schemas.microsoft.com/office/powerpoint/2010/main" val="169363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-712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800" dirty="0" smtClean="0"/>
              <a:t>Déroulement du projet</a:t>
            </a:r>
            <a:endParaRPr lang="fr-FR" sz="4800" dirty="0"/>
          </a:p>
        </p:txBody>
      </p:sp>
      <p:sp>
        <p:nvSpPr>
          <p:cNvPr id="5" name="Flèche droite 4"/>
          <p:cNvSpPr/>
          <p:nvPr/>
        </p:nvSpPr>
        <p:spPr>
          <a:xfrm>
            <a:off x="-16042" y="2069434"/>
            <a:ext cx="12031578" cy="1687790"/>
          </a:xfrm>
          <a:prstGeom prst="rightArrow">
            <a:avLst>
              <a:gd name="adj1" fmla="val 50000"/>
              <a:gd name="adj2" fmla="val 62356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7284720" y="2073122"/>
            <a:ext cx="4730816" cy="1687790"/>
          </a:xfrm>
          <a:prstGeom prst="rightArrow">
            <a:avLst>
              <a:gd name="adj1" fmla="val 50000"/>
              <a:gd name="adj2" fmla="val 623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0" y="3243923"/>
            <a:ext cx="3558540" cy="3324055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sz="3200" dirty="0" smtClean="0"/>
              <a:t>Connexion à la base</a:t>
            </a:r>
          </a:p>
          <a:p>
            <a:pPr marL="285750" indent="-285750" algn="ctr">
              <a:buFontTx/>
              <a:buChar char="-"/>
            </a:pPr>
            <a:r>
              <a:rPr lang="fr-FR" sz="3200" dirty="0" smtClean="0"/>
              <a:t>Mise en place de l’environnement</a:t>
            </a:r>
            <a:endParaRPr lang="fr-FR" sz="3200" dirty="0"/>
          </a:p>
        </p:txBody>
      </p:sp>
      <p:sp>
        <p:nvSpPr>
          <p:cNvPr id="12" name="Rectangle 11"/>
          <p:cNvSpPr/>
          <p:nvPr/>
        </p:nvSpPr>
        <p:spPr>
          <a:xfrm>
            <a:off x="3558540" y="3243923"/>
            <a:ext cx="3726180" cy="3324055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sz="3200" dirty="0" smtClean="0"/>
              <a:t>Gestion de formation</a:t>
            </a:r>
          </a:p>
          <a:p>
            <a:pPr marL="285750" indent="-285750" algn="ctr">
              <a:buFontTx/>
              <a:buChar char="-"/>
            </a:pPr>
            <a:r>
              <a:rPr lang="fr-FR" sz="3200" dirty="0" smtClean="0"/>
              <a:t>Gestion de session de formation</a:t>
            </a:r>
            <a:endParaRPr lang="fr-FR" sz="3200" dirty="0"/>
          </a:p>
        </p:txBody>
      </p:sp>
      <p:sp>
        <p:nvSpPr>
          <p:cNvPr id="13" name="Rectangle 12"/>
          <p:cNvSpPr/>
          <p:nvPr/>
        </p:nvSpPr>
        <p:spPr>
          <a:xfrm>
            <a:off x="7284721" y="3243923"/>
            <a:ext cx="3679114" cy="3324055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sz="3200" dirty="0" smtClean="0"/>
              <a:t>Gestion de cursus</a:t>
            </a:r>
          </a:p>
          <a:p>
            <a:pPr marL="285750" indent="-285750" algn="ctr">
              <a:buFontTx/>
              <a:buChar char="-"/>
            </a:pPr>
            <a:r>
              <a:rPr lang="fr-FR" sz="3200" dirty="0" smtClean="0"/>
              <a:t>Gestion de session de cursus</a:t>
            </a:r>
            <a:endParaRPr lang="fr-FR" sz="3200" dirty="0"/>
          </a:p>
        </p:txBody>
      </p:sp>
      <p:sp>
        <p:nvSpPr>
          <p:cNvPr id="11" name="Rectangle 10"/>
          <p:cNvSpPr/>
          <p:nvPr/>
        </p:nvSpPr>
        <p:spPr>
          <a:xfrm>
            <a:off x="7284720" y="2488738"/>
            <a:ext cx="3726180" cy="848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SPRINT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58540" y="2487485"/>
            <a:ext cx="3726180" cy="848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SPRINT 2</a:t>
            </a:r>
          </a:p>
        </p:txBody>
      </p:sp>
      <p:sp>
        <p:nvSpPr>
          <p:cNvPr id="6" name="Rectangle 5"/>
          <p:cNvSpPr/>
          <p:nvPr/>
        </p:nvSpPr>
        <p:spPr>
          <a:xfrm>
            <a:off x="-167639" y="2486867"/>
            <a:ext cx="3726180" cy="848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/>
              <a:t>SPRINT 1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98061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 animBg="1"/>
      <p:bldP spid="3" grpId="1" animBg="1"/>
      <p:bldP spid="12" grpId="0" animBg="1"/>
      <p:bldP spid="12" grpId="1" animBg="1"/>
      <p:bldP spid="13" grpId="0" animBg="1"/>
      <p:bldP spid="13" grpId="1" animBg="1"/>
      <p:bldP spid="11" grpId="0" animBg="1"/>
      <p:bldP spid="10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58000"/>
          </a:xfrm>
        </p:spPr>
        <p:txBody>
          <a:bodyPr/>
          <a:lstStyle/>
          <a:p>
            <a:pPr algn="ctr"/>
            <a:r>
              <a:rPr lang="fr-FR" sz="9600" dirty="0" smtClean="0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946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58000"/>
          </a:xfrm>
        </p:spPr>
        <p:txBody>
          <a:bodyPr/>
          <a:lstStyle/>
          <a:p>
            <a:pPr algn="ctr"/>
            <a:r>
              <a:rPr lang="fr-FR" sz="9600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82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144</TotalTime>
  <Words>103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Projet final ESIC – SOLUTEC </vt:lpstr>
      <vt:lpstr>Sommaire</vt:lpstr>
      <vt:lpstr>Analyse du besoin</vt:lpstr>
      <vt:lpstr>MCD</vt:lpstr>
      <vt:lpstr>Déroulement du projet</vt:lpstr>
      <vt:lpstr>Démonstration</vt:lpstr>
      <vt:lpstr>Conclusion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final ESIC – SOLUTEC</dc:title>
  <dc:creator>esic</dc:creator>
  <cp:lastModifiedBy>Amine Sghyar</cp:lastModifiedBy>
  <cp:revision>14</cp:revision>
  <dcterms:created xsi:type="dcterms:W3CDTF">2018-01-24T14:32:49Z</dcterms:created>
  <dcterms:modified xsi:type="dcterms:W3CDTF">2018-01-29T22:42:09Z</dcterms:modified>
</cp:coreProperties>
</file>