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497E-985C-4968-B078-BD7898A46861}" type="datetimeFigureOut">
              <a:rPr lang="fr-CA" smtClean="0"/>
              <a:t>2017-03-06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F86E-B691-41C7-AEC2-EF7043CAFBB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301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497E-985C-4968-B078-BD7898A46861}" type="datetimeFigureOut">
              <a:rPr lang="fr-CA" smtClean="0"/>
              <a:t>2017-03-06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F86E-B691-41C7-AEC2-EF7043CAFBB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103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497E-985C-4968-B078-BD7898A46861}" type="datetimeFigureOut">
              <a:rPr lang="fr-CA" smtClean="0"/>
              <a:t>2017-03-06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F86E-B691-41C7-AEC2-EF7043CAFBB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258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497E-985C-4968-B078-BD7898A46861}" type="datetimeFigureOut">
              <a:rPr lang="fr-CA" smtClean="0"/>
              <a:t>2017-03-06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F86E-B691-41C7-AEC2-EF7043CAFBB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7259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497E-985C-4968-B078-BD7898A46861}" type="datetimeFigureOut">
              <a:rPr lang="fr-CA" smtClean="0"/>
              <a:t>2017-03-06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F86E-B691-41C7-AEC2-EF7043CAFBB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7347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497E-985C-4968-B078-BD7898A46861}" type="datetimeFigureOut">
              <a:rPr lang="fr-CA" smtClean="0"/>
              <a:t>2017-03-06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F86E-B691-41C7-AEC2-EF7043CAFBB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3422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497E-985C-4968-B078-BD7898A46861}" type="datetimeFigureOut">
              <a:rPr lang="fr-CA" smtClean="0"/>
              <a:t>2017-03-06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F86E-B691-41C7-AEC2-EF7043CAFBB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4479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497E-985C-4968-B078-BD7898A46861}" type="datetimeFigureOut">
              <a:rPr lang="fr-CA" smtClean="0"/>
              <a:t>2017-03-06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F86E-B691-41C7-AEC2-EF7043CAFBB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203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497E-985C-4968-B078-BD7898A46861}" type="datetimeFigureOut">
              <a:rPr lang="fr-CA" smtClean="0"/>
              <a:t>2017-03-06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F86E-B691-41C7-AEC2-EF7043CAFBB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6454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497E-985C-4968-B078-BD7898A46861}" type="datetimeFigureOut">
              <a:rPr lang="fr-CA" smtClean="0"/>
              <a:t>2017-03-06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F86E-B691-41C7-AEC2-EF7043CAFBB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59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497E-985C-4968-B078-BD7898A46861}" type="datetimeFigureOut">
              <a:rPr lang="fr-CA" smtClean="0"/>
              <a:t>2017-03-06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F86E-B691-41C7-AEC2-EF7043CAFBB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978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F497E-985C-4968-B078-BD7898A46861}" type="datetimeFigureOut">
              <a:rPr lang="fr-CA" smtClean="0"/>
              <a:t>2017-03-06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2F86E-B691-41C7-AEC2-EF7043CAFBB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017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Features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825625"/>
            <a:ext cx="4872487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Run on Android Devices (5.0 +)</a:t>
            </a:r>
          </a:p>
          <a:p>
            <a:r>
              <a:rPr lang="en-CA" dirty="0" smtClean="0"/>
              <a:t>Have </a:t>
            </a:r>
            <a:r>
              <a:rPr lang="en-CA" dirty="0" smtClean="0"/>
              <a:t>a user profile</a:t>
            </a:r>
          </a:p>
          <a:p>
            <a:r>
              <a:rPr lang="en-CA" dirty="0" smtClean="0"/>
              <a:t>Share your </a:t>
            </a:r>
            <a:r>
              <a:rPr lang="en-CA" i="1" dirty="0" smtClean="0"/>
              <a:t>Mood</a:t>
            </a:r>
            <a:r>
              <a:rPr lang="en-CA" dirty="0" smtClean="0"/>
              <a:t> (Resets every 24h)</a:t>
            </a:r>
          </a:p>
          <a:p>
            <a:r>
              <a:rPr lang="en-CA" dirty="0" smtClean="0"/>
              <a:t>Locate your friends (</a:t>
            </a:r>
            <a:r>
              <a:rPr lang="en-CA" i="1" dirty="0" err="1" smtClean="0"/>
              <a:t>FusedLocation</a:t>
            </a:r>
            <a:r>
              <a:rPr lang="en-CA" dirty="0" smtClean="0"/>
              <a:t> Triangulation API)</a:t>
            </a:r>
          </a:p>
          <a:p>
            <a:r>
              <a:rPr lang="en-CA" dirty="0" smtClean="0"/>
              <a:t>Send a </a:t>
            </a:r>
            <a:r>
              <a:rPr lang="en-CA" i="1" dirty="0" smtClean="0"/>
              <a:t>Poke</a:t>
            </a:r>
            <a:r>
              <a:rPr lang="en-CA" dirty="0" smtClean="0"/>
              <a:t> to your friends (Request)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5926347" y="1690688"/>
            <a:ext cx="521035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 dirty="0" smtClean="0"/>
              <a:t>Add some friends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 dirty="0" smtClean="0"/>
              <a:t>Database: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 dirty="0" smtClean="0"/>
              <a:t>Store / retrieve information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 dirty="0" smtClean="0"/>
              <a:t>Be user friendly </a:t>
            </a:r>
          </a:p>
          <a:p>
            <a:pPr lvl="1"/>
            <a:endParaRPr lang="en-CA" sz="2400" dirty="0" smtClean="0"/>
          </a:p>
          <a:p>
            <a:endParaRPr lang="fr-CA" dirty="0"/>
          </a:p>
        </p:txBody>
      </p:sp>
      <p:sp>
        <p:nvSpPr>
          <p:cNvPr id="5" name="Émoticône 4"/>
          <p:cNvSpPr/>
          <p:nvPr/>
        </p:nvSpPr>
        <p:spPr>
          <a:xfrm>
            <a:off x="8531525" y="3798573"/>
            <a:ext cx="405442" cy="405441"/>
          </a:xfrm>
          <a:prstGeom prst="smileyFac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9394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Algorithms</a:t>
            </a:r>
            <a:endParaRPr lang="fr-CA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562" y="1479487"/>
            <a:ext cx="7308876" cy="489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5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14577" y="365123"/>
            <a:ext cx="1534064" cy="1325563"/>
          </a:xfrm>
        </p:spPr>
        <p:txBody>
          <a:bodyPr/>
          <a:lstStyle/>
          <a:p>
            <a:r>
              <a:rPr lang="en-CA" dirty="0" smtClean="0"/>
              <a:t>Sort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88502" y="1690686"/>
            <a:ext cx="5105400" cy="4351338"/>
          </a:xfrm>
        </p:spPr>
        <p:txBody>
          <a:bodyPr/>
          <a:lstStyle/>
          <a:p>
            <a:r>
              <a:rPr lang="en-CA" dirty="0" smtClean="0"/>
              <a:t>Binary Search</a:t>
            </a:r>
          </a:p>
          <a:p>
            <a:r>
              <a:rPr lang="en-CA" dirty="0" smtClean="0"/>
              <a:t>Big O notation</a:t>
            </a:r>
          </a:p>
          <a:p>
            <a:pPr lvl="1"/>
            <a:r>
              <a:rPr lang="en-CA" dirty="0" smtClean="0"/>
              <a:t>Worst case: O(log n)</a:t>
            </a:r>
          </a:p>
          <a:p>
            <a:pPr lvl="1"/>
            <a:r>
              <a:rPr lang="en-CA" dirty="0" smtClean="0"/>
              <a:t>Best case: O(1)</a:t>
            </a:r>
          </a:p>
          <a:p>
            <a:pPr lvl="1"/>
            <a:r>
              <a:rPr lang="en-CA" dirty="0" smtClean="0"/>
              <a:t>Average: O(log n)</a:t>
            </a:r>
            <a:endParaRPr lang="fr-CA" dirty="0" smtClean="0"/>
          </a:p>
          <a:p>
            <a:endParaRPr lang="fr-CA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513607" y="365124"/>
            <a:ext cx="18259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Search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383102" y="1690686"/>
            <a:ext cx="5105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Insertion sort</a:t>
            </a:r>
          </a:p>
          <a:p>
            <a:r>
              <a:rPr lang="en-CA" dirty="0" smtClean="0"/>
              <a:t>Big O notation</a:t>
            </a:r>
          </a:p>
          <a:p>
            <a:pPr lvl="1"/>
            <a:r>
              <a:rPr lang="en-CA" dirty="0" smtClean="0"/>
              <a:t>Worst case: O(n</a:t>
            </a:r>
            <a:r>
              <a:rPr lang="en-CA" baseline="30000" dirty="0" smtClean="0"/>
              <a:t>2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Best case: O(n)</a:t>
            </a:r>
          </a:p>
          <a:p>
            <a:pPr lvl="1"/>
            <a:r>
              <a:rPr lang="en-CA" dirty="0" smtClean="0"/>
              <a:t>Average: O(n</a:t>
            </a:r>
            <a:r>
              <a:rPr lang="en-CA" baseline="30000" dirty="0" smtClean="0"/>
              <a:t>2</a:t>
            </a:r>
            <a:r>
              <a:rPr lang="en-CA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00277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92</Words>
  <Application>Microsoft Office PowerPoint</Application>
  <PresentationFormat>Grand écran</PresentationFormat>
  <Paragraphs>24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Features</vt:lpstr>
      <vt:lpstr>Algorithms</vt:lpstr>
      <vt:lpstr>Sort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</dc:title>
  <dc:creator>Etienne Berube</dc:creator>
  <cp:lastModifiedBy>Etienne Berube</cp:lastModifiedBy>
  <cp:revision>6</cp:revision>
  <dcterms:created xsi:type="dcterms:W3CDTF">2017-03-06T21:04:11Z</dcterms:created>
  <dcterms:modified xsi:type="dcterms:W3CDTF">2017-03-07T00:16:44Z</dcterms:modified>
</cp:coreProperties>
</file>