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0" r:id="rId4"/>
    <p:sldId id="259" r:id="rId5"/>
    <p:sldId id="268" r:id="rId6"/>
    <p:sldId id="258" r:id="rId7"/>
    <p:sldId id="269" r:id="rId8"/>
    <p:sldId id="262" r:id="rId9"/>
    <p:sldId id="270" r:id="rId10"/>
    <p:sldId id="271" r:id="rId11"/>
    <p:sldId id="272" r:id="rId12"/>
    <p:sldId id="264" r:id="rId13"/>
    <p:sldId id="266" r:id="rId14"/>
    <p:sldId id="263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3C81"/>
    <a:srgbClr val="0C489A"/>
    <a:srgbClr val="0C4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C489A"/>
            </a:gs>
            <a:gs pos="100000">
              <a:srgbClr val="0A3C81"/>
            </a:gs>
          </a:gsLst>
          <a:path path="circle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700"/>
          <a:stretch/>
        </p:blipFill>
        <p:spPr>
          <a:xfrm>
            <a:off x="607848" y="609601"/>
            <a:ext cx="5486561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215531" y="4557932"/>
            <a:ext cx="29823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/>
              <a:t>By</a:t>
            </a:r>
          </a:p>
          <a:p>
            <a:r>
              <a:rPr lang="fr-CA" sz="2000" dirty="0"/>
              <a:t>Étienne Bérubé</a:t>
            </a:r>
          </a:p>
          <a:p>
            <a:r>
              <a:rPr lang="fr-CA" sz="2000" dirty="0"/>
              <a:t>Amir Osman</a:t>
            </a:r>
          </a:p>
          <a:p>
            <a:r>
              <a:rPr lang="fr-CA" sz="2000" dirty="0"/>
              <a:t>William Perron-Lafleur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140319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CA"/>
              <a:t>Authentication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0510" r="786"/>
          <a:stretch/>
        </p:blipFill>
        <p:spPr>
          <a:xfrm>
            <a:off x="1577451" y="1530517"/>
            <a:ext cx="8771406" cy="472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20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62000"/>
                  <a:hueMod val="108000"/>
                  <a:satMod val="164000"/>
                  <a:lumMod val="69000"/>
                </a:schemeClr>
                <a:schemeClr val="bg2">
                  <a:tint val="96000"/>
                  <a:hueMod val="90000"/>
                  <a:satMod val="130000"/>
                  <a:lumMod val="134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11" name="Picture 1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7"/>
          <a:srcRect l="251" t="10510" r="81379" b="2"/>
          <a:stretch/>
        </p:blipFill>
        <p:spPr>
          <a:xfrm>
            <a:off x="5699031" y="305228"/>
            <a:ext cx="2146393" cy="6247543"/>
          </a:xfrm>
          <a:prstGeom prst="rect">
            <a:avLst/>
          </a:prstGeom>
        </p:spPr>
      </p:pic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031" y="1186960"/>
            <a:ext cx="3339281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More Fire</a:t>
            </a:r>
          </a:p>
        </p:txBody>
      </p:sp>
    </p:spTree>
    <p:extLst>
      <p:ext uri="{BB962C8B-B14F-4D97-AF65-F5344CB8AC3E}">
        <p14:creationId xmlns:p14="http://schemas.microsoft.com/office/powerpoint/2010/main" val="3102049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light bulb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2" r="8564"/>
          <a:stretch/>
        </p:blipFill>
        <p:spPr bwMode="auto">
          <a:xfrm>
            <a:off x="6374265" y="387276"/>
            <a:ext cx="4063547" cy="599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668" y="629266"/>
            <a:ext cx="6249784" cy="1641986"/>
          </a:xfrm>
        </p:spPr>
        <p:txBody>
          <a:bodyPr>
            <a:normAutofit/>
          </a:bodyPr>
          <a:lstStyle/>
          <a:p>
            <a:r>
              <a:rPr lang="fr-CA" dirty="0" err="1"/>
              <a:t>Problems</a:t>
            </a:r>
            <a:r>
              <a:rPr lang="fr-CA" dirty="0"/>
              <a:t> </a:t>
            </a:r>
            <a:r>
              <a:rPr lang="fr-CA" dirty="0" err="1"/>
              <a:t>Solved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668" y="2438400"/>
            <a:ext cx="6249784" cy="38099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dirty="0"/>
              <a:t>Localisation</a:t>
            </a:r>
          </a:p>
          <a:p>
            <a:pPr>
              <a:lnSpc>
                <a:spcPct val="90000"/>
              </a:lnSpc>
            </a:pPr>
            <a:endParaRPr lang="en-CA" dirty="0"/>
          </a:p>
          <a:p>
            <a:pPr>
              <a:lnSpc>
                <a:spcPct val="90000"/>
              </a:lnSpc>
            </a:pPr>
            <a:r>
              <a:rPr lang="en-CA" dirty="0"/>
              <a:t>Learning how it works</a:t>
            </a:r>
          </a:p>
          <a:p>
            <a:pPr>
              <a:lnSpc>
                <a:spcPct val="90000"/>
              </a:lnSpc>
            </a:pPr>
            <a:endParaRPr lang="en-CA" dirty="0"/>
          </a:p>
          <a:p>
            <a:pPr>
              <a:lnSpc>
                <a:spcPct val="90000"/>
              </a:lnSpc>
            </a:pPr>
            <a:r>
              <a:rPr lang="en-CA" dirty="0"/>
              <a:t>Interaction with Database</a:t>
            </a:r>
          </a:p>
          <a:p>
            <a:pPr>
              <a:lnSpc>
                <a:spcPct val="90000"/>
              </a:lnSpc>
            </a:pPr>
            <a:endParaRPr lang="en-CA" dirty="0"/>
          </a:p>
          <a:p>
            <a:pPr>
              <a:lnSpc>
                <a:spcPct val="90000"/>
              </a:lnSpc>
            </a:pPr>
            <a:r>
              <a:rPr lang="en-CA" dirty="0" err="1"/>
              <a:t>Gradle</a:t>
            </a:r>
            <a:r>
              <a:rPr lang="en-CA" dirty="0"/>
              <a:t> sync </a:t>
            </a:r>
          </a:p>
          <a:p>
            <a:pPr>
              <a:lnSpc>
                <a:spcPct val="90000"/>
              </a:lnSpc>
            </a:pPr>
            <a:endParaRPr lang="en-CA" dirty="0"/>
          </a:p>
          <a:p>
            <a:pPr>
              <a:lnSpc>
                <a:spcPct val="90000"/>
              </a:lnSpc>
            </a:pPr>
            <a:r>
              <a:rPr lang="en-CA" dirty="0"/>
              <a:t>Login / Register</a:t>
            </a:r>
          </a:p>
        </p:txBody>
      </p:sp>
    </p:spTree>
    <p:extLst>
      <p:ext uri="{BB962C8B-B14F-4D97-AF65-F5344CB8AC3E}">
        <p14:creationId xmlns:p14="http://schemas.microsoft.com/office/powerpoint/2010/main" val="3117748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Potential</a:t>
            </a:r>
            <a:r>
              <a:rPr lang="fr-CA" dirty="0"/>
              <a:t> &amp; </a:t>
            </a:r>
            <a:r>
              <a:rPr lang="fr-CA" dirty="0" err="1"/>
              <a:t>What’s</a:t>
            </a:r>
            <a:r>
              <a:rPr lang="fr-CA" dirty="0"/>
              <a:t> </a:t>
            </a:r>
            <a:r>
              <a:rPr lang="fr-CA" dirty="0" err="1"/>
              <a:t>Next</a:t>
            </a:r>
            <a:endParaRPr lang="en-CA" dirty="0"/>
          </a:p>
        </p:txBody>
      </p:sp>
      <p:sp>
        <p:nvSpPr>
          <p:cNvPr id="4" name="AutoShape 2" descr="Image result for potential"/>
          <p:cNvSpPr>
            <a:spLocks noChangeAspect="1" noChangeArrowheads="1"/>
          </p:cNvSpPr>
          <p:nvPr/>
        </p:nvSpPr>
        <p:spPr bwMode="auto">
          <a:xfrm>
            <a:off x="5943599" y="424031"/>
            <a:ext cx="3157369" cy="315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" name="AutoShape 6" descr="Image result for potential"/>
          <p:cNvSpPr>
            <a:spLocks noChangeAspect="1" noChangeArrowheads="1"/>
          </p:cNvSpPr>
          <p:nvPr/>
        </p:nvSpPr>
        <p:spPr bwMode="auto">
          <a:xfrm>
            <a:off x="4629150" y="2647950"/>
            <a:ext cx="29337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3080" name="Picture 8" descr="Image result for arrow going up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169" y="2155415"/>
            <a:ext cx="3743205" cy="311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money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599" y="1598380"/>
            <a:ext cx="3866024" cy="422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915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17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62000"/>
                  <a:hueMod val="108000"/>
                  <a:satMod val="164000"/>
                  <a:lumMod val="69000"/>
                </a:schemeClr>
                <a:schemeClr val="bg2">
                  <a:tint val="96000"/>
                  <a:hueMod val="90000"/>
                  <a:satMod val="130000"/>
                  <a:lumMod val="134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73" name="Picture 7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5" name="Picture 74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7" name="Oval 7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9" name="Picture 7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1" name="Picture 8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83" name="Rectangle 8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170" name="Picture 2" descr="Image result for demo png"/>
          <p:cNvPicPr>
            <a:picLocks noChangeAspect="1" noChangeArrowheads="1"/>
          </p:cNvPicPr>
          <p:nvPr/>
        </p:nvPicPr>
        <p:blipFill rotWithShape="1"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0" r="-1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5707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6" name="AutoShape 8" descr="Image result for college students clipart png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4110" name="Picture 14" descr="Image result for college students clipart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805" y="1467765"/>
            <a:ext cx="6559590" cy="459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r="2700"/>
          <a:stretch/>
        </p:blipFill>
        <p:spPr>
          <a:xfrm>
            <a:off x="9618656" y="4903694"/>
            <a:ext cx="2581913" cy="26535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653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026" name="Picture 2" descr="Image result for mood at schoo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61957" y="647698"/>
            <a:ext cx="4913958" cy="556260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Rectangle 14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fr-CA" dirty="0" err="1"/>
              <a:t>What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CA" dirty="0"/>
              <a:t>Social media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For Champlain College Students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676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050" name="Picture 2" descr="Image result for graph of mobile apps growt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93992" y="1439789"/>
            <a:ext cx="5449889" cy="397841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CA" dirty="0"/>
              <a:t>Why this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CA" dirty="0"/>
              <a:t>Increasing demand of mobile apps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Difficulty finding friends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Android uses Java</a:t>
            </a:r>
          </a:p>
          <a:p>
            <a:endParaRPr lang="en-CA" dirty="0"/>
          </a:p>
          <a:p>
            <a:r>
              <a:rPr lang="en-CA" dirty="0"/>
              <a:t>An interesting project for a couple of students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9751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looks 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369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1638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4139" y="0"/>
            <a:ext cx="463828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906400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6150" name="Picture 6" descr="Image result for on off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63742" y="1438929"/>
            <a:ext cx="3980139" cy="398013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en-CA" dirty="0"/>
              <a:t>How it works!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r>
              <a:rPr lang="en-CA" dirty="0"/>
              <a:t>Each page is an instance of “Activity”</a:t>
            </a:r>
          </a:p>
          <a:p>
            <a:pPr lvl="1"/>
            <a:r>
              <a:rPr lang="en-CA" dirty="0"/>
              <a:t>Equivalence of “Scene” in </a:t>
            </a:r>
            <a:r>
              <a:rPr lang="en-CA" dirty="0" err="1"/>
              <a:t>JavaFx</a:t>
            </a:r>
            <a:endParaRPr lang="en-CA" dirty="0"/>
          </a:p>
          <a:p>
            <a:pPr lvl="1"/>
            <a:endParaRPr lang="en-CA" dirty="0"/>
          </a:p>
          <a:p>
            <a:r>
              <a:rPr lang="en-CA" dirty="0"/>
              <a:t>Uses XML for the visual and Java for the real code</a:t>
            </a:r>
          </a:p>
          <a:p>
            <a:pPr lvl="1"/>
            <a:r>
              <a:rPr lang="en-CA" dirty="0"/>
              <a:t>Needs to link them</a:t>
            </a:r>
          </a:p>
          <a:p>
            <a:endParaRPr lang="en-CA" dirty="0"/>
          </a:p>
          <a:p>
            <a:r>
              <a:rPr lang="en-CA" dirty="0"/>
              <a:t>A LOT of event handling</a:t>
            </a:r>
          </a:p>
        </p:txBody>
      </p:sp>
    </p:spTree>
    <p:extLst>
      <p:ext uri="{BB962C8B-B14F-4D97-AF65-F5344CB8AC3E}">
        <p14:creationId xmlns:p14="http://schemas.microsoft.com/office/powerpoint/2010/main" val="3632217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212" y="223837"/>
            <a:ext cx="4981575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6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62000"/>
                  <a:hueMod val="108000"/>
                  <a:satMod val="164000"/>
                  <a:lumMod val="69000"/>
                </a:schemeClr>
                <a:schemeClr val="bg2">
                  <a:tint val="96000"/>
                  <a:hueMod val="90000"/>
                  <a:satMod val="130000"/>
                  <a:lumMod val="134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11" name="Picture 1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t="13914" r="-1" b="9560"/>
          <a:stretch/>
        </p:blipFill>
        <p:spPr>
          <a:xfrm>
            <a:off x="635459" y="1090979"/>
            <a:ext cx="9186063" cy="36027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916" y="4542503"/>
            <a:ext cx="9184606" cy="117987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200"/>
              <a:t>How Firebase works</a:t>
            </a:r>
          </a:p>
        </p:txBody>
      </p:sp>
    </p:spTree>
    <p:extLst>
      <p:ext uri="{BB962C8B-B14F-4D97-AF65-F5344CB8AC3E}">
        <p14:creationId xmlns:p14="http://schemas.microsoft.com/office/powerpoint/2010/main" val="2036991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62000"/>
                  <a:hueMod val="108000"/>
                  <a:satMod val="164000"/>
                  <a:lumMod val="69000"/>
                </a:schemeClr>
                <a:schemeClr val="bg2">
                  <a:tint val="96000"/>
                  <a:hueMod val="90000"/>
                  <a:satMod val="130000"/>
                  <a:lumMod val="134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69" name="Picture 1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0" name="Picture 1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1" name="Oval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2" name="Picture 16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3" name="Picture 1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74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7"/>
          <a:srcRect l="-1" t="10099" r="43610" b="19118"/>
          <a:stretch/>
        </p:blipFill>
        <p:spPr>
          <a:xfrm>
            <a:off x="2440091" y="1410094"/>
            <a:ext cx="6755802" cy="5066906"/>
          </a:xfrm>
          <a:prstGeom prst="rect">
            <a:avLst/>
          </a:prstGeom>
          <a:effectLst>
            <a:outerShdw blurRad="50800" dist="50800" dir="5400000" algn="tl" rotWithShape="0">
              <a:prstClr val="black">
                <a:alpha val="43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2522" y="375670"/>
            <a:ext cx="8825658" cy="834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JSON Object Key Pair Values</a:t>
            </a:r>
          </a:p>
        </p:txBody>
      </p:sp>
    </p:spTree>
    <p:extLst>
      <p:ext uri="{BB962C8B-B14F-4D97-AF65-F5344CB8AC3E}">
        <p14:creationId xmlns:p14="http://schemas.microsoft.com/office/powerpoint/2010/main" val="13109926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2">
      <a:dk1>
        <a:sysClr val="windowText" lastClr="000000"/>
      </a:dk1>
      <a:lt1>
        <a:sysClr val="window" lastClr="FFFFFF"/>
      </a:lt1>
      <a:dk2>
        <a:srgbClr val="0C489A"/>
      </a:dk2>
      <a:lt2>
        <a:srgbClr val="EBEBEB"/>
      </a:lt2>
      <a:accent1>
        <a:srgbClr val="FFFFFF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101</TotalTime>
  <Words>116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PowerPoint Presentation</vt:lpstr>
      <vt:lpstr>What is it?</vt:lpstr>
      <vt:lpstr>Why this project?</vt:lpstr>
      <vt:lpstr>How it looks like</vt:lpstr>
      <vt:lpstr>PowerPoint Presentation</vt:lpstr>
      <vt:lpstr>How it works!</vt:lpstr>
      <vt:lpstr>PowerPoint Presentation</vt:lpstr>
      <vt:lpstr>How Firebase works</vt:lpstr>
      <vt:lpstr>JSON Object Key Pair Values</vt:lpstr>
      <vt:lpstr>Authentication</vt:lpstr>
      <vt:lpstr>More Fire</vt:lpstr>
      <vt:lpstr>Problems Solved</vt:lpstr>
      <vt:lpstr>Potential &amp; What’s Next</vt:lpstr>
      <vt:lpstr>Demo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Kay</dc:creator>
  <cp:lastModifiedBy>Bata</cp:lastModifiedBy>
  <cp:revision>9</cp:revision>
  <dcterms:created xsi:type="dcterms:W3CDTF">2017-05-23T04:41:07Z</dcterms:created>
  <dcterms:modified xsi:type="dcterms:W3CDTF">2017-05-23T07:52:42Z</dcterms:modified>
</cp:coreProperties>
</file>