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8" r:id="rId6"/>
    <p:sldId id="258" r:id="rId7"/>
    <p:sldId id="269" r:id="rId8"/>
    <p:sldId id="262" r:id="rId9"/>
    <p:sldId id="264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C81"/>
    <a:srgbClr val="0C489A"/>
    <a:srgbClr val="0C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489A"/>
            </a:gs>
            <a:gs pos="100000">
              <a:srgbClr val="0A3C81"/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700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15531" y="4557932"/>
            <a:ext cx="2982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/>
              <a:t>By</a:t>
            </a:r>
          </a:p>
          <a:p>
            <a:r>
              <a:rPr lang="fr-CA" sz="2000" dirty="0"/>
              <a:t>Étienne Bérubé</a:t>
            </a:r>
          </a:p>
          <a:p>
            <a:r>
              <a:rPr lang="fr-CA" sz="2000" dirty="0"/>
              <a:t>Amir Osman</a:t>
            </a:r>
          </a:p>
          <a:p>
            <a:r>
              <a:rPr lang="fr-CA" sz="2000" dirty="0"/>
              <a:t>William Perron-Lafleur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403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Potential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791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0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5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Social media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For Champlain College Students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7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Increasing demand of mobile apps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Difficulty finding friends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Android uses Java</a:t>
            </a:r>
          </a:p>
          <a:p>
            <a:endParaRPr lang="en-CA" dirty="0"/>
          </a:p>
          <a:p>
            <a:r>
              <a:rPr lang="en-CA" dirty="0"/>
              <a:t>An interesting project for a couple of students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97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6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6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page is an instance of “Activity”</a:t>
            </a:r>
          </a:p>
          <a:p>
            <a:pPr lvl="1"/>
            <a:r>
              <a:rPr lang="en-CA" dirty="0"/>
              <a:t>Equivalence of “Scene” in </a:t>
            </a:r>
            <a:r>
              <a:rPr lang="en-CA" dirty="0" err="1"/>
              <a:t>JavaFx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Uses XML for the visual and Java for the real code</a:t>
            </a:r>
          </a:p>
          <a:p>
            <a:pPr lvl="1"/>
            <a:r>
              <a:rPr lang="en-CA" dirty="0"/>
              <a:t>Needs to link them</a:t>
            </a:r>
          </a:p>
          <a:p>
            <a:endParaRPr lang="en-CA" dirty="0"/>
          </a:p>
          <a:p>
            <a:r>
              <a:rPr lang="en-CA" dirty="0"/>
              <a:t>A LOT of 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6322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223837"/>
            <a:ext cx="49815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How </a:t>
            </a:r>
            <a:r>
              <a:rPr lang="fr-CA" dirty="0" err="1"/>
              <a:t>Firebase</a:t>
            </a:r>
            <a:r>
              <a:rPr lang="fr-CA" dirty="0"/>
              <a:t> </a:t>
            </a:r>
            <a:r>
              <a:rPr lang="fr-CA" dirty="0" err="1"/>
              <a:t>works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46" y="452718"/>
            <a:ext cx="8186852" cy="4195762"/>
          </a:xfrm>
        </p:spPr>
      </p:pic>
    </p:spTree>
    <p:extLst>
      <p:ext uri="{BB962C8B-B14F-4D97-AF65-F5344CB8AC3E}">
        <p14:creationId xmlns:p14="http://schemas.microsoft.com/office/powerpoint/2010/main" val="203699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Problems</a:t>
            </a:r>
            <a:r>
              <a:rPr lang="fr-CA" dirty="0"/>
              <a:t> </a:t>
            </a:r>
            <a:r>
              <a:rPr lang="fr-CA" dirty="0" err="1"/>
              <a:t>Solved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Localisation</a:t>
            </a:r>
          </a:p>
          <a:p>
            <a:endParaRPr lang="en-CA" dirty="0"/>
          </a:p>
          <a:p>
            <a:r>
              <a:rPr lang="en-CA" dirty="0"/>
              <a:t>Learning how it works</a:t>
            </a:r>
          </a:p>
          <a:p>
            <a:endParaRPr lang="en-CA" dirty="0"/>
          </a:p>
          <a:p>
            <a:r>
              <a:rPr lang="en-CA" dirty="0"/>
              <a:t>Interaction with Database</a:t>
            </a:r>
          </a:p>
          <a:p>
            <a:endParaRPr lang="en-CA" dirty="0"/>
          </a:p>
          <a:p>
            <a:r>
              <a:rPr lang="en-CA" dirty="0" err="1"/>
              <a:t>Gradle</a:t>
            </a:r>
            <a:r>
              <a:rPr lang="en-CA" dirty="0"/>
              <a:t> sync </a:t>
            </a:r>
          </a:p>
          <a:p>
            <a:endParaRPr lang="en-CA" dirty="0"/>
          </a:p>
          <a:p>
            <a:r>
              <a:rPr lang="en-CA" dirty="0"/>
              <a:t>Login / Register</a:t>
            </a:r>
          </a:p>
        </p:txBody>
      </p:sp>
    </p:spTree>
    <p:extLst>
      <p:ext uri="{BB962C8B-B14F-4D97-AF65-F5344CB8AC3E}">
        <p14:creationId xmlns:p14="http://schemas.microsoft.com/office/powerpoint/2010/main" val="311774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ysClr val="window" lastClr="FFFFFF"/>
      </a:lt1>
      <a:dk2>
        <a:srgbClr val="0C489A"/>
      </a:dk2>
      <a:lt2>
        <a:srgbClr val="EBEBEB"/>
      </a:lt2>
      <a:accent1>
        <a:srgbClr val="FFFFFF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104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What is it?</vt:lpstr>
      <vt:lpstr>Why this project?</vt:lpstr>
      <vt:lpstr>How it looks like</vt:lpstr>
      <vt:lpstr>PowerPoint Presentation</vt:lpstr>
      <vt:lpstr>How it works!</vt:lpstr>
      <vt:lpstr>PowerPoint Presentation</vt:lpstr>
      <vt:lpstr>How Firebase works</vt:lpstr>
      <vt:lpstr>Problems Solved</vt:lpstr>
      <vt:lpstr>Potential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Kay</dc:creator>
  <cp:lastModifiedBy>Sam Kay</cp:lastModifiedBy>
  <cp:revision>5</cp:revision>
  <dcterms:created xsi:type="dcterms:W3CDTF">2017-05-23T04:41:07Z</dcterms:created>
  <dcterms:modified xsi:type="dcterms:W3CDTF">2017-05-23T05:41:33Z</dcterms:modified>
</cp:coreProperties>
</file>