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73" r:id="rId5"/>
    <p:sldId id="272" r:id="rId6"/>
    <p:sldId id="259" r:id="rId7"/>
    <p:sldId id="260" r:id="rId8"/>
    <p:sldId id="262" r:id="rId9"/>
    <p:sldId id="264" r:id="rId10"/>
    <p:sldId id="271" r:id="rId11"/>
    <p:sldId id="275" r:id="rId12"/>
    <p:sldId id="269" r:id="rId13"/>
    <p:sldId id="270" r:id="rId14"/>
    <p:sldId id="267" r:id="rId15"/>
    <p:sldId id="266" r:id="rId16"/>
  </p:sldIdLst>
  <p:sldSz cx="5143500" cy="91440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489A"/>
    <a:srgbClr val="0A3C81"/>
    <a:srgbClr val="0033CC"/>
    <a:srgbClr val="000099"/>
    <a:srgbClr val="2601AF"/>
    <a:srgbClr val="100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555" autoAdjust="0"/>
    <p:restoredTop sz="94660" autoAdjust="0"/>
  </p:normalViewPr>
  <p:slideViewPr>
    <p:cSldViewPr>
      <p:cViewPr>
        <p:scale>
          <a:sx n="55" d="100"/>
          <a:sy n="55" d="100"/>
        </p:scale>
        <p:origin x="-2568" y="-96"/>
      </p:cViewPr>
      <p:guideLst>
        <p:guide orient="horz" pos="2880"/>
        <p:guide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6C1-46DB-49AD-9B48-83D25CEB701A}" type="datetimeFigureOut">
              <a:rPr lang="fr-CA" smtClean="0"/>
              <a:t>2017-02-21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615D-1ABF-4E3C-9CCD-43222567AE11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0931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6C1-46DB-49AD-9B48-83D25CEB701A}" type="datetimeFigureOut">
              <a:rPr lang="fr-CA" smtClean="0"/>
              <a:t>2017-02-21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615D-1ABF-4E3C-9CCD-43222567AE11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8775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097584" y="488951"/>
            <a:ext cx="650974" cy="104013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4661" y="488951"/>
            <a:ext cx="1867198" cy="104013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6C1-46DB-49AD-9B48-83D25CEB701A}" type="datetimeFigureOut">
              <a:rPr lang="fr-CA" smtClean="0"/>
              <a:t>2017-02-21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615D-1ABF-4E3C-9CCD-43222567AE11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6749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6C1-46DB-49AD-9B48-83D25CEB701A}" type="datetimeFigureOut">
              <a:rPr lang="fr-CA" smtClean="0"/>
              <a:t>2017-02-21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615D-1ABF-4E3C-9CCD-43222567AE11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1921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6C1-46DB-49AD-9B48-83D25CEB701A}" type="datetimeFigureOut">
              <a:rPr lang="fr-CA" smtClean="0"/>
              <a:t>2017-02-21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615D-1ABF-4E3C-9CCD-43222567AE11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8056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4661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489472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6C1-46DB-49AD-9B48-83D25CEB701A}" type="datetimeFigureOut">
              <a:rPr lang="fr-CA" smtClean="0"/>
              <a:t>2017-02-21</a:t>
            </a:fld>
            <a:endParaRPr lang="fr-CA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615D-1ABF-4E3C-9CCD-43222567AE11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3457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6C1-46DB-49AD-9B48-83D25CEB701A}" type="datetimeFigureOut">
              <a:rPr lang="fr-CA" smtClean="0"/>
              <a:t>2017-02-21</a:t>
            </a:fld>
            <a:endParaRPr lang="fr-CA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615D-1ABF-4E3C-9CCD-43222567AE11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723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6C1-46DB-49AD-9B48-83D25CEB701A}" type="datetimeFigureOut">
              <a:rPr lang="fr-CA" smtClean="0"/>
              <a:t>2017-02-21</a:t>
            </a:fld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615D-1ABF-4E3C-9CCD-43222567AE11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1930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6C1-46DB-49AD-9B48-83D25CEB701A}" type="datetimeFigureOut">
              <a:rPr lang="fr-CA" smtClean="0"/>
              <a:t>2017-02-21</a:t>
            </a:fld>
            <a:endParaRPr lang="fr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615D-1ABF-4E3C-9CCD-43222567AE11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6156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10966" y="364067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7175" y="1913467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6C1-46DB-49AD-9B48-83D25CEB701A}" type="datetimeFigureOut">
              <a:rPr lang="fr-CA" smtClean="0"/>
              <a:t>2017-02-21</a:t>
            </a:fld>
            <a:endParaRPr lang="fr-CA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615D-1ABF-4E3C-9CCD-43222567AE11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1938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6C1-46DB-49AD-9B48-83D25CEB701A}" type="datetimeFigureOut">
              <a:rPr lang="fr-CA" smtClean="0"/>
              <a:t>2017-02-21</a:t>
            </a:fld>
            <a:endParaRPr lang="fr-CA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615D-1ABF-4E3C-9CCD-43222567AE11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5370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4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175" y="2133601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776C1-46DB-49AD-9B48-83D25CEB701A}" type="datetimeFigureOut">
              <a:rPr lang="fr-CA" smtClean="0"/>
              <a:t>2017-02-21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75736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2615D-1ABF-4E3C-9CCD-43222567AE11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2330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11510" y="539552"/>
            <a:ext cx="4371975" cy="1960033"/>
          </a:xfrm>
        </p:spPr>
        <p:txBody>
          <a:bodyPr/>
          <a:lstStyle/>
          <a:p>
            <a:r>
              <a:rPr lang="en-CA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Moods</a:t>
            </a:r>
            <a:endParaRPr lang="fr-CA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71550" y="2714600"/>
            <a:ext cx="35283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>
                    <a:lumMod val="50000"/>
                  </a:schemeClr>
                </a:solidFill>
              </a:rPr>
              <a:t>Email</a:t>
            </a:r>
            <a:endParaRPr lang="fr-CA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71550" y="3379907"/>
            <a:ext cx="35283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lang="fr-CA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771094" y="4211960"/>
            <a:ext cx="3528392" cy="504056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Log In</a:t>
            </a:r>
            <a:endParaRPr lang="fr-CA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383618" y="510498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CA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account</a:t>
            </a:r>
            <a:r>
              <a:rPr lang="en-CA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fr-CA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383162" y="565212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Forgot Password?</a:t>
            </a:r>
            <a:endParaRPr lang="fr-CA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88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Settings</a:t>
            </a:r>
            <a:endParaRPr lang="fr-CA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hevron 6"/>
          <p:cNvSpPr/>
          <p:nvPr/>
        </p:nvSpPr>
        <p:spPr>
          <a:xfrm flipH="1">
            <a:off x="187574" y="206896"/>
            <a:ext cx="288032" cy="413792"/>
          </a:xfrm>
          <a:prstGeom prst="chevron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8316416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800" dirty="0"/>
          </a:p>
        </p:txBody>
      </p:sp>
      <p:sp>
        <p:nvSpPr>
          <p:cNvPr id="36" name="Ellipse 35"/>
          <p:cNvSpPr/>
          <p:nvPr/>
        </p:nvSpPr>
        <p:spPr>
          <a:xfrm flipV="1">
            <a:off x="4454546" y="8403444"/>
            <a:ext cx="288032" cy="302366"/>
          </a:xfrm>
          <a:prstGeom prst="ellipse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46" name="Organigramme : Délai 45"/>
          <p:cNvSpPr/>
          <p:nvPr/>
        </p:nvSpPr>
        <p:spPr>
          <a:xfrm rot="16200000">
            <a:off x="4466244" y="8647154"/>
            <a:ext cx="264636" cy="504055"/>
          </a:xfrm>
          <a:prstGeom prst="flowChartDelay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à coins arrondis 55"/>
          <p:cNvSpPr/>
          <p:nvPr/>
        </p:nvSpPr>
        <p:spPr>
          <a:xfrm>
            <a:off x="4948013" y="1840038"/>
            <a:ext cx="72009" cy="2916628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ZoneTexte 56"/>
          <p:cNvSpPr txBox="1"/>
          <p:nvPr/>
        </p:nvSpPr>
        <p:spPr>
          <a:xfrm>
            <a:off x="105676" y="8363414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M</a:t>
            </a:r>
            <a:endParaRPr lang="fr-CA" sz="44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1207152" y="1422534"/>
            <a:ext cx="2729196" cy="504056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Edit Profile</a:t>
            </a:r>
            <a:endParaRPr lang="fr-CA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2330100" y="8484997"/>
            <a:ext cx="360040" cy="35634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8" name="Connecteur droit 47"/>
          <p:cNvCxnSpPr>
            <a:stCxn id="47" idx="5"/>
          </p:cNvCxnSpPr>
          <p:nvPr/>
        </p:nvCxnSpPr>
        <p:spPr>
          <a:xfrm>
            <a:off x="2637413" y="8789159"/>
            <a:ext cx="269309" cy="21711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3304521" y="8281327"/>
            <a:ext cx="43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!</a:t>
            </a:r>
            <a:endParaRPr lang="fr-CA" sz="60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50" name="Ellipse 49"/>
          <p:cNvSpPr/>
          <p:nvPr/>
        </p:nvSpPr>
        <p:spPr>
          <a:xfrm flipV="1">
            <a:off x="1177743" y="8552835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51" name="Organigramme : Délai 50"/>
          <p:cNvSpPr/>
          <p:nvPr/>
        </p:nvSpPr>
        <p:spPr>
          <a:xfrm rot="16200000">
            <a:off x="1193796" y="8748460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Organigramme : Délai 57"/>
          <p:cNvSpPr/>
          <p:nvPr/>
        </p:nvSpPr>
        <p:spPr>
          <a:xfrm rot="16200000">
            <a:off x="1375496" y="8710214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Ellipse 58"/>
          <p:cNvSpPr/>
          <p:nvPr/>
        </p:nvSpPr>
        <p:spPr>
          <a:xfrm flipV="1">
            <a:off x="1359445" y="8512805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60" name="Organigramme : Délai 59"/>
          <p:cNvSpPr/>
          <p:nvPr/>
        </p:nvSpPr>
        <p:spPr>
          <a:xfrm rot="16200000">
            <a:off x="1543453" y="8661755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Ellipse 60"/>
          <p:cNvSpPr/>
          <p:nvPr/>
        </p:nvSpPr>
        <p:spPr>
          <a:xfrm flipV="1">
            <a:off x="1527400" y="8470481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65" name="ZoneTexte 64"/>
          <p:cNvSpPr txBox="1"/>
          <p:nvPr/>
        </p:nvSpPr>
        <p:spPr>
          <a:xfrm>
            <a:off x="1314370" y="7723705"/>
            <a:ext cx="256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Terms </a:t>
            </a:r>
            <a:r>
              <a:rPr lang="en-CA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CA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Conditions</a:t>
            </a:r>
            <a:endParaRPr lang="fr-CA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 à coins arrondis 67"/>
          <p:cNvSpPr/>
          <p:nvPr/>
        </p:nvSpPr>
        <p:spPr>
          <a:xfrm>
            <a:off x="1207152" y="7092280"/>
            <a:ext cx="2729196" cy="504056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Log Out</a:t>
            </a:r>
            <a:endParaRPr lang="fr-CA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1231069" y="5413122"/>
            <a:ext cx="2729196" cy="504056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Notifications</a:t>
            </a:r>
            <a:endParaRPr lang="fr-CA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tangle à coins arrondis 69"/>
          <p:cNvSpPr/>
          <p:nvPr/>
        </p:nvSpPr>
        <p:spPr>
          <a:xfrm>
            <a:off x="1231069" y="2078990"/>
            <a:ext cx="2729196" cy="504056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Modify Schedule</a:t>
            </a:r>
            <a:endParaRPr lang="fr-CA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0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Edit Profile</a:t>
            </a:r>
            <a:endParaRPr lang="fr-CA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hevron 6"/>
          <p:cNvSpPr/>
          <p:nvPr/>
        </p:nvSpPr>
        <p:spPr>
          <a:xfrm flipH="1">
            <a:off x="187574" y="206896"/>
            <a:ext cx="288032" cy="413792"/>
          </a:xfrm>
          <a:prstGeom prst="chevron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8316416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800" dirty="0"/>
          </a:p>
        </p:txBody>
      </p:sp>
      <p:sp>
        <p:nvSpPr>
          <p:cNvPr id="36" name="Ellipse 35"/>
          <p:cNvSpPr/>
          <p:nvPr/>
        </p:nvSpPr>
        <p:spPr>
          <a:xfrm flipV="1">
            <a:off x="4454546" y="8403444"/>
            <a:ext cx="288032" cy="302366"/>
          </a:xfrm>
          <a:prstGeom prst="ellipse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46" name="Organigramme : Délai 45"/>
          <p:cNvSpPr/>
          <p:nvPr/>
        </p:nvSpPr>
        <p:spPr>
          <a:xfrm rot="16200000">
            <a:off x="4466244" y="8647154"/>
            <a:ext cx="264636" cy="504055"/>
          </a:xfrm>
          <a:prstGeom prst="flowChartDelay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à coins arrondis 55"/>
          <p:cNvSpPr/>
          <p:nvPr/>
        </p:nvSpPr>
        <p:spPr>
          <a:xfrm>
            <a:off x="4948013" y="1840038"/>
            <a:ext cx="72009" cy="2916628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ZoneTexte 56"/>
          <p:cNvSpPr txBox="1"/>
          <p:nvPr/>
        </p:nvSpPr>
        <p:spPr>
          <a:xfrm>
            <a:off x="105676" y="8363414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M</a:t>
            </a:r>
            <a:endParaRPr lang="fr-CA" sz="44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2330100" y="8484997"/>
            <a:ext cx="360040" cy="35634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8" name="Connecteur droit 47"/>
          <p:cNvCxnSpPr>
            <a:stCxn id="47" idx="5"/>
          </p:cNvCxnSpPr>
          <p:nvPr/>
        </p:nvCxnSpPr>
        <p:spPr>
          <a:xfrm>
            <a:off x="2637413" y="8789159"/>
            <a:ext cx="269309" cy="21711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3304521" y="8281327"/>
            <a:ext cx="43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!</a:t>
            </a:r>
            <a:endParaRPr lang="fr-CA" sz="60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50" name="Ellipse 49"/>
          <p:cNvSpPr/>
          <p:nvPr/>
        </p:nvSpPr>
        <p:spPr>
          <a:xfrm flipV="1">
            <a:off x="1177743" y="8552835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51" name="Organigramme : Délai 50"/>
          <p:cNvSpPr/>
          <p:nvPr/>
        </p:nvSpPr>
        <p:spPr>
          <a:xfrm rot="16200000">
            <a:off x="1193796" y="8748460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Organigramme : Délai 57"/>
          <p:cNvSpPr/>
          <p:nvPr/>
        </p:nvSpPr>
        <p:spPr>
          <a:xfrm rot="16200000">
            <a:off x="1375496" y="8710214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Ellipse 58"/>
          <p:cNvSpPr/>
          <p:nvPr/>
        </p:nvSpPr>
        <p:spPr>
          <a:xfrm flipV="1">
            <a:off x="1359445" y="8512805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60" name="Organigramme : Délai 59"/>
          <p:cNvSpPr/>
          <p:nvPr/>
        </p:nvSpPr>
        <p:spPr>
          <a:xfrm rot="16200000">
            <a:off x="1543453" y="8661755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Ellipse 60"/>
          <p:cNvSpPr/>
          <p:nvPr/>
        </p:nvSpPr>
        <p:spPr>
          <a:xfrm flipV="1">
            <a:off x="1527400" y="8470481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26" name="ZoneTexte 25"/>
          <p:cNvSpPr txBox="1"/>
          <p:nvPr/>
        </p:nvSpPr>
        <p:spPr>
          <a:xfrm>
            <a:off x="771550" y="2714600"/>
            <a:ext cx="35283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>
                    <a:lumMod val="50000"/>
                  </a:schemeClr>
                </a:solidFill>
              </a:rPr>
              <a:t>Email</a:t>
            </a:r>
            <a:endParaRPr lang="fr-CA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771550" y="3379907"/>
            <a:ext cx="35283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lang="fr-CA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771550" y="4043527"/>
            <a:ext cx="35283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lang="fr-CA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71550" y="2022103"/>
            <a:ext cx="35283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>
                    <a:lumMod val="50000"/>
                  </a:schemeClr>
                </a:solidFill>
              </a:rPr>
              <a:t>Full Name</a:t>
            </a:r>
            <a:endParaRPr lang="fr-CA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771094" y="5237281"/>
            <a:ext cx="3528392" cy="504056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Changes</a:t>
            </a:r>
            <a:endParaRPr lang="fr-CA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54487" y="896945"/>
            <a:ext cx="1034525" cy="955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Explore</a:t>
            </a:r>
            <a:endParaRPr lang="fr-CA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hevron 6"/>
          <p:cNvSpPr/>
          <p:nvPr/>
        </p:nvSpPr>
        <p:spPr>
          <a:xfrm flipH="1">
            <a:off x="187574" y="206896"/>
            <a:ext cx="288032" cy="413792"/>
          </a:xfrm>
          <a:prstGeom prst="chevron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5486" y="2195736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5486" y="3419872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5486" y="4572000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574" y="5652120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5486" y="6804248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190633" y="2195736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190633" y="3482588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190633" y="4572000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190633" y="5624950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190633" y="6804248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180711" y="3914636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333111" y="5042724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1190633" y="6141894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180711" y="7274972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1180711" y="2622526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3775298" y="2339752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Poke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3775298" y="3563888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3775298" y="4716016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3775298" y="5796136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Poke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3775298" y="7038252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Poke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87574" y="971600"/>
            <a:ext cx="459583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>
                    <a:lumMod val="50000"/>
                  </a:schemeClr>
                </a:solidFill>
              </a:rPr>
              <a:t>Search</a:t>
            </a:r>
            <a:endParaRPr lang="fr-CA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8316416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800" dirty="0"/>
          </a:p>
        </p:txBody>
      </p:sp>
      <p:sp>
        <p:nvSpPr>
          <p:cNvPr id="36" name="Ellipse 35"/>
          <p:cNvSpPr/>
          <p:nvPr/>
        </p:nvSpPr>
        <p:spPr>
          <a:xfrm flipV="1">
            <a:off x="4454546" y="8403444"/>
            <a:ext cx="288032" cy="3023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46" name="Organigramme : Délai 45"/>
          <p:cNvSpPr/>
          <p:nvPr/>
        </p:nvSpPr>
        <p:spPr>
          <a:xfrm rot="16200000">
            <a:off x="4466244" y="8647154"/>
            <a:ext cx="264636" cy="504055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ZoneTexte 52"/>
          <p:cNvSpPr txBox="1"/>
          <p:nvPr/>
        </p:nvSpPr>
        <p:spPr>
          <a:xfrm>
            <a:off x="3363838" y="8403444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!</a:t>
            </a:r>
            <a:endParaRPr lang="fr-CA" sz="44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56" name="Rectangle à coins arrondis 55"/>
          <p:cNvSpPr/>
          <p:nvPr/>
        </p:nvSpPr>
        <p:spPr>
          <a:xfrm>
            <a:off x="4948013" y="1840038"/>
            <a:ext cx="72009" cy="2916628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ZoneTexte 56"/>
          <p:cNvSpPr txBox="1"/>
          <p:nvPr/>
        </p:nvSpPr>
        <p:spPr>
          <a:xfrm>
            <a:off x="105676" y="8363414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M</a:t>
            </a:r>
            <a:endParaRPr lang="fr-CA" sz="44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58" name="Ellipse 57"/>
          <p:cNvSpPr/>
          <p:nvPr/>
        </p:nvSpPr>
        <p:spPr>
          <a:xfrm>
            <a:off x="2330100" y="8484997"/>
            <a:ext cx="360040" cy="356348"/>
          </a:xfrm>
          <a:prstGeom prst="ellipse">
            <a:avLst/>
          </a:prstGeom>
          <a:solidFill>
            <a:schemeClr val="tx1"/>
          </a:solidFill>
          <a:ln w="76200"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9" name="Connecteur droit 58"/>
          <p:cNvCxnSpPr>
            <a:stCxn id="58" idx="5"/>
          </p:cNvCxnSpPr>
          <p:nvPr/>
        </p:nvCxnSpPr>
        <p:spPr>
          <a:xfrm>
            <a:off x="2637413" y="8789159"/>
            <a:ext cx="269309" cy="217111"/>
          </a:xfrm>
          <a:prstGeom prst="line">
            <a:avLst/>
          </a:prstGeom>
          <a:ln w="76200">
            <a:solidFill>
              <a:srgbClr val="0C4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 flipV="1">
            <a:off x="1177743" y="8552835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61" name="Organigramme : Délai 60"/>
          <p:cNvSpPr/>
          <p:nvPr/>
        </p:nvSpPr>
        <p:spPr>
          <a:xfrm rot="16200000">
            <a:off x="1193796" y="8748460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Organigramme : Délai 61"/>
          <p:cNvSpPr/>
          <p:nvPr/>
        </p:nvSpPr>
        <p:spPr>
          <a:xfrm rot="16200000">
            <a:off x="1375496" y="8710214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Ellipse 62"/>
          <p:cNvSpPr/>
          <p:nvPr/>
        </p:nvSpPr>
        <p:spPr>
          <a:xfrm flipV="1">
            <a:off x="1359445" y="8512805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64" name="Organigramme : Délai 63"/>
          <p:cNvSpPr/>
          <p:nvPr/>
        </p:nvSpPr>
        <p:spPr>
          <a:xfrm rot="16200000">
            <a:off x="1543453" y="8661755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Ellipse 64"/>
          <p:cNvSpPr/>
          <p:nvPr/>
        </p:nvSpPr>
        <p:spPr>
          <a:xfrm flipV="1">
            <a:off x="1527400" y="8470481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</p:spTree>
    <p:extLst>
      <p:ext uri="{BB962C8B-B14F-4D97-AF65-F5344CB8AC3E}">
        <p14:creationId xmlns:p14="http://schemas.microsoft.com/office/powerpoint/2010/main" val="8938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7637" y="0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Notifications</a:t>
            </a:r>
            <a:endParaRPr lang="fr-CA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hevron 6"/>
          <p:cNvSpPr/>
          <p:nvPr/>
        </p:nvSpPr>
        <p:spPr>
          <a:xfrm flipH="1">
            <a:off x="187574" y="206896"/>
            <a:ext cx="288032" cy="413792"/>
          </a:xfrm>
          <a:prstGeom prst="chevron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574" y="1213443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5486" y="3419872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5486" y="4572000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574" y="5652120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5486" y="6804248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3775298" y="3563888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Poke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3775298" y="4716016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Poke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3775298" y="5796136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Poke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3775298" y="7038252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Poke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8316416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800" dirty="0"/>
          </a:p>
        </p:txBody>
      </p:sp>
      <p:sp>
        <p:nvSpPr>
          <p:cNvPr id="36" name="Ellipse 35"/>
          <p:cNvSpPr/>
          <p:nvPr/>
        </p:nvSpPr>
        <p:spPr>
          <a:xfrm flipV="1">
            <a:off x="4454546" y="8403444"/>
            <a:ext cx="288032" cy="3023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46" name="Organigramme : Délai 45"/>
          <p:cNvSpPr/>
          <p:nvPr/>
        </p:nvSpPr>
        <p:spPr>
          <a:xfrm rot="16200000">
            <a:off x="4466244" y="8647154"/>
            <a:ext cx="264636" cy="504055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à coins arrondis 55"/>
          <p:cNvSpPr/>
          <p:nvPr/>
        </p:nvSpPr>
        <p:spPr>
          <a:xfrm>
            <a:off x="4948013" y="1106754"/>
            <a:ext cx="72009" cy="2916628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/>
          <p:cNvSpPr/>
          <p:nvPr/>
        </p:nvSpPr>
        <p:spPr>
          <a:xfrm>
            <a:off x="195486" y="2339752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1180711" y="1213443"/>
            <a:ext cx="259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 </a:t>
            </a:r>
          </a:p>
          <a:p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CA" dirty="0" smtClean="0">
                <a:latin typeface="Segoe UI" panose="020B0502040204020203" pitchFamily="34" charset="0"/>
                <a:cs typeface="Segoe UI" panose="020B0502040204020203" pitchFamily="34" charset="0"/>
              </a:rPr>
              <a:t>oked you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3775298" y="1357459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Poke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1160812" y="2448634"/>
            <a:ext cx="259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 </a:t>
            </a:r>
          </a:p>
          <a:p>
            <a:r>
              <a:rPr lang="en-CA" dirty="0" smtClean="0">
                <a:latin typeface="Segoe UI" panose="020B0502040204020203" pitchFamily="34" charset="0"/>
                <a:cs typeface="Segoe UI" panose="020B0502040204020203" pitchFamily="34" charset="0"/>
              </a:rPr>
              <a:t>Friend request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ectangle à coins arrondis 56"/>
          <p:cNvSpPr/>
          <p:nvPr/>
        </p:nvSpPr>
        <p:spPr>
          <a:xfrm>
            <a:off x="3795886" y="2483768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1180710" y="3528754"/>
            <a:ext cx="259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 </a:t>
            </a:r>
          </a:p>
          <a:p>
            <a:r>
              <a:rPr lang="en-CA" dirty="0" smtClean="0">
                <a:latin typeface="Segoe UI" panose="020B0502040204020203" pitchFamily="34" charset="0"/>
                <a:cs typeface="Segoe UI" panose="020B0502040204020203" pitchFamily="34" charset="0"/>
              </a:rPr>
              <a:t>Now friends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105676" y="8363414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M</a:t>
            </a:r>
            <a:endParaRPr lang="fr-CA" sz="44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1136436" y="4680882"/>
            <a:ext cx="259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 </a:t>
            </a:r>
          </a:p>
          <a:p>
            <a:r>
              <a:rPr lang="en-CA" dirty="0" smtClean="0">
                <a:latin typeface="Segoe UI" panose="020B0502040204020203" pitchFamily="34" charset="0"/>
                <a:cs typeface="Segoe UI" panose="020B0502040204020203" pitchFamily="34" charset="0"/>
              </a:rPr>
              <a:t>Changed his mood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1160812" y="5761002"/>
            <a:ext cx="259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 </a:t>
            </a:r>
          </a:p>
          <a:p>
            <a:r>
              <a:rPr lang="en-CA" dirty="0" smtClean="0">
                <a:latin typeface="Segoe UI" panose="020B0502040204020203" pitchFamily="34" charset="0"/>
                <a:cs typeface="Segoe UI" panose="020B0502040204020203" pitchFamily="34" charset="0"/>
              </a:rPr>
              <a:t>Shares Location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1174307" y="6913130"/>
            <a:ext cx="259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 </a:t>
            </a:r>
          </a:p>
          <a:p>
            <a:r>
              <a:rPr lang="en-CA" dirty="0" smtClean="0">
                <a:latin typeface="Segoe UI" panose="020B0502040204020203" pitchFamily="34" charset="0"/>
                <a:cs typeface="Segoe UI" panose="020B0502040204020203" pitchFamily="34" charset="0"/>
              </a:rPr>
              <a:t>Now in Break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Ellipse 63"/>
          <p:cNvSpPr/>
          <p:nvPr/>
        </p:nvSpPr>
        <p:spPr>
          <a:xfrm>
            <a:off x="2330100" y="8484997"/>
            <a:ext cx="360040" cy="35634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5" name="Connecteur droit 64"/>
          <p:cNvCxnSpPr>
            <a:stCxn id="64" idx="5"/>
          </p:cNvCxnSpPr>
          <p:nvPr/>
        </p:nvCxnSpPr>
        <p:spPr>
          <a:xfrm>
            <a:off x="2637413" y="8789159"/>
            <a:ext cx="269309" cy="21711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3304521" y="8281327"/>
            <a:ext cx="43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solidFill>
                  <a:srgbClr val="0C489A"/>
                </a:solidFill>
                <a:latin typeface="Harlow Solid Italic" panose="04030604020F02020D02" pitchFamily="82" charset="0"/>
              </a:rPr>
              <a:t>!</a:t>
            </a:r>
            <a:endParaRPr lang="fr-CA" sz="6000" dirty="0">
              <a:solidFill>
                <a:srgbClr val="0C489A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67" name="Ellipse 66"/>
          <p:cNvSpPr/>
          <p:nvPr/>
        </p:nvSpPr>
        <p:spPr>
          <a:xfrm flipV="1">
            <a:off x="1177743" y="8552835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68" name="Organigramme : Délai 67"/>
          <p:cNvSpPr/>
          <p:nvPr/>
        </p:nvSpPr>
        <p:spPr>
          <a:xfrm rot="16200000">
            <a:off x="1193796" y="8748460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Organigramme : Délai 68"/>
          <p:cNvSpPr/>
          <p:nvPr/>
        </p:nvSpPr>
        <p:spPr>
          <a:xfrm rot="16200000">
            <a:off x="1375496" y="8710214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Ellipse 69"/>
          <p:cNvSpPr/>
          <p:nvPr/>
        </p:nvSpPr>
        <p:spPr>
          <a:xfrm flipV="1">
            <a:off x="1359445" y="8512805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71" name="Organigramme : Délai 70"/>
          <p:cNvSpPr/>
          <p:nvPr/>
        </p:nvSpPr>
        <p:spPr>
          <a:xfrm rot="16200000">
            <a:off x="1543453" y="8661755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Ellipse 71"/>
          <p:cNvSpPr/>
          <p:nvPr/>
        </p:nvSpPr>
        <p:spPr>
          <a:xfrm flipV="1">
            <a:off x="1527400" y="8470481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</p:spTree>
    <p:extLst>
      <p:ext uri="{BB962C8B-B14F-4D97-AF65-F5344CB8AC3E}">
        <p14:creationId xmlns:p14="http://schemas.microsoft.com/office/powerpoint/2010/main" val="42566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My Friends</a:t>
            </a:r>
            <a:endParaRPr lang="fr-CA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hevron 6"/>
          <p:cNvSpPr/>
          <p:nvPr/>
        </p:nvSpPr>
        <p:spPr>
          <a:xfrm flipH="1">
            <a:off x="187574" y="206896"/>
            <a:ext cx="288032" cy="413792"/>
          </a:xfrm>
          <a:prstGeom prst="chevron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5486" y="2195736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5486" y="3419872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5486" y="4572000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574" y="5652120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5486" y="6804248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190633" y="2195736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190633" y="3482588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190633" y="4572000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190633" y="5624950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190633" y="6804248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180711" y="3914636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333111" y="5042724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1190633" y="6141894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180711" y="7274972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1180711" y="2622526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3775298" y="2339752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Poke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3775298" y="3563888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Poke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3775298" y="4716016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Poke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3775298" y="5796136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Poke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3775298" y="7038252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Poke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4948013" y="1840038"/>
            <a:ext cx="83925" cy="291662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ZoneTexte 37"/>
          <p:cNvSpPr txBox="1"/>
          <p:nvPr/>
        </p:nvSpPr>
        <p:spPr>
          <a:xfrm>
            <a:off x="187574" y="971600"/>
            <a:ext cx="459583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>
                    <a:lumMod val="50000"/>
                  </a:schemeClr>
                </a:solidFill>
              </a:rPr>
              <a:t>Search</a:t>
            </a:r>
            <a:endParaRPr lang="fr-CA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8316416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800" dirty="0"/>
          </a:p>
        </p:txBody>
      </p:sp>
      <p:sp>
        <p:nvSpPr>
          <p:cNvPr id="52" name="Ellipse 51"/>
          <p:cNvSpPr/>
          <p:nvPr/>
        </p:nvSpPr>
        <p:spPr>
          <a:xfrm flipV="1">
            <a:off x="4454546" y="8403444"/>
            <a:ext cx="288032" cy="3023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53" name="Organigramme : Délai 52"/>
          <p:cNvSpPr/>
          <p:nvPr/>
        </p:nvSpPr>
        <p:spPr>
          <a:xfrm rot="16200000">
            <a:off x="4466244" y="8647154"/>
            <a:ext cx="264636" cy="504055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ZoneTexte 53"/>
          <p:cNvSpPr txBox="1"/>
          <p:nvPr/>
        </p:nvSpPr>
        <p:spPr>
          <a:xfrm>
            <a:off x="105676" y="8363414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M</a:t>
            </a:r>
            <a:endParaRPr lang="fr-CA" sz="44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58" name="Ellipse 57"/>
          <p:cNvSpPr/>
          <p:nvPr/>
        </p:nvSpPr>
        <p:spPr>
          <a:xfrm>
            <a:off x="2330100" y="8484997"/>
            <a:ext cx="360040" cy="35634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9" name="Connecteur droit 58"/>
          <p:cNvCxnSpPr>
            <a:stCxn id="58" idx="5"/>
          </p:cNvCxnSpPr>
          <p:nvPr/>
        </p:nvCxnSpPr>
        <p:spPr>
          <a:xfrm>
            <a:off x="2637413" y="8789159"/>
            <a:ext cx="269309" cy="21711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3304521" y="8281327"/>
            <a:ext cx="43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!</a:t>
            </a:r>
            <a:endParaRPr lang="fr-CA" sz="60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61" name="Ellipse 60"/>
          <p:cNvSpPr/>
          <p:nvPr/>
        </p:nvSpPr>
        <p:spPr>
          <a:xfrm flipV="1">
            <a:off x="1177743" y="8552835"/>
            <a:ext cx="222749" cy="235329"/>
          </a:xfrm>
          <a:prstGeom prst="ellipse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62" name="Organigramme : Délai 61"/>
          <p:cNvSpPr/>
          <p:nvPr/>
        </p:nvSpPr>
        <p:spPr>
          <a:xfrm rot="16200000">
            <a:off x="1193796" y="8748460"/>
            <a:ext cx="190645" cy="363402"/>
          </a:xfrm>
          <a:prstGeom prst="flowChartDelay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Organigramme : Délai 62"/>
          <p:cNvSpPr/>
          <p:nvPr/>
        </p:nvSpPr>
        <p:spPr>
          <a:xfrm rot="16200000">
            <a:off x="1375496" y="8710214"/>
            <a:ext cx="190645" cy="363402"/>
          </a:xfrm>
          <a:prstGeom prst="flowChartDelay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Ellipse 63"/>
          <p:cNvSpPr/>
          <p:nvPr/>
        </p:nvSpPr>
        <p:spPr>
          <a:xfrm flipV="1">
            <a:off x="1359445" y="8512805"/>
            <a:ext cx="222749" cy="235329"/>
          </a:xfrm>
          <a:prstGeom prst="ellipse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65" name="Organigramme : Délai 64"/>
          <p:cNvSpPr/>
          <p:nvPr/>
        </p:nvSpPr>
        <p:spPr>
          <a:xfrm rot="16200000">
            <a:off x="1543453" y="8661755"/>
            <a:ext cx="190645" cy="363402"/>
          </a:xfrm>
          <a:prstGeom prst="flowChartDelay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Ellipse 65"/>
          <p:cNvSpPr/>
          <p:nvPr/>
        </p:nvSpPr>
        <p:spPr>
          <a:xfrm flipV="1">
            <a:off x="1527400" y="8470481"/>
            <a:ext cx="222749" cy="235329"/>
          </a:xfrm>
          <a:prstGeom prst="ellipse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</p:spTree>
    <p:extLst>
      <p:ext uri="{BB962C8B-B14F-4D97-AF65-F5344CB8AC3E}">
        <p14:creationId xmlns:p14="http://schemas.microsoft.com/office/powerpoint/2010/main" val="37364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CA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riend List</a:t>
            </a:r>
            <a:endParaRPr lang="fr-CA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hevron 6"/>
          <p:cNvSpPr/>
          <p:nvPr/>
        </p:nvSpPr>
        <p:spPr>
          <a:xfrm flipH="1">
            <a:off x="187574" y="206896"/>
            <a:ext cx="288032" cy="413792"/>
          </a:xfrm>
          <a:prstGeom prst="chevron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5486" y="2195736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5486" y="3419872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5486" y="4572000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574" y="5652120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5486" y="6804248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190633" y="2195736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190633" y="3482588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190633" y="4572000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190633" y="5624950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190633" y="6804248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180711" y="3914636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333111" y="5042724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1190633" y="6141894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180711" y="7274972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1180711" y="2622526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3775298" y="2339752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Poke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3775298" y="3563888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3775298" y="4716016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3775298" y="5796136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Poke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3775298" y="7038252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Poke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4948013" y="1840038"/>
            <a:ext cx="83925" cy="291662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ZoneTexte 37"/>
          <p:cNvSpPr txBox="1"/>
          <p:nvPr/>
        </p:nvSpPr>
        <p:spPr>
          <a:xfrm>
            <a:off x="187574" y="971600"/>
            <a:ext cx="459583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>
                    <a:lumMod val="50000"/>
                  </a:schemeClr>
                </a:solidFill>
              </a:rPr>
              <a:t>Search</a:t>
            </a:r>
            <a:endParaRPr lang="fr-CA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8316416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800" dirty="0"/>
          </a:p>
        </p:txBody>
      </p:sp>
      <p:sp>
        <p:nvSpPr>
          <p:cNvPr id="53" name="Ellipse 52"/>
          <p:cNvSpPr/>
          <p:nvPr/>
        </p:nvSpPr>
        <p:spPr>
          <a:xfrm flipV="1">
            <a:off x="4454546" y="8403444"/>
            <a:ext cx="288032" cy="3023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54" name="Organigramme : Délai 53"/>
          <p:cNvSpPr/>
          <p:nvPr/>
        </p:nvSpPr>
        <p:spPr>
          <a:xfrm rot="16200000">
            <a:off x="4466244" y="8647154"/>
            <a:ext cx="264636" cy="504055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ZoneTexte 54"/>
          <p:cNvSpPr txBox="1"/>
          <p:nvPr/>
        </p:nvSpPr>
        <p:spPr>
          <a:xfrm>
            <a:off x="105676" y="8363414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rgbClr val="0C489A"/>
                </a:solidFill>
                <a:latin typeface="Harlow Solid Italic" panose="04030604020F02020D02" pitchFamily="82" charset="0"/>
              </a:rPr>
              <a:t>M</a:t>
            </a:r>
            <a:endParaRPr lang="fr-CA" sz="4400" dirty="0">
              <a:solidFill>
                <a:srgbClr val="0C489A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59" name="Ellipse 58"/>
          <p:cNvSpPr/>
          <p:nvPr/>
        </p:nvSpPr>
        <p:spPr>
          <a:xfrm>
            <a:off x="2330100" y="8484997"/>
            <a:ext cx="360040" cy="35634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0" name="Connecteur droit 59"/>
          <p:cNvCxnSpPr>
            <a:stCxn id="59" idx="5"/>
          </p:cNvCxnSpPr>
          <p:nvPr/>
        </p:nvCxnSpPr>
        <p:spPr>
          <a:xfrm>
            <a:off x="2637413" y="8789159"/>
            <a:ext cx="269309" cy="21711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3304521" y="8281327"/>
            <a:ext cx="43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!</a:t>
            </a:r>
            <a:endParaRPr lang="fr-CA" sz="60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64" name="Ellipse 63"/>
          <p:cNvSpPr/>
          <p:nvPr/>
        </p:nvSpPr>
        <p:spPr>
          <a:xfrm flipV="1">
            <a:off x="1177743" y="8552835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65" name="Organigramme : Délai 64"/>
          <p:cNvSpPr/>
          <p:nvPr/>
        </p:nvSpPr>
        <p:spPr>
          <a:xfrm rot="16200000">
            <a:off x="1193796" y="8748460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Organigramme : Délai 65"/>
          <p:cNvSpPr/>
          <p:nvPr/>
        </p:nvSpPr>
        <p:spPr>
          <a:xfrm rot="16200000">
            <a:off x="1375496" y="8710214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Ellipse 66"/>
          <p:cNvSpPr/>
          <p:nvPr/>
        </p:nvSpPr>
        <p:spPr>
          <a:xfrm flipV="1">
            <a:off x="1359445" y="8512805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68" name="Organigramme : Délai 67"/>
          <p:cNvSpPr/>
          <p:nvPr/>
        </p:nvSpPr>
        <p:spPr>
          <a:xfrm rot="16200000">
            <a:off x="1543453" y="8661755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Ellipse 68"/>
          <p:cNvSpPr/>
          <p:nvPr/>
        </p:nvSpPr>
        <p:spPr>
          <a:xfrm flipV="1">
            <a:off x="1527400" y="8470481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</p:spTree>
    <p:extLst>
      <p:ext uri="{BB962C8B-B14F-4D97-AF65-F5344CB8AC3E}">
        <p14:creationId xmlns:p14="http://schemas.microsoft.com/office/powerpoint/2010/main" val="162708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7637" y="0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Forgot Password?</a:t>
            </a:r>
            <a:endParaRPr lang="fr-CA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71550" y="2051720"/>
            <a:ext cx="35283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>
                    <a:lumMod val="50000"/>
                  </a:schemeClr>
                </a:solidFill>
              </a:rPr>
              <a:t>Email</a:t>
            </a:r>
            <a:endParaRPr lang="fr-CA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hevron 1"/>
          <p:cNvSpPr/>
          <p:nvPr/>
        </p:nvSpPr>
        <p:spPr>
          <a:xfrm flipH="1">
            <a:off x="187574" y="206896"/>
            <a:ext cx="288032" cy="413792"/>
          </a:xfrm>
          <a:prstGeom prst="chevron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411510" y="539552"/>
            <a:ext cx="4371975" cy="1960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Moods</a:t>
            </a:r>
            <a:endParaRPr lang="fr-CA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779917" y="2915816"/>
            <a:ext cx="3528392" cy="504056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a New Password</a:t>
            </a:r>
            <a:endParaRPr lang="fr-CA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4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4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7637" y="0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your Account!</a:t>
            </a:r>
            <a:endParaRPr lang="fr-CA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71550" y="2714600"/>
            <a:ext cx="35283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>
                    <a:lumMod val="50000"/>
                  </a:schemeClr>
                </a:solidFill>
              </a:rPr>
              <a:t>Email</a:t>
            </a:r>
            <a:endParaRPr lang="fr-CA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71550" y="3379907"/>
            <a:ext cx="35283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lang="fr-CA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71550" y="4043527"/>
            <a:ext cx="35283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lang="fr-CA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71550" y="2051720"/>
            <a:ext cx="35283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>
                    <a:lumMod val="50000"/>
                  </a:schemeClr>
                </a:solidFill>
              </a:rPr>
              <a:t>Full Name</a:t>
            </a:r>
            <a:endParaRPr lang="fr-CA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771094" y="5237281"/>
            <a:ext cx="3528392" cy="504056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account</a:t>
            </a:r>
            <a:endParaRPr lang="fr-CA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373754" y="5807292"/>
            <a:ext cx="256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Terms </a:t>
            </a:r>
            <a:r>
              <a:rPr lang="en-CA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CA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Conditions</a:t>
            </a:r>
            <a:endParaRPr lang="fr-CA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hevron 1"/>
          <p:cNvSpPr/>
          <p:nvPr/>
        </p:nvSpPr>
        <p:spPr>
          <a:xfrm flipH="1">
            <a:off x="187574" y="206896"/>
            <a:ext cx="288032" cy="413792"/>
          </a:xfrm>
          <a:prstGeom prst="chevron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411510" y="539552"/>
            <a:ext cx="4371975" cy="1960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Moods</a:t>
            </a:r>
            <a:endParaRPr lang="fr-CA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771094" y="4630943"/>
            <a:ext cx="3528392" cy="504056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Schedule Now!</a:t>
            </a:r>
            <a:endParaRPr lang="fr-CA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5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7637" y="0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Schedule</a:t>
            </a:r>
            <a:endParaRPr lang="fr-CA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hevron 1"/>
          <p:cNvSpPr/>
          <p:nvPr/>
        </p:nvSpPr>
        <p:spPr>
          <a:xfrm flipH="1">
            <a:off x="187574" y="206896"/>
            <a:ext cx="288032" cy="413792"/>
          </a:xfrm>
          <a:prstGeom prst="chevron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771094" y="4630943"/>
            <a:ext cx="3528392" cy="504056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Changes</a:t>
            </a:r>
            <a:endParaRPr lang="fr-CA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566" y="125963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When are your breaks?</a:t>
            </a:r>
            <a:endParaRPr lang="fr-CA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20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7637" y="0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Terms and Conditions</a:t>
            </a:r>
            <a:endParaRPr lang="fr-CA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hevron 1"/>
          <p:cNvSpPr/>
          <p:nvPr/>
        </p:nvSpPr>
        <p:spPr>
          <a:xfrm flipH="1">
            <a:off x="187574" y="206896"/>
            <a:ext cx="288032" cy="413792"/>
          </a:xfrm>
          <a:prstGeom prst="chevron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411510" y="539552"/>
            <a:ext cx="4371975" cy="1960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Moods</a:t>
            </a:r>
            <a:endParaRPr lang="fr-CA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77317" y="2123728"/>
            <a:ext cx="4040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Be a Champlain Student!</a:t>
            </a:r>
          </a:p>
          <a:p>
            <a:endParaRPr lang="en-CA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CA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CA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CA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CA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7637" y="0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Loading…</a:t>
            </a:r>
            <a:endParaRPr lang="fr-CA" sz="2800" dirty="0"/>
          </a:p>
        </p:txBody>
      </p:sp>
      <p:sp>
        <p:nvSpPr>
          <p:cNvPr id="2" name="Ellipse 1"/>
          <p:cNvSpPr/>
          <p:nvPr/>
        </p:nvSpPr>
        <p:spPr>
          <a:xfrm>
            <a:off x="747209" y="2843808"/>
            <a:ext cx="3593808" cy="3456384"/>
          </a:xfrm>
          <a:prstGeom prst="ellipse">
            <a:avLst/>
          </a:prstGeom>
          <a:solidFill>
            <a:srgbClr val="0C489A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600" dirty="0" smtClean="0">
                <a:solidFill>
                  <a:schemeClr val="tx1"/>
                </a:solidFill>
                <a:latin typeface="Harlow Solid Italic" panose="04030604020F02020D02" pitchFamily="82" charset="0"/>
              </a:rPr>
              <a:t>M</a:t>
            </a:r>
            <a:endParaRPr lang="fr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22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8316416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800" dirty="0"/>
          </a:p>
        </p:txBody>
      </p:sp>
      <p:sp>
        <p:nvSpPr>
          <p:cNvPr id="4" name="Organigramme : Délai 3"/>
          <p:cNvSpPr/>
          <p:nvPr/>
        </p:nvSpPr>
        <p:spPr>
          <a:xfrm rot="16200000">
            <a:off x="4466244" y="8647154"/>
            <a:ext cx="264636" cy="504055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Ellipse 13"/>
          <p:cNvSpPr/>
          <p:nvPr/>
        </p:nvSpPr>
        <p:spPr>
          <a:xfrm flipV="1">
            <a:off x="4454546" y="8403444"/>
            <a:ext cx="288032" cy="3023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16" name="Ellipse 15"/>
          <p:cNvSpPr/>
          <p:nvPr/>
        </p:nvSpPr>
        <p:spPr>
          <a:xfrm>
            <a:off x="2330100" y="8484997"/>
            <a:ext cx="360040" cy="35634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8" name="Connecteur droit 17"/>
          <p:cNvCxnSpPr>
            <a:stCxn id="16" idx="5"/>
          </p:cNvCxnSpPr>
          <p:nvPr/>
        </p:nvCxnSpPr>
        <p:spPr>
          <a:xfrm>
            <a:off x="2637413" y="8789159"/>
            <a:ext cx="269309" cy="21711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05676" y="8363414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rgbClr val="0C489A"/>
                </a:solidFill>
                <a:latin typeface="Harlow Solid Italic" panose="04030604020F02020D02" pitchFamily="82" charset="0"/>
              </a:rPr>
              <a:t>M</a:t>
            </a:r>
            <a:endParaRPr lang="fr-CA" sz="4400" dirty="0">
              <a:solidFill>
                <a:srgbClr val="0C489A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304521" y="8281327"/>
            <a:ext cx="43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!</a:t>
            </a:r>
            <a:endParaRPr lang="fr-CA" sz="60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32" y="-5201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 smtClean="0">
                <a:latin typeface="Harlow Solid Italic" panose="04030604020F02020D02" pitchFamily="82" charset="0"/>
                <a:cs typeface="Segoe UI" panose="020B0502040204020203" pitchFamily="34" charset="0"/>
              </a:rPr>
              <a:t>Moods</a:t>
            </a:r>
            <a:endParaRPr lang="fr-CA" sz="4400" dirty="0">
              <a:latin typeface="Harlow Solid Italic" panose="04030604020F02020D02" pitchFamily="82" charset="0"/>
              <a:cs typeface="Segoe UI" panose="020B0502040204020203" pitchFamily="34" charset="0"/>
            </a:endParaRPr>
          </a:p>
        </p:txBody>
      </p:sp>
      <p:sp>
        <p:nvSpPr>
          <p:cNvPr id="48" name="Ellipse 47"/>
          <p:cNvSpPr/>
          <p:nvPr/>
        </p:nvSpPr>
        <p:spPr>
          <a:xfrm flipV="1">
            <a:off x="1177743" y="8552835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51" name="Organigramme : Délai 50"/>
          <p:cNvSpPr/>
          <p:nvPr/>
        </p:nvSpPr>
        <p:spPr>
          <a:xfrm rot="16200000">
            <a:off x="1193796" y="8748460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Organigramme : Délai 51"/>
          <p:cNvSpPr/>
          <p:nvPr/>
        </p:nvSpPr>
        <p:spPr>
          <a:xfrm rot="16200000">
            <a:off x="1375496" y="8710214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Ellipse 52"/>
          <p:cNvSpPr/>
          <p:nvPr/>
        </p:nvSpPr>
        <p:spPr>
          <a:xfrm flipV="1">
            <a:off x="1359445" y="8512805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54" name="Organigramme : Délai 53"/>
          <p:cNvSpPr/>
          <p:nvPr/>
        </p:nvSpPr>
        <p:spPr>
          <a:xfrm rot="16200000">
            <a:off x="1543453" y="8661755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Ellipse 54"/>
          <p:cNvSpPr/>
          <p:nvPr/>
        </p:nvSpPr>
        <p:spPr>
          <a:xfrm flipV="1">
            <a:off x="1527400" y="8470481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57" name="Rectangle 56"/>
          <p:cNvSpPr/>
          <p:nvPr/>
        </p:nvSpPr>
        <p:spPr>
          <a:xfrm>
            <a:off x="194113" y="2121926"/>
            <a:ext cx="137327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1786939" y="1835696"/>
            <a:ext cx="3211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</a:t>
            </a:r>
          </a:p>
          <a:p>
            <a:r>
              <a:rPr lang="en-CA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en-CA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CA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Break in 15 min</a:t>
            </a:r>
            <a:endParaRPr lang="fr-CA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1897948" y="3036025"/>
            <a:ext cx="257807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Poke !</a:t>
            </a:r>
            <a:endParaRPr lang="fr-CA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Ellipse 59"/>
          <p:cNvSpPr/>
          <p:nvPr/>
        </p:nvSpPr>
        <p:spPr>
          <a:xfrm>
            <a:off x="3366306" y="4932040"/>
            <a:ext cx="144016" cy="144016"/>
          </a:xfrm>
          <a:prstGeom prst="ellipse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6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6" t="19253" r="36969" b="23959"/>
          <a:stretch/>
        </p:blipFill>
        <p:spPr bwMode="auto">
          <a:xfrm rot="5400000">
            <a:off x="811630" y="4611775"/>
            <a:ext cx="3526703" cy="359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ectangle à coins arrondis 61"/>
          <p:cNvSpPr/>
          <p:nvPr/>
        </p:nvSpPr>
        <p:spPr>
          <a:xfrm>
            <a:off x="1285946" y="3916480"/>
            <a:ext cx="2578072" cy="504056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View 1</a:t>
            </a:r>
            <a:r>
              <a:rPr lang="en-CA" sz="2400" b="1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CA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Floor</a:t>
            </a:r>
            <a:endParaRPr lang="fr-CA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1419188" y="5724128"/>
            <a:ext cx="177424" cy="1705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Ellipse 67"/>
          <p:cNvSpPr/>
          <p:nvPr/>
        </p:nvSpPr>
        <p:spPr>
          <a:xfrm>
            <a:off x="3215809" y="5809403"/>
            <a:ext cx="177424" cy="1705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Ellipse 68"/>
          <p:cNvSpPr/>
          <p:nvPr/>
        </p:nvSpPr>
        <p:spPr>
          <a:xfrm>
            <a:off x="2906722" y="6732240"/>
            <a:ext cx="177424" cy="1705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Ellipse 69"/>
          <p:cNvSpPr/>
          <p:nvPr/>
        </p:nvSpPr>
        <p:spPr>
          <a:xfrm>
            <a:off x="2637413" y="5562549"/>
            <a:ext cx="177424" cy="1705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Ellipse 70"/>
          <p:cNvSpPr/>
          <p:nvPr/>
        </p:nvSpPr>
        <p:spPr>
          <a:xfrm>
            <a:off x="1493482" y="7308304"/>
            <a:ext cx="177424" cy="1705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ZoneTexte 71"/>
          <p:cNvSpPr txBox="1"/>
          <p:nvPr/>
        </p:nvSpPr>
        <p:spPr>
          <a:xfrm>
            <a:off x="92845" y="946810"/>
            <a:ext cx="1805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My Mood:</a:t>
            </a:r>
            <a:endParaRPr lang="fr-CA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897948" y="999275"/>
            <a:ext cx="2952641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fr-CA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Pentagone 74"/>
          <p:cNvSpPr/>
          <p:nvPr/>
        </p:nvSpPr>
        <p:spPr>
          <a:xfrm rot="5400000">
            <a:off x="1221961" y="5237619"/>
            <a:ext cx="571878" cy="387876"/>
          </a:xfrm>
          <a:prstGeom prst="homePlate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Ellipse 75"/>
          <p:cNvSpPr/>
          <p:nvPr/>
        </p:nvSpPr>
        <p:spPr>
          <a:xfrm>
            <a:off x="3492148" y="5364088"/>
            <a:ext cx="177424" cy="170550"/>
          </a:xfrm>
          <a:prstGeom prst="ellipse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09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MyName </a:t>
            </a:r>
            <a:r>
              <a:rPr lang="en-CA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MyName</a:t>
            </a:r>
            <a:endParaRPr lang="fr-CA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8346" y="1043608"/>
            <a:ext cx="137327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95686" y="1122140"/>
            <a:ext cx="270696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fr-CA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hevron 12"/>
          <p:cNvSpPr/>
          <p:nvPr/>
        </p:nvSpPr>
        <p:spPr>
          <a:xfrm flipH="1">
            <a:off x="187574" y="206896"/>
            <a:ext cx="288032" cy="413792"/>
          </a:xfrm>
          <a:prstGeom prst="chevron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2060130" y="2411760"/>
            <a:ext cx="2578072" cy="504056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Friend List</a:t>
            </a:r>
            <a:endParaRPr lang="fr-CA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3366306" y="4932040"/>
            <a:ext cx="144016" cy="144016"/>
          </a:xfrm>
          <a:prstGeom prst="ellipse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ZoneTexte 16"/>
          <p:cNvSpPr txBox="1"/>
          <p:nvPr/>
        </p:nvSpPr>
        <p:spPr>
          <a:xfrm>
            <a:off x="574255" y="3185343"/>
            <a:ext cx="3511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Share Location:</a:t>
            </a:r>
            <a:endParaRPr lang="fr-CA" sz="28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3511599" y="3194412"/>
            <a:ext cx="943727" cy="532656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Ellipse 21"/>
          <p:cNvSpPr/>
          <p:nvPr/>
        </p:nvSpPr>
        <p:spPr>
          <a:xfrm>
            <a:off x="3914202" y="3204507"/>
            <a:ext cx="528743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48" name="Étoile à 8 branches 1047"/>
          <p:cNvSpPr/>
          <p:nvPr/>
        </p:nvSpPr>
        <p:spPr>
          <a:xfrm>
            <a:off x="4524587" y="206896"/>
            <a:ext cx="453828" cy="413792"/>
          </a:xfrm>
          <a:prstGeom prst="star8">
            <a:avLst>
              <a:gd name="adj" fmla="val 42877"/>
            </a:avLst>
          </a:prstGeom>
          <a:solidFill>
            <a:schemeClr val="tx1"/>
          </a:solidFill>
          <a:ln w="76200"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6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6" t="19253" r="36969" b="23959"/>
          <a:stretch/>
        </p:blipFill>
        <p:spPr bwMode="auto">
          <a:xfrm rot="5400000">
            <a:off x="811630" y="4611775"/>
            <a:ext cx="3526703" cy="359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0" y="8316416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800" dirty="0"/>
          </a:p>
        </p:txBody>
      </p:sp>
      <p:sp>
        <p:nvSpPr>
          <p:cNvPr id="62" name="Ellipse 61"/>
          <p:cNvSpPr/>
          <p:nvPr/>
        </p:nvSpPr>
        <p:spPr>
          <a:xfrm flipV="1">
            <a:off x="4454546" y="8403444"/>
            <a:ext cx="288032" cy="302366"/>
          </a:xfrm>
          <a:prstGeom prst="ellipse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63" name="Organigramme : Délai 62"/>
          <p:cNvSpPr/>
          <p:nvPr/>
        </p:nvSpPr>
        <p:spPr>
          <a:xfrm rot="16200000">
            <a:off x="4466244" y="8647154"/>
            <a:ext cx="264636" cy="504055"/>
          </a:xfrm>
          <a:prstGeom prst="flowChartDelay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ZoneTexte 63"/>
          <p:cNvSpPr txBox="1"/>
          <p:nvPr/>
        </p:nvSpPr>
        <p:spPr>
          <a:xfrm>
            <a:off x="105676" y="8363414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M</a:t>
            </a:r>
            <a:endParaRPr lang="fr-CA" sz="44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1285946" y="3916480"/>
            <a:ext cx="2578072" cy="504056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View 1</a:t>
            </a:r>
            <a:r>
              <a:rPr lang="en-CA" sz="2400" b="1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CA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Floor</a:t>
            </a:r>
            <a:endParaRPr lang="fr-CA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Ellipse 71"/>
          <p:cNvSpPr/>
          <p:nvPr/>
        </p:nvSpPr>
        <p:spPr>
          <a:xfrm>
            <a:off x="2330100" y="8484997"/>
            <a:ext cx="360040" cy="35634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73" name="Connecteur droit 72"/>
          <p:cNvCxnSpPr>
            <a:stCxn id="72" idx="5"/>
          </p:cNvCxnSpPr>
          <p:nvPr/>
        </p:nvCxnSpPr>
        <p:spPr>
          <a:xfrm>
            <a:off x="2637413" y="8789159"/>
            <a:ext cx="269309" cy="21711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3304521" y="8281327"/>
            <a:ext cx="43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!</a:t>
            </a:r>
            <a:endParaRPr lang="fr-CA" sz="60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76" name="Ellipse 75"/>
          <p:cNvSpPr/>
          <p:nvPr/>
        </p:nvSpPr>
        <p:spPr>
          <a:xfrm flipV="1">
            <a:off x="1177743" y="8552835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77" name="Organigramme : Délai 76"/>
          <p:cNvSpPr/>
          <p:nvPr/>
        </p:nvSpPr>
        <p:spPr>
          <a:xfrm rot="16200000">
            <a:off x="1193796" y="8748460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Organigramme : Délai 77"/>
          <p:cNvSpPr/>
          <p:nvPr/>
        </p:nvSpPr>
        <p:spPr>
          <a:xfrm rot="16200000">
            <a:off x="1375496" y="8710214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9" name="Ellipse 78"/>
          <p:cNvSpPr/>
          <p:nvPr/>
        </p:nvSpPr>
        <p:spPr>
          <a:xfrm flipV="1">
            <a:off x="1359445" y="8512805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80" name="Organigramme : Délai 79"/>
          <p:cNvSpPr/>
          <p:nvPr/>
        </p:nvSpPr>
        <p:spPr>
          <a:xfrm rot="16200000">
            <a:off x="1543453" y="8661755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Ellipse 80"/>
          <p:cNvSpPr/>
          <p:nvPr/>
        </p:nvSpPr>
        <p:spPr>
          <a:xfrm flipV="1">
            <a:off x="1527400" y="8470481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82" name="Ellipse 81"/>
          <p:cNvSpPr/>
          <p:nvPr/>
        </p:nvSpPr>
        <p:spPr>
          <a:xfrm>
            <a:off x="3492148" y="5364088"/>
            <a:ext cx="177424" cy="170550"/>
          </a:xfrm>
          <a:prstGeom prst="ellipse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ZoneTexte 82"/>
          <p:cNvSpPr txBox="1"/>
          <p:nvPr/>
        </p:nvSpPr>
        <p:spPr>
          <a:xfrm>
            <a:off x="1891602" y="1730085"/>
            <a:ext cx="2706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 Break !</a:t>
            </a:r>
            <a:endParaRPr lang="fr-CA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CA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6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latin typeface="Segoe UI" panose="020B0502040204020203" pitchFamily="34" charset="0"/>
                <a:cs typeface="Segoe UI" panose="020B0502040204020203" pitchFamily="34" charset="0"/>
              </a:rPr>
              <a:t>FirstName </a:t>
            </a:r>
            <a:r>
              <a:rPr lang="en-CA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LastName</a:t>
            </a:r>
            <a:endParaRPr lang="fr-CA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8346" y="1043608"/>
            <a:ext cx="137327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hevron 12"/>
          <p:cNvSpPr/>
          <p:nvPr/>
        </p:nvSpPr>
        <p:spPr>
          <a:xfrm flipH="1">
            <a:off x="187574" y="206896"/>
            <a:ext cx="288032" cy="413792"/>
          </a:xfrm>
          <a:prstGeom prst="chevron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1987279" y="2768891"/>
            <a:ext cx="2578072" cy="504056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Friend List</a:t>
            </a:r>
            <a:endParaRPr lang="fr-CA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1991586" y="1979712"/>
            <a:ext cx="257807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Poke !</a:t>
            </a:r>
            <a:endParaRPr lang="fr-CA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187574" y="2768891"/>
            <a:ext cx="1446134" cy="504056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Unfriend</a:t>
            </a:r>
            <a:endParaRPr lang="fr-CA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891602" y="1073500"/>
            <a:ext cx="2706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</a:p>
          <a:p>
            <a:r>
              <a:rPr lang="en-CA" sz="2400" dirty="0">
                <a:latin typeface="Segoe UI" panose="020B0502040204020203" pitchFamily="34" charset="0"/>
                <a:cs typeface="Segoe UI" panose="020B0502040204020203" pitchFamily="34" charset="0"/>
              </a:rPr>
              <a:t>Break in </a:t>
            </a:r>
            <a:r>
              <a:rPr lang="en-CA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25 </a:t>
            </a:r>
            <a:r>
              <a:rPr lang="en-CA" sz="2400" dirty="0">
                <a:latin typeface="Segoe UI" panose="020B0502040204020203" pitchFamily="34" charset="0"/>
                <a:cs typeface="Segoe UI" panose="020B0502040204020203" pitchFamily="34" charset="0"/>
              </a:rPr>
              <a:t>min</a:t>
            </a:r>
            <a:endParaRPr lang="fr-CA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CA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8316416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800" dirty="0"/>
          </a:p>
        </p:txBody>
      </p:sp>
      <p:sp>
        <p:nvSpPr>
          <p:cNvPr id="22" name="Ellipse 21"/>
          <p:cNvSpPr/>
          <p:nvPr/>
        </p:nvSpPr>
        <p:spPr>
          <a:xfrm flipV="1">
            <a:off x="4454546" y="8403444"/>
            <a:ext cx="288032" cy="3023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23" name="Organigramme : Délai 22"/>
          <p:cNvSpPr/>
          <p:nvPr/>
        </p:nvSpPr>
        <p:spPr>
          <a:xfrm rot="16200000">
            <a:off x="4466244" y="8647154"/>
            <a:ext cx="264636" cy="504055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ZoneTexte 23"/>
          <p:cNvSpPr txBox="1"/>
          <p:nvPr/>
        </p:nvSpPr>
        <p:spPr>
          <a:xfrm>
            <a:off x="105676" y="8363414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M</a:t>
            </a:r>
            <a:endParaRPr lang="fr-CA" sz="44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2330100" y="8484997"/>
            <a:ext cx="360040" cy="356348"/>
          </a:xfrm>
          <a:prstGeom prst="ellipse">
            <a:avLst/>
          </a:prstGeom>
          <a:solidFill>
            <a:schemeClr val="tx1"/>
          </a:solidFill>
          <a:ln w="76200"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0" name="Connecteur droit 29"/>
          <p:cNvCxnSpPr>
            <a:stCxn id="29" idx="5"/>
          </p:cNvCxnSpPr>
          <p:nvPr/>
        </p:nvCxnSpPr>
        <p:spPr>
          <a:xfrm>
            <a:off x="2637413" y="8789159"/>
            <a:ext cx="269309" cy="217111"/>
          </a:xfrm>
          <a:prstGeom prst="line">
            <a:avLst/>
          </a:prstGeom>
          <a:ln w="76200">
            <a:solidFill>
              <a:srgbClr val="0C4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3304521" y="8281327"/>
            <a:ext cx="43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!</a:t>
            </a:r>
            <a:endParaRPr lang="fr-CA" sz="60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32" name="Ellipse 31"/>
          <p:cNvSpPr/>
          <p:nvPr/>
        </p:nvSpPr>
        <p:spPr>
          <a:xfrm flipV="1">
            <a:off x="1177743" y="8552835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33" name="Organigramme : Délai 32"/>
          <p:cNvSpPr/>
          <p:nvPr/>
        </p:nvSpPr>
        <p:spPr>
          <a:xfrm rot="16200000">
            <a:off x="1193796" y="8748460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Organigramme : Délai 33"/>
          <p:cNvSpPr/>
          <p:nvPr/>
        </p:nvSpPr>
        <p:spPr>
          <a:xfrm rot="16200000">
            <a:off x="1375496" y="8710214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Ellipse 34"/>
          <p:cNvSpPr/>
          <p:nvPr/>
        </p:nvSpPr>
        <p:spPr>
          <a:xfrm flipV="1">
            <a:off x="1359445" y="8512805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36" name="Organigramme : Délai 35"/>
          <p:cNvSpPr/>
          <p:nvPr/>
        </p:nvSpPr>
        <p:spPr>
          <a:xfrm rot="16200000">
            <a:off x="1543453" y="8661755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Ellipse 36"/>
          <p:cNvSpPr/>
          <p:nvPr/>
        </p:nvSpPr>
        <p:spPr>
          <a:xfrm flipV="1">
            <a:off x="1527400" y="8470481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41" name="Ellipse 40"/>
          <p:cNvSpPr/>
          <p:nvPr/>
        </p:nvSpPr>
        <p:spPr>
          <a:xfrm>
            <a:off x="3366306" y="4932040"/>
            <a:ext cx="144016" cy="144016"/>
          </a:xfrm>
          <a:prstGeom prst="ellipse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6" t="19253" r="36969" b="23959"/>
          <a:stretch/>
        </p:blipFill>
        <p:spPr bwMode="auto">
          <a:xfrm rot="5400000">
            <a:off x="811630" y="4611775"/>
            <a:ext cx="3526703" cy="359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à coins arrondis 42"/>
          <p:cNvSpPr/>
          <p:nvPr/>
        </p:nvSpPr>
        <p:spPr>
          <a:xfrm>
            <a:off x="1285946" y="3916480"/>
            <a:ext cx="2578072" cy="504056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View 2</a:t>
            </a:r>
            <a:r>
              <a:rPr lang="en-CA" sz="2400" b="1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CA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Floor</a:t>
            </a:r>
            <a:endParaRPr lang="fr-CA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438688" y="7452320"/>
            <a:ext cx="177424" cy="1705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165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312</Words>
  <Application>Microsoft Office PowerPoint</Application>
  <PresentationFormat>Affichage à l'écran (16:9)</PresentationFormat>
  <Paragraphs>176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Moods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William</dc:creator>
  <cp:lastModifiedBy>William</cp:lastModifiedBy>
  <cp:revision>37</cp:revision>
  <dcterms:created xsi:type="dcterms:W3CDTF">2017-02-21T19:45:54Z</dcterms:created>
  <dcterms:modified xsi:type="dcterms:W3CDTF">2017-02-22T04:11:00Z</dcterms:modified>
</cp:coreProperties>
</file>