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8" r:id="rId6"/>
    <p:sldId id="258" r:id="rId7"/>
    <p:sldId id="269" r:id="rId8"/>
    <p:sldId id="262" r:id="rId9"/>
    <p:sldId id="273" r:id="rId10"/>
    <p:sldId id="270" r:id="rId11"/>
    <p:sldId id="271" r:id="rId12"/>
    <p:sldId id="272" r:id="rId13"/>
    <p:sldId id="264" r:id="rId14"/>
    <p:sldId id="266" r:id="rId15"/>
    <p:sldId id="26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C81"/>
    <a:srgbClr val="0C489A"/>
    <a:srgbClr val="0C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08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489A"/>
            </a:gs>
            <a:gs pos="100000">
              <a:srgbClr val="0A3C81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00"/>
          <a:stretch/>
        </p:blipFill>
        <p:spPr>
          <a:xfrm>
            <a:off x="2860639" y="0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209649" y="5285447"/>
            <a:ext cx="2982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By</a:t>
            </a:r>
          </a:p>
          <a:p>
            <a:r>
              <a:rPr lang="fr-CA" sz="2000" dirty="0"/>
              <a:t>Étienne Bérubé</a:t>
            </a:r>
          </a:p>
          <a:p>
            <a:r>
              <a:rPr lang="fr-CA" sz="2000" dirty="0"/>
              <a:t>Amir Osman</a:t>
            </a:r>
          </a:p>
          <a:p>
            <a:r>
              <a:rPr lang="fr-CA" sz="2000" dirty="0"/>
              <a:t>William Perron-Lafleur</a:t>
            </a:r>
            <a:endParaRPr lang="en-CA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402136" y="3962008"/>
            <a:ext cx="3187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tonia Hand PERSONAL USE" pitchFamily="2" charset="0"/>
              </a:rPr>
              <a:t>Communicating the </a:t>
            </a:r>
            <a:r>
              <a:rPr lang="en-CA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tonia Hand PERSONAL USE" pitchFamily="2" charset="0"/>
              </a:rPr>
              <a:t>right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tonia Hand PERSONAL USE" pitchFamily="2" charset="0"/>
              </a:rPr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1403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9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4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-1" t="10099" r="43610" b="19118"/>
          <a:stretch/>
        </p:blipFill>
        <p:spPr>
          <a:xfrm>
            <a:off x="2440091" y="1410094"/>
            <a:ext cx="6755802" cy="5066906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522" y="375670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JSON Object Key Pair Values</a:t>
            </a:r>
          </a:p>
        </p:txBody>
      </p:sp>
    </p:spTree>
    <p:extLst>
      <p:ext uri="{BB962C8B-B14F-4D97-AF65-F5344CB8AC3E}">
        <p14:creationId xmlns:p14="http://schemas.microsoft.com/office/powerpoint/2010/main" val="131099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/>
              <a:t>Authentication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510" r="786"/>
          <a:stretch/>
        </p:blipFill>
        <p:spPr>
          <a:xfrm>
            <a:off x="1577451" y="1530517"/>
            <a:ext cx="8771406" cy="47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51" t="10510" r="81379" b="2"/>
          <a:stretch/>
        </p:blipFill>
        <p:spPr>
          <a:xfrm>
            <a:off x="5699031" y="305228"/>
            <a:ext cx="2146393" cy="6247543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031" y="1186960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More Fire</a:t>
            </a:r>
          </a:p>
        </p:txBody>
      </p:sp>
    </p:spTree>
    <p:extLst>
      <p:ext uri="{BB962C8B-B14F-4D97-AF65-F5344CB8AC3E}">
        <p14:creationId xmlns:p14="http://schemas.microsoft.com/office/powerpoint/2010/main" val="310204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ight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r="8564"/>
          <a:stretch/>
        </p:blipFill>
        <p:spPr bwMode="auto">
          <a:xfrm>
            <a:off x="6374265" y="387276"/>
            <a:ext cx="4063547" cy="599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fr-CA" dirty="0" err="1"/>
              <a:t>Problems</a:t>
            </a:r>
            <a:r>
              <a:rPr lang="fr-CA" dirty="0"/>
              <a:t> </a:t>
            </a:r>
            <a:r>
              <a:rPr lang="fr-CA" dirty="0" err="1"/>
              <a:t>Solved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Localisation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Learning how it works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Interaction with Database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 err="1"/>
              <a:t>Gradle</a:t>
            </a:r>
            <a:r>
              <a:rPr lang="en-CA" dirty="0"/>
              <a:t> sync 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Login / Register</a:t>
            </a:r>
          </a:p>
        </p:txBody>
      </p:sp>
    </p:spTree>
    <p:extLst>
      <p:ext uri="{BB962C8B-B14F-4D97-AF65-F5344CB8AC3E}">
        <p14:creationId xmlns:p14="http://schemas.microsoft.com/office/powerpoint/2010/main" val="31177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Potential</a:t>
            </a:r>
            <a:r>
              <a:rPr lang="fr-CA" dirty="0"/>
              <a:t> &amp; </a:t>
            </a:r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Next</a:t>
            </a:r>
            <a:endParaRPr lang="en-CA" dirty="0"/>
          </a:p>
        </p:txBody>
      </p:sp>
      <p:sp>
        <p:nvSpPr>
          <p:cNvPr id="4" name="AutoShape 2" descr="Image result for potential"/>
          <p:cNvSpPr>
            <a:spLocks noChangeAspect="1" noChangeArrowheads="1"/>
          </p:cNvSpPr>
          <p:nvPr/>
        </p:nvSpPr>
        <p:spPr bwMode="auto">
          <a:xfrm>
            <a:off x="5943599" y="424031"/>
            <a:ext cx="3157369" cy="31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6" descr="Image result for potential"/>
          <p:cNvSpPr>
            <a:spLocks noChangeAspect="1" noChangeArrowheads="1"/>
          </p:cNvSpPr>
          <p:nvPr/>
        </p:nvSpPr>
        <p:spPr bwMode="auto">
          <a:xfrm>
            <a:off x="4629150" y="2647950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80" name="Picture 8" descr="Image result for arrow going u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69" y="2155415"/>
            <a:ext cx="3743205" cy="31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mone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1598380"/>
            <a:ext cx="3866024" cy="42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1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3" name="Picture 7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Image result for demo png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70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6" name="AutoShape 8" descr="Image result for college students clipart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10" name="Picture 14" descr="Image result for college students clipar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05" y="1467765"/>
            <a:ext cx="6559590" cy="459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700"/>
          <a:stretch/>
        </p:blipFill>
        <p:spPr>
          <a:xfrm>
            <a:off x="9618656" y="4903694"/>
            <a:ext cx="2581913" cy="26535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5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Image result for mood at scho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1957" y="647698"/>
            <a:ext cx="4913958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CA" sz="2400" dirty="0"/>
              <a:t>Social media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For Champlain College Students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667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Image result for graph of mobile apps grow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3992" y="1439789"/>
            <a:ext cx="5449889" cy="39784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/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CA" dirty="0"/>
              <a:t>Increasing demand of mobile apps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Difficulty finding friends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Android uses Java</a:t>
            </a:r>
          </a:p>
          <a:p>
            <a:endParaRPr lang="en-CA" dirty="0"/>
          </a:p>
          <a:p>
            <a:r>
              <a:rPr lang="en-CA" dirty="0"/>
              <a:t>An interesting project for a couple of students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7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</a:t>
            </a:r>
          </a:p>
        </p:txBody>
      </p:sp>
      <p:pic>
        <p:nvPicPr>
          <p:cNvPr id="5" name="Image 4" descr="C:\Users\William\Google Drive\Pics for Final project\Screenshot_2017-05-22-10-50-1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17" y="452718"/>
            <a:ext cx="3376839" cy="600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6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58" y="2714172"/>
            <a:ext cx="10014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latin typeface="Actonia Hand PERSONAL USE" pitchFamily="2" charset="0"/>
              </a:rPr>
              <a:t>Casting device…</a:t>
            </a:r>
          </a:p>
        </p:txBody>
      </p:sp>
    </p:spTree>
    <p:extLst>
      <p:ext uri="{BB962C8B-B14F-4D97-AF65-F5344CB8AC3E}">
        <p14:creationId xmlns:p14="http://schemas.microsoft.com/office/powerpoint/2010/main" val="30516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50" name="Picture 6" descr="Image result for on off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42" y="1438929"/>
            <a:ext cx="3980139" cy="3980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CA" dirty="0"/>
              <a:t>How it 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CA" dirty="0"/>
              <a:t>Each page is an instance of “Activity”</a:t>
            </a:r>
          </a:p>
          <a:p>
            <a:pPr lvl="1"/>
            <a:r>
              <a:rPr lang="en-CA" dirty="0"/>
              <a:t>Equivalence of “Scene” in </a:t>
            </a:r>
            <a:r>
              <a:rPr lang="en-CA" dirty="0" err="1"/>
              <a:t>JavaFx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Uses XML for the visual and Java for the real code</a:t>
            </a:r>
          </a:p>
          <a:p>
            <a:pPr lvl="1"/>
            <a:r>
              <a:rPr lang="en-CA" dirty="0"/>
              <a:t>Needs to link them</a:t>
            </a:r>
          </a:p>
          <a:p>
            <a:endParaRPr lang="en-CA" dirty="0"/>
          </a:p>
          <a:p>
            <a:r>
              <a:rPr lang="en-CA" dirty="0"/>
              <a:t>A LOT of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6322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23837"/>
            <a:ext cx="49815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3914" r="-1" b="9560"/>
          <a:stretch/>
        </p:blipFill>
        <p:spPr>
          <a:xfrm>
            <a:off x="635459" y="1090979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How Firebase works</a:t>
            </a:r>
          </a:p>
        </p:txBody>
      </p:sp>
    </p:spTree>
    <p:extLst>
      <p:ext uri="{BB962C8B-B14F-4D97-AF65-F5344CB8AC3E}">
        <p14:creationId xmlns:p14="http://schemas.microsoft.com/office/powerpoint/2010/main" val="20369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93992" y="2032464"/>
            <a:ext cx="5449889" cy="2793068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/>
              <a:t>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No SQL is efficient to handle real time actions from users</a:t>
            </a:r>
            <a:endParaRPr lang="en-CA"/>
          </a:p>
          <a:p>
            <a:pPr>
              <a:lnSpc>
                <a:spcPct val="90000"/>
              </a:lnSpc>
            </a:pP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Database hosting from Google</a:t>
            </a:r>
            <a:endParaRPr lang="en-CA"/>
          </a:p>
          <a:p>
            <a:pPr>
              <a:lnSpc>
                <a:spcPct val="90000"/>
              </a:lnSpc>
            </a:pP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Google gives a web API key with a file google-</a:t>
            </a:r>
            <a:r>
              <a:rPr lang="en-CA" dirty="0" err="1"/>
              <a:t>services.json</a:t>
            </a:r>
            <a:r>
              <a:rPr lang="en-CA" dirty="0"/>
              <a:t>, and we simply add it to mobile application’s code.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96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C489A"/>
      </a:dk2>
      <a:lt2>
        <a:srgbClr val="EBEBEB"/>
      </a:lt2>
      <a:accent1>
        <a:srgbClr val="FFFFFF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159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Actonia Hand PERSONAL USE</vt:lpstr>
      <vt:lpstr>Arial</vt:lpstr>
      <vt:lpstr>Century Gothic</vt:lpstr>
      <vt:lpstr>Wingdings 3</vt:lpstr>
      <vt:lpstr>Ion</vt:lpstr>
      <vt:lpstr>PowerPoint Presentation</vt:lpstr>
      <vt:lpstr>What is it?</vt:lpstr>
      <vt:lpstr>Why this project?</vt:lpstr>
      <vt:lpstr>Visuals</vt:lpstr>
      <vt:lpstr>PowerPoint Presentation</vt:lpstr>
      <vt:lpstr>How it works!</vt:lpstr>
      <vt:lpstr>PowerPoint Presentation</vt:lpstr>
      <vt:lpstr>How Firebase works</vt:lpstr>
      <vt:lpstr>Firebase</vt:lpstr>
      <vt:lpstr>JSON Object Key Pair Values</vt:lpstr>
      <vt:lpstr>Authentication</vt:lpstr>
      <vt:lpstr>More Fire</vt:lpstr>
      <vt:lpstr>Problems Solved</vt:lpstr>
      <vt:lpstr>Potential &amp; What’s Next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Kay</dc:creator>
  <cp:lastModifiedBy>Bata</cp:lastModifiedBy>
  <cp:revision>12</cp:revision>
  <dcterms:created xsi:type="dcterms:W3CDTF">2017-05-23T04:41:07Z</dcterms:created>
  <dcterms:modified xsi:type="dcterms:W3CDTF">2017-05-23T08:29:11Z</dcterms:modified>
</cp:coreProperties>
</file>