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57" r:id="rId4"/>
    <p:sldId id="273" r:id="rId5"/>
    <p:sldId id="272" r:id="rId6"/>
    <p:sldId id="259" r:id="rId7"/>
    <p:sldId id="260" r:id="rId8"/>
    <p:sldId id="262" r:id="rId9"/>
    <p:sldId id="264" r:id="rId10"/>
    <p:sldId id="271" r:id="rId11"/>
    <p:sldId id="275" r:id="rId12"/>
    <p:sldId id="269" r:id="rId13"/>
    <p:sldId id="270" r:id="rId14"/>
    <p:sldId id="267" r:id="rId15"/>
    <p:sldId id="266" r:id="rId16"/>
  </p:sldIdLst>
  <p:sldSz cx="5143500" cy="91440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C489A"/>
    <a:srgbClr val="0A3C81"/>
    <a:srgbClr val="0033CC"/>
    <a:srgbClr val="000099"/>
    <a:srgbClr val="2601AF"/>
    <a:srgbClr val="1008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8555" autoAdjust="0"/>
    <p:restoredTop sz="94660" autoAdjust="0"/>
  </p:normalViewPr>
  <p:slideViewPr>
    <p:cSldViewPr>
      <p:cViewPr>
        <p:scale>
          <a:sx n="55" d="100"/>
          <a:sy n="55" d="100"/>
        </p:scale>
        <p:origin x="-2568" y="-96"/>
      </p:cViewPr>
      <p:guideLst>
        <p:guide orient="horz" pos="2880"/>
        <p:guide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85763" y="2840568"/>
            <a:ext cx="4371975" cy="196003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771525" y="5181600"/>
            <a:ext cx="360045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776C1-46DB-49AD-9B48-83D25CEB701A}" type="datetimeFigureOut">
              <a:rPr lang="fr-CA" smtClean="0"/>
              <a:t>2017-02-23</a:t>
            </a:fld>
            <a:endParaRPr lang="fr-CA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2615D-1ABF-4E3C-9CCD-43222567AE11}" type="slidenum">
              <a:rPr lang="fr-CA" smtClean="0"/>
              <a:t>‹N°›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709310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776C1-46DB-49AD-9B48-83D25CEB701A}" type="datetimeFigureOut">
              <a:rPr lang="fr-CA" smtClean="0"/>
              <a:t>2017-02-23</a:t>
            </a:fld>
            <a:endParaRPr lang="fr-CA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2615D-1ABF-4E3C-9CCD-43222567AE11}" type="slidenum">
              <a:rPr lang="fr-CA" smtClean="0"/>
              <a:t>‹N°›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387754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2097584" y="488951"/>
            <a:ext cx="650974" cy="10401300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44661" y="488951"/>
            <a:ext cx="1867198" cy="1040130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776C1-46DB-49AD-9B48-83D25CEB701A}" type="datetimeFigureOut">
              <a:rPr lang="fr-CA" smtClean="0"/>
              <a:t>2017-02-23</a:t>
            </a:fld>
            <a:endParaRPr lang="fr-CA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2615D-1ABF-4E3C-9CCD-43222567AE11}" type="slidenum">
              <a:rPr lang="fr-CA" smtClean="0"/>
              <a:t>‹N°›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667494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776C1-46DB-49AD-9B48-83D25CEB701A}" type="datetimeFigureOut">
              <a:rPr lang="fr-CA" smtClean="0"/>
              <a:t>2017-02-23</a:t>
            </a:fld>
            <a:endParaRPr lang="fr-CA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2615D-1ABF-4E3C-9CCD-43222567AE11}" type="slidenum">
              <a:rPr lang="fr-CA" smtClean="0"/>
              <a:t>‹N°›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919219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06301" y="5875867"/>
            <a:ext cx="4371975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06301" y="3875618"/>
            <a:ext cx="4371975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776C1-46DB-49AD-9B48-83D25CEB701A}" type="datetimeFigureOut">
              <a:rPr lang="fr-CA" smtClean="0"/>
              <a:t>2017-02-23</a:t>
            </a:fld>
            <a:endParaRPr lang="fr-CA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2615D-1ABF-4E3C-9CCD-43222567AE11}" type="slidenum">
              <a:rPr lang="fr-CA" smtClean="0"/>
              <a:t>‹N°›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380560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44661" y="2844800"/>
            <a:ext cx="1259086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489472" y="2844800"/>
            <a:ext cx="1259086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776C1-46DB-49AD-9B48-83D25CEB701A}" type="datetimeFigureOut">
              <a:rPr lang="fr-CA" smtClean="0"/>
              <a:t>2017-02-23</a:t>
            </a:fld>
            <a:endParaRPr lang="fr-CA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2615D-1ABF-4E3C-9CCD-43222567AE11}" type="slidenum">
              <a:rPr lang="fr-CA" smtClean="0"/>
              <a:t>‹N°›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734571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7175" y="366184"/>
            <a:ext cx="462915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57175" y="2046817"/>
            <a:ext cx="2272606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257175" y="2899833"/>
            <a:ext cx="2272606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2612827" y="2046817"/>
            <a:ext cx="2273498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2612827" y="2899833"/>
            <a:ext cx="2273498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776C1-46DB-49AD-9B48-83D25CEB701A}" type="datetimeFigureOut">
              <a:rPr lang="fr-CA" smtClean="0"/>
              <a:t>2017-02-23</a:t>
            </a:fld>
            <a:endParaRPr lang="fr-CA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2615D-1ABF-4E3C-9CCD-43222567AE11}" type="slidenum">
              <a:rPr lang="fr-CA" smtClean="0"/>
              <a:t>‹N°›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07232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776C1-46DB-49AD-9B48-83D25CEB701A}" type="datetimeFigureOut">
              <a:rPr lang="fr-CA" smtClean="0"/>
              <a:t>2017-02-23</a:t>
            </a:fld>
            <a:endParaRPr lang="fr-CA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2615D-1ABF-4E3C-9CCD-43222567AE11}" type="slidenum">
              <a:rPr lang="fr-CA" smtClean="0"/>
              <a:t>‹N°›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819302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776C1-46DB-49AD-9B48-83D25CEB701A}" type="datetimeFigureOut">
              <a:rPr lang="fr-CA" smtClean="0"/>
              <a:t>2017-02-23</a:t>
            </a:fld>
            <a:endParaRPr lang="fr-CA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2615D-1ABF-4E3C-9CCD-43222567AE11}" type="slidenum">
              <a:rPr lang="fr-CA" smtClean="0"/>
              <a:t>‹N°›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161565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7175" y="364067"/>
            <a:ext cx="1692176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010966" y="364067"/>
            <a:ext cx="2875359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257175" y="1913467"/>
            <a:ext cx="1692176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776C1-46DB-49AD-9B48-83D25CEB701A}" type="datetimeFigureOut">
              <a:rPr lang="fr-CA" smtClean="0"/>
              <a:t>2017-02-23</a:t>
            </a:fld>
            <a:endParaRPr lang="fr-CA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2615D-1ABF-4E3C-9CCD-43222567AE11}" type="slidenum">
              <a:rPr lang="fr-CA" smtClean="0"/>
              <a:t>‹N°›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4119380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08162" y="6400800"/>
            <a:ext cx="30861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008162" y="817033"/>
            <a:ext cx="30861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008162" y="7156451"/>
            <a:ext cx="30861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776C1-46DB-49AD-9B48-83D25CEB701A}" type="datetimeFigureOut">
              <a:rPr lang="fr-CA" smtClean="0"/>
              <a:t>2017-02-23</a:t>
            </a:fld>
            <a:endParaRPr lang="fr-CA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2615D-1ABF-4E3C-9CCD-43222567AE11}" type="slidenum">
              <a:rPr lang="fr-CA" smtClean="0"/>
              <a:t>‹N°›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4253705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489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257175" y="366184"/>
            <a:ext cx="462915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57175" y="2133601"/>
            <a:ext cx="462915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257175" y="8475134"/>
            <a:ext cx="12001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4776C1-46DB-49AD-9B48-83D25CEB701A}" type="datetimeFigureOut">
              <a:rPr lang="fr-CA" smtClean="0"/>
              <a:t>2017-02-23</a:t>
            </a:fld>
            <a:endParaRPr lang="fr-CA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757363" y="8475134"/>
            <a:ext cx="16287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3686175" y="8475134"/>
            <a:ext cx="12001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22615D-1ABF-4E3C-9CCD-43222567AE11}" type="slidenum">
              <a:rPr lang="fr-CA" smtClean="0"/>
              <a:t>‹N°›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023309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411510" y="539552"/>
            <a:ext cx="4371975" cy="1960033"/>
          </a:xfrm>
        </p:spPr>
        <p:txBody>
          <a:bodyPr/>
          <a:lstStyle/>
          <a:p>
            <a:r>
              <a:rPr lang="en-CA" dirty="0" smtClean="0">
                <a:solidFill>
                  <a:schemeClr val="bg1"/>
                </a:solidFill>
                <a:latin typeface="Harlow Solid Italic" panose="04030604020F02020D02" pitchFamily="82" charset="0"/>
              </a:rPr>
              <a:t>Moods</a:t>
            </a:r>
            <a:endParaRPr lang="fr-CA" dirty="0">
              <a:solidFill>
                <a:schemeClr val="bg1"/>
              </a:solidFill>
              <a:latin typeface="Harlow Solid Italic" panose="04030604020F02020D02" pitchFamily="82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771550" y="2714600"/>
            <a:ext cx="352839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CA" sz="2400" dirty="0" smtClean="0">
                <a:solidFill>
                  <a:schemeClr val="bg1">
                    <a:lumMod val="50000"/>
                  </a:schemeClr>
                </a:solidFill>
              </a:rPr>
              <a:t>Email</a:t>
            </a:r>
            <a:endParaRPr lang="fr-CA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771550" y="3379907"/>
            <a:ext cx="352839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CA" sz="2400" dirty="0" smtClean="0">
                <a:solidFill>
                  <a:schemeClr val="bg1">
                    <a:lumMod val="50000"/>
                  </a:schemeClr>
                </a:solidFill>
              </a:rPr>
              <a:t>Password</a:t>
            </a:r>
            <a:endParaRPr lang="fr-CA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Rectangle à coins arrondis 8"/>
          <p:cNvSpPr/>
          <p:nvPr/>
        </p:nvSpPr>
        <p:spPr>
          <a:xfrm>
            <a:off x="771094" y="4211960"/>
            <a:ext cx="3528392" cy="504056"/>
          </a:xfrm>
          <a:prstGeom prst="roundRect">
            <a:avLst/>
          </a:prstGeom>
          <a:solidFill>
            <a:srgbClr val="0A3C81"/>
          </a:solidFill>
          <a:ln>
            <a:solidFill>
              <a:srgbClr val="0A3C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Log In</a:t>
            </a:r>
            <a:endParaRPr lang="fr-CA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1383618" y="5104980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Create account!</a:t>
            </a:r>
            <a:endParaRPr lang="fr-CA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383162" y="5652120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Forgot Password?</a:t>
            </a:r>
            <a:endParaRPr lang="fr-CA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1880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5143500" cy="82758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 Settings</a:t>
            </a:r>
            <a:endParaRPr lang="fr-CA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Rectangle à coins arrondis 39"/>
          <p:cNvSpPr/>
          <p:nvPr/>
        </p:nvSpPr>
        <p:spPr>
          <a:xfrm>
            <a:off x="1207152" y="2073899"/>
            <a:ext cx="2729196" cy="504056"/>
          </a:xfrm>
          <a:prstGeom prst="roundRect">
            <a:avLst/>
          </a:prstGeom>
          <a:solidFill>
            <a:srgbClr val="0A3C81"/>
          </a:solidFill>
          <a:ln>
            <a:solidFill>
              <a:srgbClr val="0A3C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Edit Profile</a:t>
            </a:r>
            <a:endParaRPr lang="fr-CA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3" name="Groupe 2"/>
          <p:cNvGrpSpPr/>
          <p:nvPr/>
        </p:nvGrpSpPr>
        <p:grpSpPr>
          <a:xfrm>
            <a:off x="0" y="818704"/>
            <a:ext cx="5143500" cy="1015663"/>
            <a:chOff x="6172150" y="3893993"/>
            <a:chExt cx="5143500" cy="1015663"/>
          </a:xfrm>
        </p:grpSpPr>
        <p:sp>
          <p:nvSpPr>
            <p:cNvPr id="39" name="Rectangle 38"/>
            <p:cNvSpPr/>
            <p:nvPr/>
          </p:nvSpPr>
          <p:spPr>
            <a:xfrm>
              <a:off x="6172150" y="3929082"/>
              <a:ext cx="5143500" cy="82758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sz="2800" dirty="0"/>
            </a:p>
          </p:txBody>
        </p:sp>
        <p:sp>
          <p:nvSpPr>
            <p:cNvPr id="36" name="Ellipse 35"/>
            <p:cNvSpPr/>
            <p:nvPr/>
          </p:nvSpPr>
          <p:spPr>
            <a:xfrm flipV="1">
              <a:off x="10626696" y="4016110"/>
              <a:ext cx="288032" cy="302366"/>
            </a:xfrm>
            <a:prstGeom prst="ellipse">
              <a:avLst/>
            </a:prstGeom>
            <a:solidFill>
              <a:srgbClr val="0C489A"/>
            </a:solidFill>
            <a:ln>
              <a:solidFill>
                <a:srgbClr val="0C489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sz="1600"/>
            </a:p>
          </p:txBody>
        </p:sp>
        <p:sp>
          <p:nvSpPr>
            <p:cNvPr id="46" name="Organigramme : Délai 45"/>
            <p:cNvSpPr/>
            <p:nvPr/>
          </p:nvSpPr>
          <p:spPr>
            <a:xfrm rot="16200000">
              <a:off x="10638394" y="4259820"/>
              <a:ext cx="264636" cy="504055"/>
            </a:xfrm>
            <a:prstGeom prst="flowChartDelay">
              <a:avLst/>
            </a:prstGeom>
            <a:solidFill>
              <a:srgbClr val="0C489A"/>
            </a:solidFill>
            <a:ln>
              <a:solidFill>
                <a:srgbClr val="0C489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57" name="ZoneTexte 56"/>
            <p:cNvSpPr txBox="1"/>
            <p:nvPr/>
          </p:nvSpPr>
          <p:spPr>
            <a:xfrm>
              <a:off x="6277826" y="3976080"/>
              <a:ext cx="72008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4400" dirty="0" smtClean="0">
                  <a:solidFill>
                    <a:schemeClr val="bg1"/>
                  </a:solidFill>
                  <a:latin typeface="Harlow Solid Italic" panose="04030604020F02020D02" pitchFamily="82" charset="0"/>
                </a:rPr>
                <a:t>M</a:t>
              </a:r>
              <a:endParaRPr lang="fr-CA" sz="4400" dirty="0">
                <a:solidFill>
                  <a:schemeClr val="bg1"/>
                </a:solidFill>
                <a:latin typeface="Harlow Solid Italic" panose="04030604020F02020D02" pitchFamily="82" charset="0"/>
              </a:endParaRPr>
            </a:p>
          </p:txBody>
        </p:sp>
        <p:sp>
          <p:nvSpPr>
            <p:cNvPr id="47" name="Ellipse 46"/>
            <p:cNvSpPr/>
            <p:nvPr/>
          </p:nvSpPr>
          <p:spPr>
            <a:xfrm>
              <a:off x="8502250" y="4097663"/>
              <a:ext cx="360040" cy="356348"/>
            </a:xfrm>
            <a:prstGeom prst="ellipse">
              <a:avLst/>
            </a:prstGeom>
            <a:solidFill>
              <a:schemeClr val="tx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cxnSp>
          <p:nvCxnSpPr>
            <p:cNvPr id="48" name="Connecteur droit 47"/>
            <p:cNvCxnSpPr>
              <a:stCxn id="47" idx="5"/>
            </p:cNvCxnSpPr>
            <p:nvPr/>
          </p:nvCxnSpPr>
          <p:spPr>
            <a:xfrm>
              <a:off x="8809563" y="4401825"/>
              <a:ext cx="269309" cy="217111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ZoneTexte 48"/>
            <p:cNvSpPr txBox="1"/>
            <p:nvPr/>
          </p:nvSpPr>
          <p:spPr>
            <a:xfrm>
              <a:off x="9476671" y="3893993"/>
              <a:ext cx="43204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6000" dirty="0" smtClean="0">
                  <a:solidFill>
                    <a:schemeClr val="bg1"/>
                  </a:solidFill>
                  <a:latin typeface="Harlow Solid Italic" panose="04030604020F02020D02" pitchFamily="82" charset="0"/>
                </a:rPr>
                <a:t>!</a:t>
              </a:r>
              <a:endParaRPr lang="fr-CA" sz="6000" dirty="0">
                <a:solidFill>
                  <a:schemeClr val="bg1"/>
                </a:solidFill>
                <a:latin typeface="Harlow Solid Italic" panose="04030604020F02020D02" pitchFamily="82" charset="0"/>
              </a:endParaRPr>
            </a:p>
          </p:txBody>
        </p:sp>
        <p:grpSp>
          <p:nvGrpSpPr>
            <p:cNvPr id="2" name="Groupe 1"/>
            <p:cNvGrpSpPr/>
            <p:nvPr/>
          </p:nvGrpSpPr>
          <p:grpSpPr>
            <a:xfrm>
              <a:off x="7279568" y="4083147"/>
              <a:ext cx="713059" cy="555002"/>
              <a:chOff x="7279568" y="4083147"/>
              <a:chExt cx="713059" cy="555002"/>
            </a:xfrm>
          </p:grpSpPr>
          <p:sp>
            <p:nvSpPr>
              <p:cNvPr id="50" name="Ellipse 49"/>
              <p:cNvSpPr/>
              <p:nvPr/>
            </p:nvSpPr>
            <p:spPr>
              <a:xfrm flipV="1">
                <a:off x="7349893" y="4165501"/>
                <a:ext cx="222749" cy="23532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sz="1600"/>
              </a:p>
            </p:txBody>
          </p:sp>
          <p:sp>
            <p:nvSpPr>
              <p:cNvPr id="51" name="Organigramme : Délai 50"/>
              <p:cNvSpPr/>
              <p:nvPr/>
            </p:nvSpPr>
            <p:spPr>
              <a:xfrm rot="16200000">
                <a:off x="7365946" y="4361126"/>
                <a:ext cx="190645" cy="363402"/>
              </a:xfrm>
              <a:prstGeom prst="flowChartDelay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58" name="Organigramme : Délai 57"/>
              <p:cNvSpPr/>
              <p:nvPr/>
            </p:nvSpPr>
            <p:spPr>
              <a:xfrm rot="16200000">
                <a:off x="7482665" y="4322880"/>
                <a:ext cx="190645" cy="363402"/>
              </a:xfrm>
              <a:prstGeom prst="flowChartDelay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59" name="Ellipse 58"/>
              <p:cNvSpPr/>
              <p:nvPr/>
            </p:nvSpPr>
            <p:spPr>
              <a:xfrm flipV="1">
                <a:off x="7531595" y="4125471"/>
                <a:ext cx="222749" cy="23532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sz="1600"/>
              </a:p>
            </p:txBody>
          </p:sp>
          <p:sp>
            <p:nvSpPr>
              <p:cNvPr id="60" name="Organigramme : Délai 59"/>
              <p:cNvSpPr/>
              <p:nvPr/>
            </p:nvSpPr>
            <p:spPr>
              <a:xfrm rot="16200000">
                <a:off x="7715603" y="4274421"/>
                <a:ext cx="190645" cy="363402"/>
              </a:xfrm>
              <a:prstGeom prst="flowChartDelay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61" name="Ellipse 60"/>
              <p:cNvSpPr/>
              <p:nvPr/>
            </p:nvSpPr>
            <p:spPr>
              <a:xfrm flipV="1">
                <a:off x="7699550" y="4083147"/>
                <a:ext cx="222749" cy="23532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sz="1600"/>
              </a:p>
            </p:txBody>
          </p:sp>
        </p:grpSp>
      </p:grpSp>
      <p:sp>
        <p:nvSpPr>
          <p:cNvPr id="65" name="ZoneTexte 64"/>
          <p:cNvSpPr txBox="1"/>
          <p:nvPr/>
        </p:nvSpPr>
        <p:spPr>
          <a:xfrm>
            <a:off x="1314370" y="6954591"/>
            <a:ext cx="2562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Terms and Conditions</a:t>
            </a:r>
            <a:endParaRPr lang="fr-CA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8" name="Rectangle à coins arrondis 67"/>
          <p:cNvSpPr/>
          <p:nvPr/>
        </p:nvSpPr>
        <p:spPr>
          <a:xfrm>
            <a:off x="1207152" y="6323166"/>
            <a:ext cx="2729196" cy="504056"/>
          </a:xfrm>
          <a:prstGeom prst="roundRect">
            <a:avLst/>
          </a:prstGeom>
          <a:solidFill>
            <a:srgbClr val="0A3C81"/>
          </a:solidFill>
          <a:ln>
            <a:solidFill>
              <a:srgbClr val="0A3C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Log Out</a:t>
            </a:r>
            <a:endParaRPr lang="fr-CA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9" name="Rectangle à coins arrondis 68"/>
          <p:cNvSpPr/>
          <p:nvPr/>
        </p:nvSpPr>
        <p:spPr>
          <a:xfrm>
            <a:off x="1231069" y="4644008"/>
            <a:ext cx="2729196" cy="504056"/>
          </a:xfrm>
          <a:prstGeom prst="roundRect">
            <a:avLst/>
          </a:prstGeom>
          <a:solidFill>
            <a:srgbClr val="0A3C81"/>
          </a:solidFill>
          <a:ln>
            <a:solidFill>
              <a:srgbClr val="0A3C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Notifications</a:t>
            </a:r>
            <a:endParaRPr lang="fr-CA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0" name="Rectangle à coins arrondis 69"/>
          <p:cNvSpPr/>
          <p:nvPr/>
        </p:nvSpPr>
        <p:spPr>
          <a:xfrm>
            <a:off x="1231069" y="2730355"/>
            <a:ext cx="2729196" cy="504056"/>
          </a:xfrm>
          <a:prstGeom prst="roundRect">
            <a:avLst/>
          </a:prstGeom>
          <a:solidFill>
            <a:srgbClr val="0A3C81"/>
          </a:solidFill>
          <a:ln>
            <a:solidFill>
              <a:srgbClr val="0A3C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Modify Schedule</a:t>
            </a:r>
            <a:endParaRPr lang="fr-CA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Étoile à 8 branches 24"/>
          <p:cNvSpPr/>
          <p:nvPr/>
        </p:nvSpPr>
        <p:spPr>
          <a:xfrm>
            <a:off x="4376895" y="206896"/>
            <a:ext cx="453828" cy="413792"/>
          </a:xfrm>
          <a:prstGeom prst="star8">
            <a:avLst>
              <a:gd name="adj" fmla="val 42877"/>
            </a:avLst>
          </a:prstGeom>
          <a:solidFill>
            <a:schemeClr val="tx1"/>
          </a:solidFill>
          <a:ln w="76200">
            <a:solidFill>
              <a:srgbClr val="0C48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33403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5143500" cy="82758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 Edit </a:t>
            </a:r>
            <a:r>
              <a:rPr lang="en-CA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Profile</a:t>
            </a:r>
            <a:endParaRPr lang="fr-CA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0" y="827584"/>
            <a:ext cx="5143500" cy="82758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sz="2800" dirty="0"/>
          </a:p>
        </p:txBody>
      </p:sp>
      <p:sp>
        <p:nvSpPr>
          <p:cNvPr id="36" name="Ellipse 35"/>
          <p:cNvSpPr/>
          <p:nvPr/>
        </p:nvSpPr>
        <p:spPr>
          <a:xfrm flipV="1">
            <a:off x="4454546" y="914612"/>
            <a:ext cx="288032" cy="302366"/>
          </a:xfrm>
          <a:prstGeom prst="ellipse">
            <a:avLst/>
          </a:prstGeom>
          <a:solidFill>
            <a:srgbClr val="0C489A"/>
          </a:solidFill>
          <a:ln>
            <a:solidFill>
              <a:srgbClr val="0C48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sz="1600"/>
          </a:p>
        </p:txBody>
      </p:sp>
      <p:sp>
        <p:nvSpPr>
          <p:cNvPr id="46" name="Organigramme : Délai 45"/>
          <p:cNvSpPr/>
          <p:nvPr/>
        </p:nvSpPr>
        <p:spPr>
          <a:xfrm rot="16200000">
            <a:off x="4466244" y="1158322"/>
            <a:ext cx="264636" cy="504055"/>
          </a:xfrm>
          <a:prstGeom prst="flowChartDelay">
            <a:avLst/>
          </a:prstGeom>
          <a:solidFill>
            <a:srgbClr val="0C489A"/>
          </a:solidFill>
          <a:ln>
            <a:solidFill>
              <a:srgbClr val="0C48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7" name="ZoneTexte 56"/>
          <p:cNvSpPr txBox="1"/>
          <p:nvPr/>
        </p:nvSpPr>
        <p:spPr>
          <a:xfrm>
            <a:off x="105676" y="874582"/>
            <a:ext cx="7200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400" dirty="0" smtClean="0">
                <a:solidFill>
                  <a:schemeClr val="bg1"/>
                </a:solidFill>
                <a:latin typeface="Harlow Solid Italic" panose="04030604020F02020D02" pitchFamily="82" charset="0"/>
              </a:rPr>
              <a:t>M</a:t>
            </a:r>
            <a:endParaRPr lang="fr-CA" sz="4400" dirty="0">
              <a:solidFill>
                <a:schemeClr val="bg1"/>
              </a:solidFill>
              <a:latin typeface="Harlow Solid Italic" panose="04030604020F02020D02" pitchFamily="82" charset="0"/>
            </a:endParaRPr>
          </a:p>
        </p:txBody>
      </p:sp>
      <p:sp>
        <p:nvSpPr>
          <p:cNvPr id="47" name="Ellipse 46"/>
          <p:cNvSpPr/>
          <p:nvPr/>
        </p:nvSpPr>
        <p:spPr>
          <a:xfrm>
            <a:off x="2330100" y="996165"/>
            <a:ext cx="360040" cy="356348"/>
          </a:xfrm>
          <a:prstGeom prst="ellipse">
            <a:avLst/>
          </a:prstGeom>
          <a:solidFill>
            <a:schemeClr val="tx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48" name="Connecteur droit 47"/>
          <p:cNvCxnSpPr>
            <a:stCxn id="47" idx="5"/>
          </p:cNvCxnSpPr>
          <p:nvPr/>
        </p:nvCxnSpPr>
        <p:spPr>
          <a:xfrm>
            <a:off x="2637413" y="1300327"/>
            <a:ext cx="269309" cy="217111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ZoneTexte 48"/>
          <p:cNvSpPr txBox="1"/>
          <p:nvPr/>
        </p:nvSpPr>
        <p:spPr>
          <a:xfrm>
            <a:off x="3304521" y="792495"/>
            <a:ext cx="4320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6000" dirty="0" smtClean="0">
                <a:solidFill>
                  <a:schemeClr val="bg1"/>
                </a:solidFill>
                <a:latin typeface="Harlow Solid Italic" panose="04030604020F02020D02" pitchFamily="82" charset="0"/>
              </a:rPr>
              <a:t>!</a:t>
            </a:r>
            <a:endParaRPr lang="fr-CA" sz="6000" dirty="0">
              <a:solidFill>
                <a:schemeClr val="bg1"/>
              </a:solidFill>
              <a:latin typeface="Harlow Solid Italic" panose="04030604020F02020D02" pitchFamily="82" charset="0"/>
            </a:endParaRPr>
          </a:p>
        </p:txBody>
      </p:sp>
      <p:sp>
        <p:nvSpPr>
          <p:cNvPr id="50" name="Ellipse 49"/>
          <p:cNvSpPr/>
          <p:nvPr/>
        </p:nvSpPr>
        <p:spPr>
          <a:xfrm flipV="1">
            <a:off x="1177743" y="1064003"/>
            <a:ext cx="222749" cy="23532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sz="1600"/>
          </a:p>
        </p:txBody>
      </p:sp>
      <p:sp>
        <p:nvSpPr>
          <p:cNvPr id="51" name="Organigramme : Délai 50"/>
          <p:cNvSpPr/>
          <p:nvPr/>
        </p:nvSpPr>
        <p:spPr>
          <a:xfrm rot="16200000">
            <a:off x="1193796" y="1259628"/>
            <a:ext cx="190645" cy="363402"/>
          </a:xfrm>
          <a:prstGeom prst="flowChartDelay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8" name="Organigramme : Délai 57"/>
          <p:cNvSpPr/>
          <p:nvPr/>
        </p:nvSpPr>
        <p:spPr>
          <a:xfrm rot="16200000">
            <a:off x="1375496" y="1221382"/>
            <a:ext cx="190645" cy="363402"/>
          </a:xfrm>
          <a:prstGeom prst="flowChartDelay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9" name="Ellipse 58"/>
          <p:cNvSpPr/>
          <p:nvPr/>
        </p:nvSpPr>
        <p:spPr>
          <a:xfrm flipV="1">
            <a:off x="1359445" y="1023973"/>
            <a:ext cx="222749" cy="23532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sz="1600"/>
          </a:p>
        </p:txBody>
      </p:sp>
      <p:sp>
        <p:nvSpPr>
          <p:cNvPr id="60" name="Organigramme : Délai 59"/>
          <p:cNvSpPr/>
          <p:nvPr/>
        </p:nvSpPr>
        <p:spPr>
          <a:xfrm rot="16200000">
            <a:off x="1543453" y="1172923"/>
            <a:ext cx="190645" cy="363402"/>
          </a:xfrm>
          <a:prstGeom prst="flowChartDelay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1" name="Ellipse 60"/>
          <p:cNvSpPr/>
          <p:nvPr/>
        </p:nvSpPr>
        <p:spPr>
          <a:xfrm flipV="1">
            <a:off x="1527400" y="981649"/>
            <a:ext cx="222749" cy="23532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sz="1600"/>
          </a:p>
        </p:txBody>
      </p:sp>
      <p:sp>
        <p:nvSpPr>
          <p:cNvPr id="26" name="ZoneTexte 25"/>
          <p:cNvSpPr txBox="1"/>
          <p:nvPr/>
        </p:nvSpPr>
        <p:spPr>
          <a:xfrm>
            <a:off x="774614" y="3993698"/>
            <a:ext cx="352839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CA" sz="2400" dirty="0" smtClean="0">
                <a:solidFill>
                  <a:schemeClr val="bg1">
                    <a:lumMod val="50000"/>
                  </a:schemeClr>
                </a:solidFill>
              </a:rPr>
              <a:t>Email</a:t>
            </a:r>
            <a:endParaRPr lang="fr-CA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7" name="ZoneTexte 26"/>
          <p:cNvSpPr txBox="1"/>
          <p:nvPr/>
        </p:nvSpPr>
        <p:spPr>
          <a:xfrm>
            <a:off x="774614" y="4659005"/>
            <a:ext cx="352839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CA" sz="2400" dirty="0" smtClean="0">
                <a:solidFill>
                  <a:schemeClr val="bg1">
                    <a:lumMod val="50000"/>
                  </a:schemeClr>
                </a:solidFill>
              </a:rPr>
              <a:t>Password</a:t>
            </a:r>
            <a:endParaRPr lang="fr-CA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8" name="ZoneTexte 27"/>
          <p:cNvSpPr txBox="1"/>
          <p:nvPr/>
        </p:nvSpPr>
        <p:spPr>
          <a:xfrm>
            <a:off x="774614" y="5322625"/>
            <a:ext cx="352839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CA" sz="2400" dirty="0" smtClean="0">
                <a:solidFill>
                  <a:schemeClr val="bg1">
                    <a:lumMod val="50000"/>
                  </a:schemeClr>
                </a:solidFill>
              </a:rPr>
              <a:t>Confirm password</a:t>
            </a:r>
            <a:endParaRPr lang="fr-CA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9" name="ZoneTexte 28"/>
          <p:cNvSpPr txBox="1"/>
          <p:nvPr/>
        </p:nvSpPr>
        <p:spPr>
          <a:xfrm>
            <a:off x="774614" y="3301201"/>
            <a:ext cx="352839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CA" sz="2400" dirty="0" smtClean="0">
                <a:solidFill>
                  <a:schemeClr val="bg1">
                    <a:lumMod val="50000"/>
                  </a:schemeClr>
                </a:solidFill>
              </a:rPr>
              <a:t>Full Name</a:t>
            </a:r>
            <a:endParaRPr lang="fr-CA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" name="Rectangle à coins arrondis 29"/>
          <p:cNvSpPr/>
          <p:nvPr/>
        </p:nvSpPr>
        <p:spPr>
          <a:xfrm>
            <a:off x="774158" y="6516379"/>
            <a:ext cx="3528392" cy="504056"/>
          </a:xfrm>
          <a:prstGeom prst="roundRect">
            <a:avLst/>
          </a:prstGeom>
          <a:solidFill>
            <a:srgbClr val="0A3C81"/>
          </a:solidFill>
          <a:ln>
            <a:solidFill>
              <a:srgbClr val="0A3C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Save Changes</a:t>
            </a:r>
            <a:endParaRPr lang="fr-CA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057551" y="2176043"/>
            <a:ext cx="1034525" cy="9552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 smtClean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Picture</a:t>
            </a:r>
            <a:endParaRPr lang="fr-CA" sz="1600" dirty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153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5143500" cy="82758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 Explore</a:t>
            </a:r>
            <a:endParaRPr lang="fr-CA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95486" y="2195736"/>
            <a:ext cx="864096" cy="8640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 smtClean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Picture</a:t>
            </a:r>
            <a:endParaRPr lang="fr-CA" sz="1600" dirty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95486" y="3419872"/>
            <a:ext cx="864096" cy="8640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 smtClean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Picture</a:t>
            </a:r>
            <a:endParaRPr lang="fr-CA" sz="1600" dirty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95486" y="4572000"/>
            <a:ext cx="864096" cy="8640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 smtClean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Picture</a:t>
            </a:r>
            <a:endParaRPr lang="fr-CA" sz="1600" dirty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87574" y="5652120"/>
            <a:ext cx="864096" cy="8640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 smtClean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Picture</a:t>
            </a:r>
            <a:endParaRPr lang="fr-CA" sz="1600" dirty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95486" y="6804248"/>
            <a:ext cx="864096" cy="8640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 smtClean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Picture</a:t>
            </a:r>
            <a:endParaRPr lang="fr-CA" sz="1600" dirty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1190633" y="2195736"/>
            <a:ext cx="2706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FirstName LastName</a:t>
            </a:r>
            <a:endParaRPr lang="fr-CA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1190633" y="3482588"/>
            <a:ext cx="2706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FirstName LastName</a:t>
            </a:r>
            <a:endParaRPr lang="fr-CA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1190633" y="4572000"/>
            <a:ext cx="2706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FirstName LastName</a:t>
            </a:r>
            <a:endParaRPr lang="fr-CA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1190633" y="5624950"/>
            <a:ext cx="2706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FirstName LastName</a:t>
            </a:r>
            <a:endParaRPr lang="fr-CA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1190633" y="6804248"/>
            <a:ext cx="2706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FirstName LastName</a:t>
            </a:r>
            <a:endParaRPr lang="fr-CA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ZoneTexte 31"/>
          <p:cNvSpPr txBox="1"/>
          <p:nvPr/>
        </p:nvSpPr>
        <p:spPr>
          <a:xfrm>
            <a:off x="1180711" y="3914636"/>
            <a:ext cx="2706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Current Mood</a:t>
            </a:r>
            <a:endParaRPr lang="fr-CA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" name="ZoneTexte 32"/>
          <p:cNvSpPr txBox="1"/>
          <p:nvPr/>
        </p:nvSpPr>
        <p:spPr>
          <a:xfrm>
            <a:off x="1333111" y="5042724"/>
            <a:ext cx="2706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Current Mood</a:t>
            </a:r>
            <a:endParaRPr lang="fr-CA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" name="ZoneTexte 33"/>
          <p:cNvSpPr txBox="1"/>
          <p:nvPr/>
        </p:nvSpPr>
        <p:spPr>
          <a:xfrm>
            <a:off x="1190633" y="6141894"/>
            <a:ext cx="2706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Current Mood</a:t>
            </a:r>
            <a:endParaRPr lang="fr-CA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5" name="ZoneTexte 34"/>
          <p:cNvSpPr txBox="1"/>
          <p:nvPr/>
        </p:nvSpPr>
        <p:spPr>
          <a:xfrm>
            <a:off x="1180711" y="7274972"/>
            <a:ext cx="2706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Current Mood</a:t>
            </a:r>
            <a:endParaRPr lang="fr-CA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ZoneTexte 36"/>
          <p:cNvSpPr txBox="1"/>
          <p:nvPr/>
        </p:nvSpPr>
        <p:spPr>
          <a:xfrm>
            <a:off x="1180711" y="2622526"/>
            <a:ext cx="2706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Current Mood</a:t>
            </a:r>
            <a:endParaRPr lang="fr-CA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ectangle à coins arrondis 40"/>
          <p:cNvSpPr/>
          <p:nvPr/>
        </p:nvSpPr>
        <p:spPr>
          <a:xfrm>
            <a:off x="3775298" y="2339752"/>
            <a:ext cx="1008112" cy="576064"/>
          </a:xfrm>
          <a:prstGeom prst="roundRect">
            <a:avLst/>
          </a:prstGeom>
          <a:solidFill>
            <a:srgbClr val="0A3C81"/>
          </a:solidFill>
          <a:ln>
            <a:solidFill>
              <a:srgbClr val="0A3C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Poke !</a:t>
            </a:r>
            <a:endParaRPr lang="fr-CA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Rectangle à coins arrondis 41"/>
          <p:cNvSpPr/>
          <p:nvPr/>
        </p:nvSpPr>
        <p:spPr>
          <a:xfrm>
            <a:off x="3775298" y="3563888"/>
            <a:ext cx="1008112" cy="576064"/>
          </a:xfrm>
          <a:prstGeom prst="roundRect">
            <a:avLst/>
          </a:prstGeom>
          <a:solidFill>
            <a:srgbClr val="0A3C81"/>
          </a:solidFill>
          <a:ln>
            <a:solidFill>
              <a:srgbClr val="0A3C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Add</a:t>
            </a:r>
            <a:endParaRPr lang="fr-CA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Rectangle à coins arrondis 42"/>
          <p:cNvSpPr/>
          <p:nvPr/>
        </p:nvSpPr>
        <p:spPr>
          <a:xfrm>
            <a:off x="3775298" y="4716016"/>
            <a:ext cx="1008112" cy="576064"/>
          </a:xfrm>
          <a:prstGeom prst="roundRect">
            <a:avLst/>
          </a:prstGeom>
          <a:solidFill>
            <a:srgbClr val="0A3C81"/>
          </a:solidFill>
          <a:ln>
            <a:solidFill>
              <a:srgbClr val="0A3C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latin typeface="Segoe UI" panose="020B0502040204020203" pitchFamily="34" charset="0"/>
                <a:cs typeface="Segoe UI" panose="020B0502040204020203" pitchFamily="34" charset="0"/>
              </a:rPr>
              <a:t>Add</a:t>
            </a:r>
            <a:endParaRPr lang="fr-CA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4" name="Rectangle à coins arrondis 43"/>
          <p:cNvSpPr/>
          <p:nvPr/>
        </p:nvSpPr>
        <p:spPr>
          <a:xfrm>
            <a:off x="3775298" y="5796136"/>
            <a:ext cx="1008112" cy="576064"/>
          </a:xfrm>
          <a:prstGeom prst="roundRect">
            <a:avLst/>
          </a:prstGeom>
          <a:solidFill>
            <a:srgbClr val="0A3C81"/>
          </a:solidFill>
          <a:ln>
            <a:solidFill>
              <a:srgbClr val="0A3C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latin typeface="Segoe UI" panose="020B0502040204020203" pitchFamily="34" charset="0"/>
                <a:cs typeface="Segoe UI" panose="020B0502040204020203" pitchFamily="34" charset="0"/>
              </a:rPr>
              <a:t>Poke !</a:t>
            </a:r>
            <a:endParaRPr lang="fr-CA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5" name="Rectangle à coins arrondis 44"/>
          <p:cNvSpPr/>
          <p:nvPr/>
        </p:nvSpPr>
        <p:spPr>
          <a:xfrm>
            <a:off x="3775298" y="7038252"/>
            <a:ext cx="1008112" cy="576064"/>
          </a:xfrm>
          <a:prstGeom prst="roundRect">
            <a:avLst/>
          </a:prstGeom>
          <a:solidFill>
            <a:srgbClr val="0A3C81"/>
          </a:solidFill>
          <a:ln>
            <a:solidFill>
              <a:srgbClr val="0A3C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latin typeface="Segoe UI" panose="020B0502040204020203" pitchFamily="34" charset="0"/>
                <a:cs typeface="Segoe UI" panose="020B0502040204020203" pitchFamily="34" charset="0"/>
              </a:rPr>
              <a:t>Poke !</a:t>
            </a:r>
            <a:endParaRPr lang="fr-CA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8" name="ZoneTexte 37"/>
          <p:cNvSpPr txBox="1"/>
          <p:nvPr/>
        </p:nvSpPr>
        <p:spPr>
          <a:xfrm>
            <a:off x="1652520" y="182959"/>
            <a:ext cx="336750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CA" sz="2400" dirty="0" smtClean="0">
                <a:solidFill>
                  <a:schemeClr val="bg1">
                    <a:lumMod val="50000"/>
                  </a:schemeClr>
                </a:solidFill>
              </a:rPr>
              <a:t>Search</a:t>
            </a:r>
            <a:endParaRPr lang="fr-CA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0" y="827584"/>
            <a:ext cx="5143500" cy="82758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sz="2800" dirty="0"/>
          </a:p>
        </p:txBody>
      </p:sp>
      <p:sp>
        <p:nvSpPr>
          <p:cNvPr id="36" name="Ellipse 35"/>
          <p:cNvSpPr/>
          <p:nvPr/>
        </p:nvSpPr>
        <p:spPr>
          <a:xfrm flipV="1">
            <a:off x="4454546" y="914612"/>
            <a:ext cx="288032" cy="30236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sz="1600"/>
          </a:p>
        </p:txBody>
      </p:sp>
      <p:sp>
        <p:nvSpPr>
          <p:cNvPr id="46" name="Organigramme : Délai 45"/>
          <p:cNvSpPr/>
          <p:nvPr/>
        </p:nvSpPr>
        <p:spPr>
          <a:xfrm rot="16200000">
            <a:off x="4466244" y="1158322"/>
            <a:ext cx="264636" cy="504055"/>
          </a:xfrm>
          <a:prstGeom prst="flowChartDelay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6" name="Rectangle à coins arrondis 55"/>
          <p:cNvSpPr/>
          <p:nvPr/>
        </p:nvSpPr>
        <p:spPr>
          <a:xfrm>
            <a:off x="4948013" y="1840038"/>
            <a:ext cx="72009" cy="2916628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7" name="ZoneTexte 56"/>
          <p:cNvSpPr txBox="1"/>
          <p:nvPr/>
        </p:nvSpPr>
        <p:spPr>
          <a:xfrm>
            <a:off x="105676" y="874582"/>
            <a:ext cx="7200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400" dirty="0" smtClean="0">
                <a:solidFill>
                  <a:schemeClr val="bg1"/>
                </a:solidFill>
                <a:latin typeface="Harlow Solid Italic" panose="04030604020F02020D02" pitchFamily="82" charset="0"/>
              </a:rPr>
              <a:t>M</a:t>
            </a:r>
            <a:endParaRPr lang="fr-CA" sz="4400" dirty="0">
              <a:solidFill>
                <a:schemeClr val="bg1"/>
              </a:solidFill>
              <a:latin typeface="Harlow Solid Italic" panose="04030604020F02020D02" pitchFamily="82" charset="0"/>
            </a:endParaRPr>
          </a:p>
        </p:txBody>
      </p:sp>
      <p:sp>
        <p:nvSpPr>
          <p:cNvPr id="58" name="Ellipse 57"/>
          <p:cNvSpPr/>
          <p:nvPr/>
        </p:nvSpPr>
        <p:spPr>
          <a:xfrm>
            <a:off x="2330100" y="996165"/>
            <a:ext cx="360040" cy="356348"/>
          </a:xfrm>
          <a:prstGeom prst="ellipse">
            <a:avLst/>
          </a:prstGeom>
          <a:solidFill>
            <a:schemeClr val="tx1"/>
          </a:solidFill>
          <a:ln w="76200">
            <a:solidFill>
              <a:srgbClr val="0C48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59" name="Connecteur droit 58"/>
          <p:cNvCxnSpPr>
            <a:stCxn id="58" idx="5"/>
          </p:cNvCxnSpPr>
          <p:nvPr/>
        </p:nvCxnSpPr>
        <p:spPr>
          <a:xfrm>
            <a:off x="2637413" y="1300327"/>
            <a:ext cx="269309" cy="217111"/>
          </a:xfrm>
          <a:prstGeom prst="line">
            <a:avLst/>
          </a:prstGeom>
          <a:ln w="76200">
            <a:solidFill>
              <a:srgbClr val="0C48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Ellipse 59"/>
          <p:cNvSpPr/>
          <p:nvPr/>
        </p:nvSpPr>
        <p:spPr>
          <a:xfrm flipV="1">
            <a:off x="1177743" y="1064003"/>
            <a:ext cx="222749" cy="23532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sz="1600"/>
          </a:p>
        </p:txBody>
      </p:sp>
      <p:sp>
        <p:nvSpPr>
          <p:cNvPr id="61" name="Organigramme : Délai 60"/>
          <p:cNvSpPr/>
          <p:nvPr/>
        </p:nvSpPr>
        <p:spPr>
          <a:xfrm rot="16200000">
            <a:off x="1193796" y="1259628"/>
            <a:ext cx="190645" cy="363402"/>
          </a:xfrm>
          <a:prstGeom prst="flowChartDelay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2" name="Organigramme : Délai 61"/>
          <p:cNvSpPr/>
          <p:nvPr/>
        </p:nvSpPr>
        <p:spPr>
          <a:xfrm rot="16200000">
            <a:off x="1375496" y="1221382"/>
            <a:ext cx="190645" cy="363402"/>
          </a:xfrm>
          <a:prstGeom prst="flowChartDelay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3" name="Ellipse 62"/>
          <p:cNvSpPr/>
          <p:nvPr/>
        </p:nvSpPr>
        <p:spPr>
          <a:xfrm flipV="1">
            <a:off x="1359445" y="1023973"/>
            <a:ext cx="222749" cy="23532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sz="1600"/>
          </a:p>
        </p:txBody>
      </p:sp>
      <p:sp>
        <p:nvSpPr>
          <p:cNvPr id="64" name="Organigramme : Délai 63"/>
          <p:cNvSpPr/>
          <p:nvPr/>
        </p:nvSpPr>
        <p:spPr>
          <a:xfrm rot="16200000">
            <a:off x="1543453" y="1172923"/>
            <a:ext cx="190645" cy="363402"/>
          </a:xfrm>
          <a:prstGeom prst="flowChartDelay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5" name="Ellipse 64"/>
          <p:cNvSpPr/>
          <p:nvPr/>
        </p:nvSpPr>
        <p:spPr>
          <a:xfrm flipV="1">
            <a:off x="1527400" y="981649"/>
            <a:ext cx="222749" cy="23532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sz="1600"/>
          </a:p>
        </p:txBody>
      </p:sp>
      <p:sp>
        <p:nvSpPr>
          <p:cNvPr id="40" name="Rectangle 39"/>
          <p:cNvSpPr/>
          <p:nvPr/>
        </p:nvSpPr>
        <p:spPr>
          <a:xfrm>
            <a:off x="195486" y="7956376"/>
            <a:ext cx="864096" cy="8640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 smtClean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Picture</a:t>
            </a:r>
            <a:endParaRPr lang="fr-CA" sz="1600" dirty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7" name="ZoneTexte 46"/>
          <p:cNvSpPr txBox="1"/>
          <p:nvPr/>
        </p:nvSpPr>
        <p:spPr>
          <a:xfrm>
            <a:off x="1190633" y="7956376"/>
            <a:ext cx="2706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FirstName LastName</a:t>
            </a:r>
            <a:endParaRPr lang="fr-CA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ZoneTexte 47"/>
          <p:cNvSpPr txBox="1"/>
          <p:nvPr/>
        </p:nvSpPr>
        <p:spPr>
          <a:xfrm>
            <a:off x="1333111" y="8427100"/>
            <a:ext cx="2706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Current Mood</a:t>
            </a:r>
            <a:endParaRPr lang="fr-CA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Rectangle à coins arrondis 48"/>
          <p:cNvSpPr/>
          <p:nvPr/>
        </p:nvSpPr>
        <p:spPr>
          <a:xfrm>
            <a:off x="3775298" y="8100392"/>
            <a:ext cx="1008112" cy="576064"/>
          </a:xfrm>
          <a:prstGeom prst="roundRect">
            <a:avLst/>
          </a:prstGeom>
          <a:solidFill>
            <a:srgbClr val="0A3C81"/>
          </a:solidFill>
          <a:ln>
            <a:solidFill>
              <a:srgbClr val="0A3C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latin typeface="Segoe UI" panose="020B0502040204020203" pitchFamily="34" charset="0"/>
                <a:cs typeface="Segoe UI" panose="020B0502040204020203" pitchFamily="34" charset="0"/>
              </a:rPr>
              <a:t>Add</a:t>
            </a:r>
            <a:endParaRPr lang="fr-CA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0" name="ZoneTexte 49"/>
          <p:cNvSpPr txBox="1"/>
          <p:nvPr/>
        </p:nvSpPr>
        <p:spPr>
          <a:xfrm>
            <a:off x="3304521" y="792495"/>
            <a:ext cx="4320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6000" dirty="0" smtClean="0">
                <a:solidFill>
                  <a:schemeClr val="bg1"/>
                </a:solidFill>
                <a:latin typeface="Harlow Solid Italic" panose="04030604020F02020D02" pitchFamily="82" charset="0"/>
              </a:rPr>
              <a:t>!</a:t>
            </a:r>
            <a:endParaRPr lang="fr-CA" sz="6000" dirty="0">
              <a:solidFill>
                <a:schemeClr val="bg1"/>
              </a:solidFill>
              <a:latin typeface="Harlow Solid Italic" panose="04030604020F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3854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27637" y="0"/>
            <a:ext cx="5143500" cy="82758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 Notifications</a:t>
            </a:r>
            <a:endParaRPr lang="fr-CA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95486" y="2339752"/>
            <a:ext cx="864096" cy="8640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 smtClean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Picture</a:t>
            </a:r>
            <a:endParaRPr lang="fr-CA" sz="1600" dirty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03398" y="4546181"/>
            <a:ext cx="864096" cy="8640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 smtClean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Picture</a:t>
            </a:r>
            <a:endParaRPr lang="fr-CA" sz="1600" dirty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03398" y="5698309"/>
            <a:ext cx="864096" cy="8640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 smtClean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Picture</a:t>
            </a:r>
            <a:endParaRPr lang="fr-CA" sz="1600" dirty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95486" y="6778429"/>
            <a:ext cx="864096" cy="8640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 smtClean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Picture</a:t>
            </a:r>
            <a:endParaRPr lang="fr-CA" sz="1600" dirty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03398" y="7930557"/>
            <a:ext cx="864096" cy="8640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 smtClean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Picture</a:t>
            </a:r>
            <a:endParaRPr lang="fr-CA" sz="1600" dirty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Rectangle à coins arrondis 41"/>
          <p:cNvSpPr/>
          <p:nvPr/>
        </p:nvSpPr>
        <p:spPr>
          <a:xfrm>
            <a:off x="3783210" y="4690197"/>
            <a:ext cx="1008112" cy="576064"/>
          </a:xfrm>
          <a:prstGeom prst="roundRect">
            <a:avLst/>
          </a:prstGeom>
          <a:solidFill>
            <a:srgbClr val="0A3C81"/>
          </a:solidFill>
          <a:ln>
            <a:solidFill>
              <a:srgbClr val="0A3C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latin typeface="Segoe UI" panose="020B0502040204020203" pitchFamily="34" charset="0"/>
                <a:cs typeface="Segoe UI" panose="020B0502040204020203" pitchFamily="34" charset="0"/>
              </a:rPr>
              <a:t>Poke !</a:t>
            </a:r>
            <a:endParaRPr lang="fr-CA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Rectangle à coins arrondis 42"/>
          <p:cNvSpPr/>
          <p:nvPr/>
        </p:nvSpPr>
        <p:spPr>
          <a:xfrm>
            <a:off x="3783210" y="5842325"/>
            <a:ext cx="1008112" cy="576064"/>
          </a:xfrm>
          <a:prstGeom prst="roundRect">
            <a:avLst/>
          </a:prstGeom>
          <a:solidFill>
            <a:srgbClr val="0A3C81"/>
          </a:solidFill>
          <a:ln>
            <a:solidFill>
              <a:srgbClr val="0A3C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latin typeface="Segoe UI" panose="020B0502040204020203" pitchFamily="34" charset="0"/>
                <a:cs typeface="Segoe UI" panose="020B0502040204020203" pitchFamily="34" charset="0"/>
              </a:rPr>
              <a:t>Poke !</a:t>
            </a:r>
            <a:endParaRPr lang="fr-CA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4" name="Rectangle à coins arrondis 43"/>
          <p:cNvSpPr/>
          <p:nvPr/>
        </p:nvSpPr>
        <p:spPr>
          <a:xfrm>
            <a:off x="3783210" y="6922445"/>
            <a:ext cx="1008112" cy="576064"/>
          </a:xfrm>
          <a:prstGeom prst="roundRect">
            <a:avLst/>
          </a:prstGeom>
          <a:solidFill>
            <a:srgbClr val="0A3C81"/>
          </a:solidFill>
          <a:ln>
            <a:solidFill>
              <a:srgbClr val="0A3C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latin typeface="Segoe UI" panose="020B0502040204020203" pitchFamily="34" charset="0"/>
                <a:cs typeface="Segoe UI" panose="020B0502040204020203" pitchFamily="34" charset="0"/>
              </a:rPr>
              <a:t>Poke !</a:t>
            </a:r>
            <a:endParaRPr lang="fr-CA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5" name="Rectangle à coins arrondis 44"/>
          <p:cNvSpPr/>
          <p:nvPr/>
        </p:nvSpPr>
        <p:spPr>
          <a:xfrm>
            <a:off x="3783210" y="8164561"/>
            <a:ext cx="1008112" cy="576064"/>
          </a:xfrm>
          <a:prstGeom prst="roundRect">
            <a:avLst/>
          </a:prstGeom>
          <a:solidFill>
            <a:srgbClr val="0A3C81"/>
          </a:solidFill>
          <a:ln>
            <a:solidFill>
              <a:srgbClr val="0A3C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latin typeface="Segoe UI" panose="020B0502040204020203" pitchFamily="34" charset="0"/>
                <a:cs typeface="Segoe UI" panose="020B0502040204020203" pitchFamily="34" charset="0"/>
              </a:rPr>
              <a:t>Poke !</a:t>
            </a:r>
            <a:endParaRPr lang="fr-CA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-27637" y="827584"/>
            <a:ext cx="5143500" cy="82758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sz="2800" dirty="0"/>
          </a:p>
        </p:txBody>
      </p:sp>
      <p:sp>
        <p:nvSpPr>
          <p:cNvPr id="36" name="Ellipse 35"/>
          <p:cNvSpPr/>
          <p:nvPr/>
        </p:nvSpPr>
        <p:spPr>
          <a:xfrm flipV="1">
            <a:off x="4426909" y="914612"/>
            <a:ext cx="288032" cy="30236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sz="1600"/>
          </a:p>
        </p:txBody>
      </p:sp>
      <p:sp>
        <p:nvSpPr>
          <p:cNvPr id="46" name="Organigramme : Délai 45"/>
          <p:cNvSpPr/>
          <p:nvPr/>
        </p:nvSpPr>
        <p:spPr>
          <a:xfrm rot="16200000">
            <a:off x="4438607" y="1158322"/>
            <a:ext cx="264636" cy="504055"/>
          </a:xfrm>
          <a:prstGeom prst="flowChartDelay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6" name="Rectangle à coins arrondis 55"/>
          <p:cNvSpPr/>
          <p:nvPr/>
        </p:nvSpPr>
        <p:spPr>
          <a:xfrm>
            <a:off x="4955925" y="2233063"/>
            <a:ext cx="72009" cy="2916628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7" name="Rectangle 46"/>
          <p:cNvSpPr/>
          <p:nvPr/>
        </p:nvSpPr>
        <p:spPr>
          <a:xfrm>
            <a:off x="203398" y="3466061"/>
            <a:ext cx="864096" cy="8640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 smtClean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Picture</a:t>
            </a:r>
            <a:endParaRPr lang="fr-CA" sz="1600" dirty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ZoneTexte 48"/>
          <p:cNvSpPr txBox="1"/>
          <p:nvPr/>
        </p:nvSpPr>
        <p:spPr>
          <a:xfrm>
            <a:off x="1188623" y="2339752"/>
            <a:ext cx="25945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FirstName LastName </a:t>
            </a:r>
          </a:p>
          <a:p>
            <a:r>
              <a:rPr lang="en-CA" dirty="0">
                <a:latin typeface="Segoe UI" panose="020B0502040204020203" pitchFamily="34" charset="0"/>
                <a:cs typeface="Segoe UI" panose="020B0502040204020203" pitchFamily="34" charset="0"/>
              </a:rPr>
              <a:t>P</a:t>
            </a:r>
            <a:r>
              <a:rPr lang="en-CA" dirty="0" smtClean="0">
                <a:latin typeface="Segoe UI" panose="020B0502040204020203" pitchFamily="34" charset="0"/>
                <a:cs typeface="Segoe UI" panose="020B0502040204020203" pitchFamily="34" charset="0"/>
              </a:rPr>
              <a:t>oked you !</a:t>
            </a:r>
            <a:endParaRPr lang="fr-CA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0" name="Rectangle à coins arrondis 49"/>
          <p:cNvSpPr/>
          <p:nvPr/>
        </p:nvSpPr>
        <p:spPr>
          <a:xfrm>
            <a:off x="3783210" y="2483768"/>
            <a:ext cx="1008112" cy="576064"/>
          </a:xfrm>
          <a:prstGeom prst="roundRect">
            <a:avLst/>
          </a:prstGeom>
          <a:solidFill>
            <a:srgbClr val="0A3C81"/>
          </a:solidFill>
          <a:ln>
            <a:solidFill>
              <a:srgbClr val="0A3C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latin typeface="Segoe UI" panose="020B0502040204020203" pitchFamily="34" charset="0"/>
                <a:cs typeface="Segoe UI" panose="020B0502040204020203" pitchFamily="34" charset="0"/>
              </a:rPr>
              <a:t>Poke !</a:t>
            </a:r>
            <a:endParaRPr lang="fr-CA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ZoneTexte 50"/>
          <p:cNvSpPr txBox="1"/>
          <p:nvPr/>
        </p:nvSpPr>
        <p:spPr>
          <a:xfrm>
            <a:off x="1168724" y="3574943"/>
            <a:ext cx="25945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FirstName LastName </a:t>
            </a:r>
          </a:p>
          <a:p>
            <a:r>
              <a:rPr lang="en-CA" dirty="0" smtClean="0">
                <a:latin typeface="Segoe UI" panose="020B0502040204020203" pitchFamily="34" charset="0"/>
                <a:cs typeface="Segoe UI" panose="020B0502040204020203" pitchFamily="34" charset="0"/>
              </a:rPr>
              <a:t>Friend request !</a:t>
            </a:r>
            <a:endParaRPr lang="fr-CA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7" name="Rectangle à coins arrondis 56"/>
          <p:cNvSpPr/>
          <p:nvPr/>
        </p:nvSpPr>
        <p:spPr>
          <a:xfrm>
            <a:off x="3803798" y="3610077"/>
            <a:ext cx="1008112" cy="576064"/>
          </a:xfrm>
          <a:prstGeom prst="roundRect">
            <a:avLst/>
          </a:prstGeom>
          <a:solidFill>
            <a:srgbClr val="0A3C81"/>
          </a:solidFill>
          <a:ln>
            <a:solidFill>
              <a:srgbClr val="0A3C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Add</a:t>
            </a:r>
            <a:endParaRPr lang="fr-CA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8" name="ZoneTexte 57"/>
          <p:cNvSpPr txBox="1"/>
          <p:nvPr/>
        </p:nvSpPr>
        <p:spPr>
          <a:xfrm>
            <a:off x="1188622" y="4655063"/>
            <a:ext cx="25945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FirstName LastName </a:t>
            </a:r>
          </a:p>
          <a:p>
            <a:r>
              <a:rPr lang="en-CA" dirty="0" smtClean="0">
                <a:latin typeface="Segoe UI" panose="020B0502040204020203" pitchFamily="34" charset="0"/>
                <a:cs typeface="Segoe UI" panose="020B0502040204020203" pitchFamily="34" charset="0"/>
              </a:rPr>
              <a:t>Now friends !</a:t>
            </a:r>
            <a:endParaRPr lang="fr-CA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9" name="ZoneTexte 58"/>
          <p:cNvSpPr txBox="1"/>
          <p:nvPr/>
        </p:nvSpPr>
        <p:spPr>
          <a:xfrm>
            <a:off x="78039" y="874582"/>
            <a:ext cx="7200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400" dirty="0" smtClean="0">
                <a:solidFill>
                  <a:schemeClr val="bg1"/>
                </a:solidFill>
                <a:latin typeface="Harlow Solid Italic" panose="04030604020F02020D02" pitchFamily="82" charset="0"/>
              </a:rPr>
              <a:t>M</a:t>
            </a:r>
            <a:endParaRPr lang="fr-CA" sz="4400" dirty="0">
              <a:solidFill>
                <a:schemeClr val="bg1"/>
              </a:solidFill>
              <a:latin typeface="Harlow Solid Italic" panose="04030604020F02020D02" pitchFamily="82" charset="0"/>
            </a:endParaRPr>
          </a:p>
        </p:txBody>
      </p:sp>
      <p:sp>
        <p:nvSpPr>
          <p:cNvPr id="61" name="ZoneTexte 60"/>
          <p:cNvSpPr txBox="1"/>
          <p:nvPr/>
        </p:nvSpPr>
        <p:spPr>
          <a:xfrm>
            <a:off x="1144348" y="5807191"/>
            <a:ext cx="25945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FirstName LastName </a:t>
            </a:r>
          </a:p>
          <a:p>
            <a:r>
              <a:rPr lang="en-CA" dirty="0" smtClean="0">
                <a:latin typeface="Segoe UI" panose="020B0502040204020203" pitchFamily="34" charset="0"/>
                <a:cs typeface="Segoe UI" panose="020B0502040204020203" pitchFamily="34" charset="0"/>
              </a:rPr>
              <a:t>Changed his mood !</a:t>
            </a:r>
            <a:endParaRPr lang="fr-CA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2" name="ZoneTexte 61"/>
          <p:cNvSpPr txBox="1"/>
          <p:nvPr/>
        </p:nvSpPr>
        <p:spPr>
          <a:xfrm>
            <a:off x="1168724" y="6887311"/>
            <a:ext cx="25945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FirstName LastName </a:t>
            </a:r>
          </a:p>
          <a:p>
            <a:r>
              <a:rPr lang="en-CA" dirty="0" smtClean="0">
                <a:latin typeface="Segoe UI" panose="020B0502040204020203" pitchFamily="34" charset="0"/>
                <a:cs typeface="Segoe UI" panose="020B0502040204020203" pitchFamily="34" charset="0"/>
              </a:rPr>
              <a:t>Shares Location !</a:t>
            </a:r>
            <a:endParaRPr lang="fr-CA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" name="ZoneTexte 62"/>
          <p:cNvSpPr txBox="1"/>
          <p:nvPr/>
        </p:nvSpPr>
        <p:spPr>
          <a:xfrm>
            <a:off x="1182219" y="8039439"/>
            <a:ext cx="25945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FirstName LastName </a:t>
            </a:r>
          </a:p>
          <a:p>
            <a:r>
              <a:rPr lang="en-CA" dirty="0" smtClean="0">
                <a:latin typeface="Segoe UI" panose="020B0502040204020203" pitchFamily="34" charset="0"/>
                <a:cs typeface="Segoe UI" panose="020B0502040204020203" pitchFamily="34" charset="0"/>
              </a:rPr>
              <a:t>Now in Break !</a:t>
            </a:r>
            <a:endParaRPr lang="fr-CA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4" name="Ellipse 63"/>
          <p:cNvSpPr/>
          <p:nvPr/>
        </p:nvSpPr>
        <p:spPr>
          <a:xfrm>
            <a:off x="2302463" y="996165"/>
            <a:ext cx="360040" cy="356348"/>
          </a:xfrm>
          <a:prstGeom prst="ellipse">
            <a:avLst/>
          </a:prstGeom>
          <a:solidFill>
            <a:schemeClr val="tx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65" name="Connecteur droit 64"/>
          <p:cNvCxnSpPr>
            <a:stCxn id="64" idx="5"/>
          </p:cNvCxnSpPr>
          <p:nvPr/>
        </p:nvCxnSpPr>
        <p:spPr>
          <a:xfrm>
            <a:off x="2609776" y="1300327"/>
            <a:ext cx="269309" cy="217111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ZoneTexte 65"/>
          <p:cNvSpPr txBox="1"/>
          <p:nvPr/>
        </p:nvSpPr>
        <p:spPr>
          <a:xfrm>
            <a:off x="3276884" y="792495"/>
            <a:ext cx="4320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6000" dirty="0" smtClean="0">
                <a:solidFill>
                  <a:srgbClr val="0C489A"/>
                </a:solidFill>
                <a:latin typeface="Harlow Solid Italic" panose="04030604020F02020D02" pitchFamily="82" charset="0"/>
              </a:rPr>
              <a:t>!</a:t>
            </a:r>
            <a:endParaRPr lang="fr-CA" sz="6000" dirty="0">
              <a:solidFill>
                <a:srgbClr val="0C489A"/>
              </a:solidFill>
              <a:latin typeface="Harlow Solid Italic" panose="04030604020F02020D02" pitchFamily="82" charset="0"/>
            </a:endParaRPr>
          </a:p>
        </p:txBody>
      </p:sp>
      <p:sp>
        <p:nvSpPr>
          <p:cNvPr id="67" name="Ellipse 66"/>
          <p:cNvSpPr/>
          <p:nvPr/>
        </p:nvSpPr>
        <p:spPr>
          <a:xfrm flipV="1">
            <a:off x="1150106" y="1064003"/>
            <a:ext cx="222749" cy="23532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sz="1600"/>
          </a:p>
        </p:txBody>
      </p:sp>
      <p:sp>
        <p:nvSpPr>
          <p:cNvPr id="68" name="Organigramme : Délai 67"/>
          <p:cNvSpPr/>
          <p:nvPr/>
        </p:nvSpPr>
        <p:spPr>
          <a:xfrm rot="16200000">
            <a:off x="1166159" y="1259628"/>
            <a:ext cx="190645" cy="363402"/>
          </a:xfrm>
          <a:prstGeom prst="flowChartDelay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9" name="Organigramme : Délai 68"/>
          <p:cNvSpPr/>
          <p:nvPr/>
        </p:nvSpPr>
        <p:spPr>
          <a:xfrm rot="16200000">
            <a:off x="1347859" y="1221382"/>
            <a:ext cx="190645" cy="363402"/>
          </a:xfrm>
          <a:prstGeom prst="flowChartDelay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0" name="Ellipse 69"/>
          <p:cNvSpPr/>
          <p:nvPr/>
        </p:nvSpPr>
        <p:spPr>
          <a:xfrm flipV="1">
            <a:off x="1331808" y="1023973"/>
            <a:ext cx="222749" cy="23532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sz="1600"/>
          </a:p>
        </p:txBody>
      </p:sp>
      <p:sp>
        <p:nvSpPr>
          <p:cNvPr id="71" name="Organigramme : Délai 70"/>
          <p:cNvSpPr/>
          <p:nvPr/>
        </p:nvSpPr>
        <p:spPr>
          <a:xfrm rot="16200000">
            <a:off x="1515816" y="1172923"/>
            <a:ext cx="190645" cy="363402"/>
          </a:xfrm>
          <a:prstGeom prst="flowChartDelay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2" name="Ellipse 71"/>
          <p:cNvSpPr/>
          <p:nvPr/>
        </p:nvSpPr>
        <p:spPr>
          <a:xfrm flipV="1">
            <a:off x="1499763" y="981649"/>
            <a:ext cx="222749" cy="23532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sz="1600"/>
          </a:p>
        </p:txBody>
      </p:sp>
    </p:spTree>
    <p:extLst>
      <p:ext uri="{BB962C8B-B14F-4D97-AF65-F5344CB8AC3E}">
        <p14:creationId xmlns:p14="http://schemas.microsoft.com/office/powerpoint/2010/main" val="4256632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5143500" cy="82758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 My </a:t>
            </a:r>
            <a:r>
              <a:rPr lang="en-CA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Friends</a:t>
            </a:r>
            <a:endParaRPr lang="fr-CA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95486" y="2195736"/>
            <a:ext cx="864096" cy="8640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 smtClean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Picture</a:t>
            </a:r>
            <a:endParaRPr lang="fr-CA" sz="1600" dirty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95486" y="3419872"/>
            <a:ext cx="864096" cy="8640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 smtClean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Picture</a:t>
            </a:r>
            <a:endParaRPr lang="fr-CA" sz="1600" dirty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95486" y="4572000"/>
            <a:ext cx="864096" cy="8640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 smtClean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Picture</a:t>
            </a:r>
            <a:endParaRPr lang="fr-CA" sz="1600" dirty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87574" y="5652120"/>
            <a:ext cx="864096" cy="8640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 smtClean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Picture</a:t>
            </a:r>
            <a:endParaRPr lang="fr-CA" sz="1600" dirty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95486" y="6804248"/>
            <a:ext cx="864096" cy="8640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 smtClean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Picture</a:t>
            </a:r>
            <a:endParaRPr lang="fr-CA" sz="1600" dirty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1190633" y="2195736"/>
            <a:ext cx="2706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FirstName LastName</a:t>
            </a:r>
            <a:endParaRPr lang="fr-CA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1190633" y="3482588"/>
            <a:ext cx="2706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FirstName LastName</a:t>
            </a:r>
            <a:endParaRPr lang="fr-CA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1190633" y="4572000"/>
            <a:ext cx="2706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FirstName LastName</a:t>
            </a:r>
            <a:endParaRPr lang="fr-CA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1190633" y="5624950"/>
            <a:ext cx="2706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FirstName LastName</a:t>
            </a:r>
            <a:endParaRPr lang="fr-CA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1190633" y="6804248"/>
            <a:ext cx="2706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FirstName LastName</a:t>
            </a:r>
            <a:endParaRPr lang="fr-CA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ZoneTexte 31"/>
          <p:cNvSpPr txBox="1"/>
          <p:nvPr/>
        </p:nvSpPr>
        <p:spPr>
          <a:xfrm>
            <a:off x="1180711" y="3914636"/>
            <a:ext cx="2706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Current Mood</a:t>
            </a:r>
            <a:endParaRPr lang="fr-CA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" name="ZoneTexte 32"/>
          <p:cNvSpPr txBox="1"/>
          <p:nvPr/>
        </p:nvSpPr>
        <p:spPr>
          <a:xfrm>
            <a:off x="1333111" y="5042724"/>
            <a:ext cx="2706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Current Mood</a:t>
            </a:r>
            <a:endParaRPr lang="fr-CA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" name="ZoneTexte 33"/>
          <p:cNvSpPr txBox="1"/>
          <p:nvPr/>
        </p:nvSpPr>
        <p:spPr>
          <a:xfrm>
            <a:off x="1190633" y="6141894"/>
            <a:ext cx="2706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Current Mood</a:t>
            </a:r>
            <a:endParaRPr lang="fr-CA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5" name="ZoneTexte 34"/>
          <p:cNvSpPr txBox="1"/>
          <p:nvPr/>
        </p:nvSpPr>
        <p:spPr>
          <a:xfrm>
            <a:off x="1180711" y="7274972"/>
            <a:ext cx="2706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Current Mood</a:t>
            </a:r>
            <a:endParaRPr lang="fr-CA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ZoneTexte 36"/>
          <p:cNvSpPr txBox="1"/>
          <p:nvPr/>
        </p:nvSpPr>
        <p:spPr>
          <a:xfrm>
            <a:off x="1180711" y="2622526"/>
            <a:ext cx="2706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Current Mood</a:t>
            </a:r>
            <a:endParaRPr lang="fr-CA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ectangle à coins arrondis 40"/>
          <p:cNvSpPr/>
          <p:nvPr/>
        </p:nvSpPr>
        <p:spPr>
          <a:xfrm>
            <a:off x="3775298" y="2339752"/>
            <a:ext cx="1008112" cy="576064"/>
          </a:xfrm>
          <a:prstGeom prst="roundRect">
            <a:avLst/>
          </a:prstGeom>
          <a:solidFill>
            <a:srgbClr val="0A3C81"/>
          </a:solidFill>
          <a:ln>
            <a:solidFill>
              <a:srgbClr val="0A3C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latin typeface="Segoe UI" panose="020B0502040204020203" pitchFamily="34" charset="0"/>
                <a:cs typeface="Segoe UI" panose="020B0502040204020203" pitchFamily="34" charset="0"/>
              </a:rPr>
              <a:t>Poke !</a:t>
            </a:r>
            <a:endParaRPr lang="fr-CA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Rectangle à coins arrondis 41"/>
          <p:cNvSpPr/>
          <p:nvPr/>
        </p:nvSpPr>
        <p:spPr>
          <a:xfrm>
            <a:off x="3775298" y="3563888"/>
            <a:ext cx="1008112" cy="576064"/>
          </a:xfrm>
          <a:prstGeom prst="roundRect">
            <a:avLst/>
          </a:prstGeom>
          <a:solidFill>
            <a:srgbClr val="0A3C81"/>
          </a:solidFill>
          <a:ln>
            <a:solidFill>
              <a:srgbClr val="0A3C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latin typeface="Segoe UI" panose="020B0502040204020203" pitchFamily="34" charset="0"/>
                <a:cs typeface="Segoe UI" panose="020B0502040204020203" pitchFamily="34" charset="0"/>
              </a:rPr>
              <a:t>Poke !</a:t>
            </a:r>
            <a:endParaRPr lang="fr-CA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Rectangle à coins arrondis 42"/>
          <p:cNvSpPr/>
          <p:nvPr/>
        </p:nvSpPr>
        <p:spPr>
          <a:xfrm>
            <a:off x="3775298" y="4716016"/>
            <a:ext cx="1008112" cy="576064"/>
          </a:xfrm>
          <a:prstGeom prst="roundRect">
            <a:avLst/>
          </a:prstGeom>
          <a:solidFill>
            <a:srgbClr val="0A3C81"/>
          </a:solidFill>
          <a:ln>
            <a:solidFill>
              <a:srgbClr val="0A3C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latin typeface="Segoe UI" panose="020B0502040204020203" pitchFamily="34" charset="0"/>
                <a:cs typeface="Segoe UI" panose="020B0502040204020203" pitchFamily="34" charset="0"/>
              </a:rPr>
              <a:t>Poke !</a:t>
            </a:r>
            <a:endParaRPr lang="fr-CA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4" name="Rectangle à coins arrondis 43"/>
          <p:cNvSpPr/>
          <p:nvPr/>
        </p:nvSpPr>
        <p:spPr>
          <a:xfrm>
            <a:off x="3775298" y="5796136"/>
            <a:ext cx="1008112" cy="576064"/>
          </a:xfrm>
          <a:prstGeom prst="roundRect">
            <a:avLst/>
          </a:prstGeom>
          <a:solidFill>
            <a:srgbClr val="0A3C81"/>
          </a:solidFill>
          <a:ln>
            <a:solidFill>
              <a:srgbClr val="0A3C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latin typeface="Segoe UI" panose="020B0502040204020203" pitchFamily="34" charset="0"/>
                <a:cs typeface="Segoe UI" panose="020B0502040204020203" pitchFamily="34" charset="0"/>
              </a:rPr>
              <a:t>Poke !</a:t>
            </a:r>
            <a:endParaRPr lang="fr-CA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5" name="Rectangle à coins arrondis 44"/>
          <p:cNvSpPr/>
          <p:nvPr/>
        </p:nvSpPr>
        <p:spPr>
          <a:xfrm>
            <a:off x="3775298" y="7038252"/>
            <a:ext cx="1008112" cy="576064"/>
          </a:xfrm>
          <a:prstGeom prst="roundRect">
            <a:avLst/>
          </a:prstGeom>
          <a:solidFill>
            <a:srgbClr val="0A3C81"/>
          </a:solidFill>
          <a:ln>
            <a:solidFill>
              <a:srgbClr val="0A3C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latin typeface="Segoe UI" panose="020B0502040204020203" pitchFamily="34" charset="0"/>
                <a:cs typeface="Segoe UI" panose="020B0502040204020203" pitchFamily="34" charset="0"/>
              </a:rPr>
              <a:t>Poke !</a:t>
            </a:r>
            <a:endParaRPr lang="fr-CA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Rectangle à coins arrondis 47"/>
          <p:cNvSpPr/>
          <p:nvPr/>
        </p:nvSpPr>
        <p:spPr>
          <a:xfrm>
            <a:off x="4948013" y="1840038"/>
            <a:ext cx="83925" cy="2916628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8" name="ZoneTexte 37"/>
          <p:cNvSpPr txBox="1"/>
          <p:nvPr/>
        </p:nvSpPr>
        <p:spPr>
          <a:xfrm>
            <a:off x="2211710" y="182959"/>
            <a:ext cx="2820228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CA" sz="2400" dirty="0" smtClean="0">
                <a:solidFill>
                  <a:schemeClr val="bg1">
                    <a:lumMod val="50000"/>
                  </a:schemeClr>
                </a:solidFill>
              </a:rPr>
              <a:t>Search</a:t>
            </a:r>
            <a:endParaRPr lang="fr-CA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0" y="827584"/>
            <a:ext cx="5143500" cy="82758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sz="2800" dirty="0"/>
          </a:p>
        </p:txBody>
      </p:sp>
      <p:sp>
        <p:nvSpPr>
          <p:cNvPr id="52" name="Ellipse 51"/>
          <p:cNvSpPr/>
          <p:nvPr/>
        </p:nvSpPr>
        <p:spPr>
          <a:xfrm flipV="1">
            <a:off x="4454546" y="914612"/>
            <a:ext cx="288032" cy="30236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sz="1600"/>
          </a:p>
        </p:txBody>
      </p:sp>
      <p:sp>
        <p:nvSpPr>
          <p:cNvPr id="53" name="Organigramme : Délai 52"/>
          <p:cNvSpPr/>
          <p:nvPr/>
        </p:nvSpPr>
        <p:spPr>
          <a:xfrm rot="16200000">
            <a:off x="4466244" y="1158322"/>
            <a:ext cx="264636" cy="504055"/>
          </a:xfrm>
          <a:prstGeom prst="flowChartDelay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4" name="ZoneTexte 53"/>
          <p:cNvSpPr txBox="1"/>
          <p:nvPr/>
        </p:nvSpPr>
        <p:spPr>
          <a:xfrm>
            <a:off x="105676" y="874582"/>
            <a:ext cx="7200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400" dirty="0" smtClean="0">
                <a:solidFill>
                  <a:schemeClr val="bg1"/>
                </a:solidFill>
                <a:latin typeface="Harlow Solid Italic" panose="04030604020F02020D02" pitchFamily="82" charset="0"/>
              </a:rPr>
              <a:t>M</a:t>
            </a:r>
            <a:endParaRPr lang="fr-CA" sz="4400" dirty="0">
              <a:solidFill>
                <a:schemeClr val="bg1"/>
              </a:solidFill>
              <a:latin typeface="Harlow Solid Italic" panose="04030604020F02020D02" pitchFamily="82" charset="0"/>
            </a:endParaRPr>
          </a:p>
        </p:txBody>
      </p:sp>
      <p:sp>
        <p:nvSpPr>
          <p:cNvPr id="58" name="Ellipse 57"/>
          <p:cNvSpPr/>
          <p:nvPr/>
        </p:nvSpPr>
        <p:spPr>
          <a:xfrm>
            <a:off x="2330100" y="996165"/>
            <a:ext cx="360040" cy="356348"/>
          </a:xfrm>
          <a:prstGeom prst="ellipse">
            <a:avLst/>
          </a:prstGeom>
          <a:solidFill>
            <a:schemeClr val="tx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59" name="Connecteur droit 58"/>
          <p:cNvCxnSpPr>
            <a:stCxn id="58" idx="5"/>
          </p:cNvCxnSpPr>
          <p:nvPr/>
        </p:nvCxnSpPr>
        <p:spPr>
          <a:xfrm>
            <a:off x="2637413" y="1300327"/>
            <a:ext cx="269309" cy="217111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ZoneTexte 59"/>
          <p:cNvSpPr txBox="1"/>
          <p:nvPr/>
        </p:nvSpPr>
        <p:spPr>
          <a:xfrm>
            <a:off x="3304521" y="792495"/>
            <a:ext cx="4320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6000" dirty="0" smtClean="0">
                <a:solidFill>
                  <a:schemeClr val="bg1"/>
                </a:solidFill>
                <a:latin typeface="Harlow Solid Italic" panose="04030604020F02020D02" pitchFamily="82" charset="0"/>
              </a:rPr>
              <a:t>!</a:t>
            </a:r>
            <a:endParaRPr lang="fr-CA" sz="6000" dirty="0">
              <a:solidFill>
                <a:schemeClr val="bg1"/>
              </a:solidFill>
              <a:latin typeface="Harlow Solid Italic" panose="04030604020F02020D02" pitchFamily="82" charset="0"/>
            </a:endParaRPr>
          </a:p>
        </p:txBody>
      </p:sp>
      <p:sp>
        <p:nvSpPr>
          <p:cNvPr id="61" name="Ellipse 60"/>
          <p:cNvSpPr/>
          <p:nvPr/>
        </p:nvSpPr>
        <p:spPr>
          <a:xfrm flipV="1">
            <a:off x="1177743" y="1064003"/>
            <a:ext cx="222749" cy="235329"/>
          </a:xfrm>
          <a:prstGeom prst="ellipse">
            <a:avLst/>
          </a:prstGeom>
          <a:solidFill>
            <a:srgbClr val="0C489A"/>
          </a:solidFill>
          <a:ln>
            <a:solidFill>
              <a:srgbClr val="0C48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sz="1600"/>
          </a:p>
        </p:txBody>
      </p:sp>
      <p:sp>
        <p:nvSpPr>
          <p:cNvPr id="62" name="Organigramme : Délai 61"/>
          <p:cNvSpPr/>
          <p:nvPr/>
        </p:nvSpPr>
        <p:spPr>
          <a:xfrm rot="16200000">
            <a:off x="1193796" y="1259628"/>
            <a:ext cx="190645" cy="363402"/>
          </a:xfrm>
          <a:prstGeom prst="flowChartDelay">
            <a:avLst/>
          </a:prstGeom>
          <a:solidFill>
            <a:srgbClr val="0C489A"/>
          </a:solidFill>
          <a:ln>
            <a:solidFill>
              <a:srgbClr val="0C48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3" name="Organigramme : Délai 62"/>
          <p:cNvSpPr/>
          <p:nvPr/>
        </p:nvSpPr>
        <p:spPr>
          <a:xfrm rot="16200000">
            <a:off x="1375496" y="1221382"/>
            <a:ext cx="190645" cy="363402"/>
          </a:xfrm>
          <a:prstGeom prst="flowChartDelay">
            <a:avLst/>
          </a:prstGeom>
          <a:solidFill>
            <a:srgbClr val="0C489A"/>
          </a:solidFill>
          <a:ln>
            <a:solidFill>
              <a:srgbClr val="0C48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4" name="Ellipse 63"/>
          <p:cNvSpPr/>
          <p:nvPr/>
        </p:nvSpPr>
        <p:spPr>
          <a:xfrm flipV="1">
            <a:off x="1359445" y="1023973"/>
            <a:ext cx="222749" cy="235329"/>
          </a:xfrm>
          <a:prstGeom prst="ellipse">
            <a:avLst/>
          </a:prstGeom>
          <a:solidFill>
            <a:srgbClr val="0C489A"/>
          </a:solidFill>
          <a:ln>
            <a:solidFill>
              <a:srgbClr val="0C48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sz="1600"/>
          </a:p>
        </p:txBody>
      </p:sp>
      <p:sp>
        <p:nvSpPr>
          <p:cNvPr id="65" name="Organigramme : Délai 64"/>
          <p:cNvSpPr/>
          <p:nvPr/>
        </p:nvSpPr>
        <p:spPr>
          <a:xfrm rot="16200000">
            <a:off x="1543453" y="1172923"/>
            <a:ext cx="190645" cy="363402"/>
          </a:xfrm>
          <a:prstGeom prst="flowChartDelay">
            <a:avLst/>
          </a:prstGeom>
          <a:solidFill>
            <a:srgbClr val="0C489A"/>
          </a:solidFill>
          <a:ln>
            <a:solidFill>
              <a:srgbClr val="0C48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6" name="Ellipse 65"/>
          <p:cNvSpPr/>
          <p:nvPr/>
        </p:nvSpPr>
        <p:spPr>
          <a:xfrm flipV="1">
            <a:off x="1527400" y="981649"/>
            <a:ext cx="222749" cy="235329"/>
          </a:xfrm>
          <a:prstGeom prst="ellipse">
            <a:avLst/>
          </a:prstGeom>
          <a:solidFill>
            <a:srgbClr val="0C489A"/>
          </a:solidFill>
          <a:ln>
            <a:solidFill>
              <a:srgbClr val="0C48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sz="1600"/>
          </a:p>
        </p:txBody>
      </p:sp>
      <p:sp>
        <p:nvSpPr>
          <p:cNvPr id="40" name="Rectangle 39"/>
          <p:cNvSpPr/>
          <p:nvPr/>
        </p:nvSpPr>
        <p:spPr>
          <a:xfrm>
            <a:off x="195486" y="8010404"/>
            <a:ext cx="864096" cy="8640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 smtClean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Picture</a:t>
            </a:r>
            <a:endParaRPr lang="fr-CA" sz="1600" dirty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6" name="ZoneTexte 45"/>
          <p:cNvSpPr txBox="1"/>
          <p:nvPr/>
        </p:nvSpPr>
        <p:spPr>
          <a:xfrm>
            <a:off x="1190633" y="8010404"/>
            <a:ext cx="2706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FirstName LastName</a:t>
            </a:r>
            <a:endParaRPr lang="fr-CA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7" name="ZoneTexte 46"/>
          <p:cNvSpPr txBox="1"/>
          <p:nvPr/>
        </p:nvSpPr>
        <p:spPr>
          <a:xfrm>
            <a:off x="1180711" y="8481128"/>
            <a:ext cx="2706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Current Mood</a:t>
            </a:r>
            <a:endParaRPr lang="fr-CA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Rectangle à coins arrondis 48"/>
          <p:cNvSpPr/>
          <p:nvPr/>
        </p:nvSpPr>
        <p:spPr>
          <a:xfrm>
            <a:off x="3775298" y="8244408"/>
            <a:ext cx="1008112" cy="576064"/>
          </a:xfrm>
          <a:prstGeom prst="roundRect">
            <a:avLst/>
          </a:prstGeom>
          <a:solidFill>
            <a:srgbClr val="0A3C81"/>
          </a:solidFill>
          <a:ln>
            <a:solidFill>
              <a:srgbClr val="0A3C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latin typeface="Segoe UI" panose="020B0502040204020203" pitchFamily="34" charset="0"/>
                <a:cs typeface="Segoe UI" panose="020B0502040204020203" pitchFamily="34" charset="0"/>
              </a:rPr>
              <a:t>Poke !</a:t>
            </a:r>
            <a:endParaRPr lang="fr-CA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641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23186" y="0"/>
            <a:ext cx="5143500" cy="82758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 Friend List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95486" y="2195736"/>
            <a:ext cx="864096" cy="8640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 smtClean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Picture</a:t>
            </a:r>
            <a:endParaRPr lang="fr-CA" sz="1600" dirty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95486" y="3419872"/>
            <a:ext cx="864096" cy="8640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 smtClean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Picture</a:t>
            </a:r>
            <a:endParaRPr lang="fr-CA" sz="1600" dirty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95486" y="4572000"/>
            <a:ext cx="864096" cy="8640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 smtClean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Picture</a:t>
            </a:r>
            <a:endParaRPr lang="fr-CA" sz="1600" dirty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87574" y="5652120"/>
            <a:ext cx="864096" cy="8640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 smtClean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Picture</a:t>
            </a:r>
            <a:endParaRPr lang="fr-CA" sz="1600" dirty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95486" y="6804248"/>
            <a:ext cx="864096" cy="8640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 smtClean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Picture</a:t>
            </a:r>
            <a:endParaRPr lang="fr-CA" sz="1600" dirty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1190633" y="2195736"/>
            <a:ext cx="2706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FirstName LastName</a:t>
            </a:r>
            <a:endParaRPr lang="fr-CA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1190633" y="3482588"/>
            <a:ext cx="2706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FirstName LastName</a:t>
            </a:r>
            <a:endParaRPr lang="fr-CA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1190633" y="4572000"/>
            <a:ext cx="2706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FirstName LastName</a:t>
            </a:r>
            <a:endParaRPr lang="fr-CA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1190633" y="5624950"/>
            <a:ext cx="2706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FirstName LastName</a:t>
            </a:r>
            <a:endParaRPr lang="fr-CA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1190633" y="6804248"/>
            <a:ext cx="2706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FirstName LastName</a:t>
            </a:r>
            <a:endParaRPr lang="fr-CA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ZoneTexte 31"/>
          <p:cNvSpPr txBox="1"/>
          <p:nvPr/>
        </p:nvSpPr>
        <p:spPr>
          <a:xfrm>
            <a:off x="1180711" y="3914636"/>
            <a:ext cx="2706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Current Mood</a:t>
            </a:r>
            <a:endParaRPr lang="fr-CA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" name="ZoneTexte 32"/>
          <p:cNvSpPr txBox="1"/>
          <p:nvPr/>
        </p:nvSpPr>
        <p:spPr>
          <a:xfrm>
            <a:off x="1333111" y="5042724"/>
            <a:ext cx="2706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Current Mood</a:t>
            </a:r>
            <a:endParaRPr lang="fr-CA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" name="ZoneTexte 33"/>
          <p:cNvSpPr txBox="1"/>
          <p:nvPr/>
        </p:nvSpPr>
        <p:spPr>
          <a:xfrm>
            <a:off x="1190633" y="6141894"/>
            <a:ext cx="2706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Current Mood</a:t>
            </a:r>
            <a:endParaRPr lang="fr-CA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5" name="ZoneTexte 34"/>
          <p:cNvSpPr txBox="1"/>
          <p:nvPr/>
        </p:nvSpPr>
        <p:spPr>
          <a:xfrm>
            <a:off x="1180711" y="7274972"/>
            <a:ext cx="2706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Current Mood</a:t>
            </a:r>
            <a:endParaRPr lang="fr-CA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ZoneTexte 36"/>
          <p:cNvSpPr txBox="1"/>
          <p:nvPr/>
        </p:nvSpPr>
        <p:spPr>
          <a:xfrm>
            <a:off x="1180711" y="2622526"/>
            <a:ext cx="2706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Current Mood</a:t>
            </a:r>
            <a:endParaRPr lang="fr-CA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ectangle à coins arrondis 40"/>
          <p:cNvSpPr/>
          <p:nvPr/>
        </p:nvSpPr>
        <p:spPr>
          <a:xfrm>
            <a:off x="3775298" y="2339752"/>
            <a:ext cx="1008112" cy="576064"/>
          </a:xfrm>
          <a:prstGeom prst="roundRect">
            <a:avLst/>
          </a:prstGeom>
          <a:solidFill>
            <a:srgbClr val="0A3C81"/>
          </a:solidFill>
          <a:ln>
            <a:solidFill>
              <a:srgbClr val="0A3C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latin typeface="Segoe UI" panose="020B0502040204020203" pitchFamily="34" charset="0"/>
                <a:cs typeface="Segoe UI" panose="020B0502040204020203" pitchFamily="34" charset="0"/>
              </a:rPr>
              <a:t>Poke !</a:t>
            </a:r>
            <a:endParaRPr lang="fr-CA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Rectangle à coins arrondis 41"/>
          <p:cNvSpPr/>
          <p:nvPr/>
        </p:nvSpPr>
        <p:spPr>
          <a:xfrm>
            <a:off x="3775298" y="3563888"/>
            <a:ext cx="1008112" cy="576064"/>
          </a:xfrm>
          <a:prstGeom prst="roundRect">
            <a:avLst/>
          </a:prstGeom>
          <a:solidFill>
            <a:srgbClr val="0A3C81"/>
          </a:solidFill>
          <a:ln>
            <a:solidFill>
              <a:srgbClr val="0A3C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Add</a:t>
            </a:r>
            <a:endParaRPr lang="fr-CA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Rectangle à coins arrondis 42"/>
          <p:cNvSpPr/>
          <p:nvPr/>
        </p:nvSpPr>
        <p:spPr>
          <a:xfrm>
            <a:off x="3775298" y="4716016"/>
            <a:ext cx="1008112" cy="576064"/>
          </a:xfrm>
          <a:prstGeom prst="roundRect">
            <a:avLst/>
          </a:prstGeom>
          <a:solidFill>
            <a:srgbClr val="0A3C81"/>
          </a:solidFill>
          <a:ln>
            <a:solidFill>
              <a:srgbClr val="0A3C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latin typeface="Segoe UI" panose="020B0502040204020203" pitchFamily="34" charset="0"/>
                <a:cs typeface="Segoe UI" panose="020B0502040204020203" pitchFamily="34" charset="0"/>
              </a:rPr>
              <a:t>Add</a:t>
            </a:r>
            <a:endParaRPr lang="fr-CA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4" name="Rectangle à coins arrondis 43"/>
          <p:cNvSpPr/>
          <p:nvPr/>
        </p:nvSpPr>
        <p:spPr>
          <a:xfrm>
            <a:off x="3775298" y="5796136"/>
            <a:ext cx="1008112" cy="576064"/>
          </a:xfrm>
          <a:prstGeom prst="roundRect">
            <a:avLst/>
          </a:prstGeom>
          <a:solidFill>
            <a:srgbClr val="0A3C81"/>
          </a:solidFill>
          <a:ln>
            <a:solidFill>
              <a:srgbClr val="0A3C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latin typeface="Segoe UI" panose="020B0502040204020203" pitchFamily="34" charset="0"/>
                <a:cs typeface="Segoe UI" panose="020B0502040204020203" pitchFamily="34" charset="0"/>
              </a:rPr>
              <a:t>Poke !</a:t>
            </a:r>
            <a:endParaRPr lang="fr-CA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5" name="Rectangle à coins arrondis 44"/>
          <p:cNvSpPr/>
          <p:nvPr/>
        </p:nvSpPr>
        <p:spPr>
          <a:xfrm>
            <a:off x="3775298" y="7038252"/>
            <a:ext cx="1008112" cy="576064"/>
          </a:xfrm>
          <a:prstGeom prst="roundRect">
            <a:avLst/>
          </a:prstGeom>
          <a:solidFill>
            <a:srgbClr val="0A3C81"/>
          </a:solidFill>
          <a:ln>
            <a:solidFill>
              <a:srgbClr val="0A3C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latin typeface="Segoe UI" panose="020B0502040204020203" pitchFamily="34" charset="0"/>
                <a:cs typeface="Segoe UI" panose="020B0502040204020203" pitchFamily="34" charset="0"/>
              </a:rPr>
              <a:t>Poke !</a:t>
            </a:r>
            <a:endParaRPr lang="fr-CA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Rectangle à coins arrondis 47"/>
          <p:cNvSpPr/>
          <p:nvPr/>
        </p:nvSpPr>
        <p:spPr>
          <a:xfrm>
            <a:off x="4948013" y="1840038"/>
            <a:ext cx="83925" cy="2916628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8" name="ZoneTexte 37"/>
          <p:cNvSpPr txBox="1"/>
          <p:nvPr/>
        </p:nvSpPr>
        <p:spPr>
          <a:xfrm>
            <a:off x="2067695" y="182959"/>
            <a:ext cx="2880318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CA" sz="2400" dirty="0" smtClean="0">
                <a:solidFill>
                  <a:schemeClr val="bg1">
                    <a:lumMod val="50000"/>
                  </a:schemeClr>
                </a:solidFill>
              </a:rPr>
              <a:t>Search</a:t>
            </a:r>
            <a:endParaRPr lang="fr-CA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-23186" y="827584"/>
            <a:ext cx="5143500" cy="82758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sz="2800" dirty="0"/>
          </a:p>
        </p:txBody>
      </p:sp>
      <p:sp>
        <p:nvSpPr>
          <p:cNvPr id="53" name="Ellipse 52"/>
          <p:cNvSpPr/>
          <p:nvPr/>
        </p:nvSpPr>
        <p:spPr>
          <a:xfrm flipV="1">
            <a:off x="4431360" y="914612"/>
            <a:ext cx="288032" cy="30236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sz="1600"/>
          </a:p>
        </p:txBody>
      </p:sp>
      <p:sp>
        <p:nvSpPr>
          <p:cNvPr id="54" name="Organigramme : Délai 53"/>
          <p:cNvSpPr/>
          <p:nvPr/>
        </p:nvSpPr>
        <p:spPr>
          <a:xfrm rot="16200000">
            <a:off x="4443058" y="1158322"/>
            <a:ext cx="264636" cy="504055"/>
          </a:xfrm>
          <a:prstGeom prst="flowChartDelay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5" name="ZoneTexte 54"/>
          <p:cNvSpPr txBox="1"/>
          <p:nvPr/>
        </p:nvSpPr>
        <p:spPr>
          <a:xfrm>
            <a:off x="82490" y="874582"/>
            <a:ext cx="7200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400" dirty="0" smtClean="0">
                <a:solidFill>
                  <a:srgbClr val="0C489A"/>
                </a:solidFill>
                <a:latin typeface="Harlow Solid Italic" panose="04030604020F02020D02" pitchFamily="82" charset="0"/>
              </a:rPr>
              <a:t>M</a:t>
            </a:r>
            <a:endParaRPr lang="fr-CA" sz="4400" dirty="0">
              <a:solidFill>
                <a:srgbClr val="0C489A"/>
              </a:solidFill>
              <a:latin typeface="Harlow Solid Italic" panose="04030604020F02020D02" pitchFamily="82" charset="0"/>
            </a:endParaRPr>
          </a:p>
        </p:txBody>
      </p:sp>
      <p:sp>
        <p:nvSpPr>
          <p:cNvPr id="59" name="Ellipse 58"/>
          <p:cNvSpPr/>
          <p:nvPr/>
        </p:nvSpPr>
        <p:spPr>
          <a:xfrm>
            <a:off x="2306914" y="996165"/>
            <a:ext cx="360040" cy="356348"/>
          </a:xfrm>
          <a:prstGeom prst="ellipse">
            <a:avLst/>
          </a:prstGeom>
          <a:solidFill>
            <a:schemeClr val="tx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60" name="Connecteur droit 59"/>
          <p:cNvCxnSpPr>
            <a:stCxn id="59" idx="5"/>
          </p:cNvCxnSpPr>
          <p:nvPr/>
        </p:nvCxnSpPr>
        <p:spPr>
          <a:xfrm>
            <a:off x="2614227" y="1300327"/>
            <a:ext cx="269309" cy="217111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ZoneTexte 62"/>
          <p:cNvSpPr txBox="1"/>
          <p:nvPr/>
        </p:nvSpPr>
        <p:spPr>
          <a:xfrm>
            <a:off x="3281335" y="792495"/>
            <a:ext cx="4320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6000" dirty="0" smtClean="0">
                <a:solidFill>
                  <a:schemeClr val="bg1"/>
                </a:solidFill>
                <a:latin typeface="Harlow Solid Italic" panose="04030604020F02020D02" pitchFamily="82" charset="0"/>
              </a:rPr>
              <a:t>!</a:t>
            </a:r>
            <a:endParaRPr lang="fr-CA" sz="6000" dirty="0">
              <a:solidFill>
                <a:schemeClr val="bg1"/>
              </a:solidFill>
              <a:latin typeface="Harlow Solid Italic" panose="04030604020F02020D02" pitchFamily="82" charset="0"/>
            </a:endParaRPr>
          </a:p>
        </p:txBody>
      </p:sp>
      <p:sp>
        <p:nvSpPr>
          <p:cNvPr id="64" name="Ellipse 63"/>
          <p:cNvSpPr/>
          <p:nvPr/>
        </p:nvSpPr>
        <p:spPr>
          <a:xfrm flipV="1">
            <a:off x="1154557" y="1064003"/>
            <a:ext cx="222749" cy="23532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sz="1600"/>
          </a:p>
        </p:txBody>
      </p:sp>
      <p:sp>
        <p:nvSpPr>
          <p:cNvPr id="65" name="Organigramme : Délai 64"/>
          <p:cNvSpPr/>
          <p:nvPr/>
        </p:nvSpPr>
        <p:spPr>
          <a:xfrm rot="16200000">
            <a:off x="1170610" y="1259628"/>
            <a:ext cx="190645" cy="363402"/>
          </a:xfrm>
          <a:prstGeom prst="flowChartDelay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6" name="Organigramme : Délai 65"/>
          <p:cNvSpPr/>
          <p:nvPr/>
        </p:nvSpPr>
        <p:spPr>
          <a:xfrm rot="16200000">
            <a:off x="1352310" y="1221382"/>
            <a:ext cx="190645" cy="363402"/>
          </a:xfrm>
          <a:prstGeom prst="flowChartDelay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7" name="Ellipse 66"/>
          <p:cNvSpPr/>
          <p:nvPr/>
        </p:nvSpPr>
        <p:spPr>
          <a:xfrm flipV="1">
            <a:off x="1336259" y="1023973"/>
            <a:ext cx="222749" cy="23532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sz="1600"/>
          </a:p>
        </p:txBody>
      </p:sp>
      <p:sp>
        <p:nvSpPr>
          <p:cNvPr id="68" name="Organigramme : Délai 67"/>
          <p:cNvSpPr/>
          <p:nvPr/>
        </p:nvSpPr>
        <p:spPr>
          <a:xfrm rot="16200000">
            <a:off x="1520267" y="1172923"/>
            <a:ext cx="190645" cy="363402"/>
          </a:xfrm>
          <a:prstGeom prst="flowChartDelay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9" name="Ellipse 68"/>
          <p:cNvSpPr/>
          <p:nvPr/>
        </p:nvSpPr>
        <p:spPr>
          <a:xfrm flipV="1">
            <a:off x="1504214" y="981649"/>
            <a:ext cx="222749" cy="23532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sz="1600"/>
          </a:p>
        </p:txBody>
      </p:sp>
      <p:sp>
        <p:nvSpPr>
          <p:cNvPr id="50" name="Rectangle 49"/>
          <p:cNvSpPr/>
          <p:nvPr/>
        </p:nvSpPr>
        <p:spPr>
          <a:xfrm>
            <a:off x="195486" y="7956376"/>
            <a:ext cx="864096" cy="8640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 smtClean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Picture</a:t>
            </a:r>
            <a:endParaRPr lang="fr-CA" sz="1600" dirty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ZoneTexte 50"/>
          <p:cNvSpPr txBox="1"/>
          <p:nvPr/>
        </p:nvSpPr>
        <p:spPr>
          <a:xfrm>
            <a:off x="1190633" y="7956376"/>
            <a:ext cx="2706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FirstName LastName</a:t>
            </a:r>
            <a:endParaRPr lang="fr-CA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ZoneTexte 51"/>
          <p:cNvSpPr txBox="1"/>
          <p:nvPr/>
        </p:nvSpPr>
        <p:spPr>
          <a:xfrm>
            <a:off x="1333111" y="8427100"/>
            <a:ext cx="2706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Current Mood</a:t>
            </a:r>
            <a:endParaRPr lang="fr-CA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" name="Rectangle à coins arrondis 55"/>
          <p:cNvSpPr/>
          <p:nvPr/>
        </p:nvSpPr>
        <p:spPr>
          <a:xfrm>
            <a:off x="3775298" y="8100392"/>
            <a:ext cx="1008112" cy="576064"/>
          </a:xfrm>
          <a:prstGeom prst="roundRect">
            <a:avLst/>
          </a:prstGeom>
          <a:solidFill>
            <a:srgbClr val="0A3C81"/>
          </a:solidFill>
          <a:ln>
            <a:solidFill>
              <a:srgbClr val="0A3C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latin typeface="Segoe UI" panose="020B0502040204020203" pitchFamily="34" charset="0"/>
                <a:cs typeface="Segoe UI" panose="020B0502040204020203" pitchFamily="34" charset="0"/>
              </a:rPr>
              <a:t>Add</a:t>
            </a:r>
            <a:endParaRPr lang="fr-CA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7085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27637" y="0"/>
            <a:ext cx="5143500" cy="82758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28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Forgot </a:t>
            </a:r>
            <a:r>
              <a:rPr lang="en-CA" sz="2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Password?</a:t>
            </a:r>
            <a:endParaRPr lang="fr-CA" sz="28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771550" y="2051720"/>
            <a:ext cx="352839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CA" sz="2400" dirty="0" smtClean="0">
                <a:solidFill>
                  <a:schemeClr val="bg1">
                    <a:lumMod val="50000"/>
                  </a:schemeClr>
                </a:solidFill>
              </a:rPr>
              <a:t>Email</a:t>
            </a:r>
            <a:endParaRPr lang="fr-CA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itre 1"/>
          <p:cNvSpPr txBox="1">
            <a:spLocks/>
          </p:cNvSpPr>
          <p:nvPr/>
        </p:nvSpPr>
        <p:spPr>
          <a:xfrm>
            <a:off x="411510" y="539552"/>
            <a:ext cx="4371975" cy="1960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dirty="0" smtClean="0">
                <a:solidFill>
                  <a:schemeClr val="bg1"/>
                </a:solidFill>
                <a:latin typeface="Harlow Solid Italic" panose="04030604020F02020D02" pitchFamily="82" charset="0"/>
              </a:rPr>
              <a:t>Moods</a:t>
            </a:r>
            <a:endParaRPr lang="fr-CA" dirty="0">
              <a:solidFill>
                <a:schemeClr val="bg1"/>
              </a:solidFill>
              <a:latin typeface="Harlow Solid Italic" panose="04030604020F02020D02" pitchFamily="82" charset="0"/>
            </a:endParaRPr>
          </a:p>
        </p:txBody>
      </p:sp>
      <p:sp>
        <p:nvSpPr>
          <p:cNvPr id="14" name="Rectangle à coins arrondis 13"/>
          <p:cNvSpPr/>
          <p:nvPr/>
        </p:nvSpPr>
        <p:spPr>
          <a:xfrm>
            <a:off x="779917" y="2915816"/>
            <a:ext cx="3528392" cy="504056"/>
          </a:xfrm>
          <a:prstGeom prst="roundRect">
            <a:avLst/>
          </a:prstGeom>
          <a:solidFill>
            <a:srgbClr val="0A3C81"/>
          </a:solidFill>
          <a:ln>
            <a:solidFill>
              <a:srgbClr val="0A3C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Send a New Password</a:t>
            </a:r>
            <a:endParaRPr lang="fr-CA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9420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489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27637" y="0"/>
            <a:ext cx="5143500" cy="82758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 Create </a:t>
            </a:r>
            <a:r>
              <a:rPr lang="en-CA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your Account!</a:t>
            </a:r>
            <a:endParaRPr lang="fr-CA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771550" y="2714600"/>
            <a:ext cx="352839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CA" sz="2400" dirty="0" smtClean="0">
                <a:solidFill>
                  <a:schemeClr val="bg1">
                    <a:lumMod val="50000"/>
                  </a:schemeClr>
                </a:solidFill>
              </a:rPr>
              <a:t>Email</a:t>
            </a:r>
            <a:endParaRPr lang="fr-CA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771550" y="3379907"/>
            <a:ext cx="352839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CA" sz="2400" dirty="0" smtClean="0">
                <a:solidFill>
                  <a:schemeClr val="bg1">
                    <a:lumMod val="50000"/>
                  </a:schemeClr>
                </a:solidFill>
              </a:rPr>
              <a:t>Password</a:t>
            </a:r>
            <a:endParaRPr lang="fr-CA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771550" y="4043527"/>
            <a:ext cx="352839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CA" sz="2400" dirty="0" smtClean="0">
                <a:solidFill>
                  <a:schemeClr val="bg1">
                    <a:lumMod val="50000"/>
                  </a:schemeClr>
                </a:solidFill>
              </a:rPr>
              <a:t>Confirm password</a:t>
            </a:r>
            <a:endParaRPr lang="fr-CA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771550" y="2051720"/>
            <a:ext cx="352839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CA" sz="2400" dirty="0" smtClean="0">
                <a:solidFill>
                  <a:schemeClr val="bg1">
                    <a:lumMod val="50000"/>
                  </a:schemeClr>
                </a:solidFill>
              </a:rPr>
              <a:t>Full Name</a:t>
            </a:r>
            <a:endParaRPr lang="fr-CA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Rectangle à coins arrondis 9"/>
          <p:cNvSpPr/>
          <p:nvPr/>
        </p:nvSpPr>
        <p:spPr>
          <a:xfrm>
            <a:off x="771094" y="5237281"/>
            <a:ext cx="3528392" cy="504056"/>
          </a:xfrm>
          <a:prstGeom prst="roundRect">
            <a:avLst/>
          </a:prstGeom>
          <a:solidFill>
            <a:srgbClr val="0A3C81"/>
          </a:solidFill>
          <a:ln>
            <a:solidFill>
              <a:srgbClr val="0A3C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Create account</a:t>
            </a:r>
            <a:endParaRPr lang="fr-CA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1373754" y="5807292"/>
            <a:ext cx="2566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Terms and Conditions</a:t>
            </a:r>
            <a:endParaRPr lang="fr-CA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Titre 1"/>
          <p:cNvSpPr txBox="1">
            <a:spLocks/>
          </p:cNvSpPr>
          <p:nvPr/>
        </p:nvSpPr>
        <p:spPr>
          <a:xfrm>
            <a:off x="411510" y="539552"/>
            <a:ext cx="4371975" cy="1960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dirty="0" smtClean="0">
                <a:solidFill>
                  <a:schemeClr val="bg1"/>
                </a:solidFill>
                <a:latin typeface="Harlow Solid Italic" panose="04030604020F02020D02" pitchFamily="82" charset="0"/>
              </a:rPr>
              <a:t>Moods</a:t>
            </a:r>
            <a:endParaRPr lang="fr-CA" dirty="0">
              <a:solidFill>
                <a:schemeClr val="bg1"/>
              </a:solidFill>
              <a:latin typeface="Harlow Solid Italic" panose="04030604020F02020D02" pitchFamily="82" charset="0"/>
            </a:endParaRPr>
          </a:p>
        </p:txBody>
      </p:sp>
      <p:sp>
        <p:nvSpPr>
          <p:cNvPr id="14" name="Rectangle à coins arrondis 13"/>
          <p:cNvSpPr/>
          <p:nvPr/>
        </p:nvSpPr>
        <p:spPr>
          <a:xfrm>
            <a:off x="771094" y="4630943"/>
            <a:ext cx="3528392" cy="504056"/>
          </a:xfrm>
          <a:prstGeom prst="roundRect">
            <a:avLst/>
          </a:prstGeom>
          <a:solidFill>
            <a:srgbClr val="0A3C81"/>
          </a:solidFill>
          <a:ln>
            <a:solidFill>
              <a:srgbClr val="0A3C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Add Schedule Now!</a:t>
            </a:r>
            <a:endParaRPr lang="fr-CA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452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27637" y="0"/>
            <a:ext cx="5143500" cy="82758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 Schedule</a:t>
            </a:r>
            <a:endParaRPr lang="fr-CA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Rectangle à coins arrondis 13"/>
          <p:cNvSpPr/>
          <p:nvPr/>
        </p:nvSpPr>
        <p:spPr>
          <a:xfrm>
            <a:off x="771094" y="4630943"/>
            <a:ext cx="3528392" cy="504056"/>
          </a:xfrm>
          <a:prstGeom prst="roundRect">
            <a:avLst/>
          </a:prstGeom>
          <a:solidFill>
            <a:srgbClr val="0A3C81"/>
          </a:solidFill>
          <a:ln>
            <a:solidFill>
              <a:srgbClr val="0A3C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Save Changes</a:t>
            </a:r>
            <a:endParaRPr lang="fr-CA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915566" y="1259632"/>
            <a:ext cx="3672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When are your breaks?</a:t>
            </a:r>
            <a:endParaRPr lang="fr-CA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7205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27637" y="0"/>
            <a:ext cx="5143500" cy="82758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 Terms </a:t>
            </a:r>
            <a:r>
              <a:rPr lang="en-CA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and Conditions</a:t>
            </a:r>
            <a:endParaRPr lang="fr-CA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Titre 1"/>
          <p:cNvSpPr txBox="1">
            <a:spLocks/>
          </p:cNvSpPr>
          <p:nvPr/>
        </p:nvSpPr>
        <p:spPr>
          <a:xfrm>
            <a:off x="411510" y="539552"/>
            <a:ext cx="4371975" cy="1960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dirty="0" smtClean="0">
                <a:solidFill>
                  <a:schemeClr val="bg1"/>
                </a:solidFill>
                <a:latin typeface="Harlow Solid Italic" panose="04030604020F02020D02" pitchFamily="82" charset="0"/>
              </a:rPr>
              <a:t>Moods</a:t>
            </a:r>
            <a:endParaRPr lang="fr-CA" dirty="0">
              <a:solidFill>
                <a:schemeClr val="bg1"/>
              </a:solidFill>
              <a:latin typeface="Harlow Solid Italic" panose="04030604020F02020D02" pitchFamily="82" charset="0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577317" y="2123728"/>
            <a:ext cx="40403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Be a Champlain Student!</a:t>
            </a:r>
          </a:p>
          <a:p>
            <a:endParaRPr lang="en-CA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CA" sz="2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CA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CA" sz="2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fr-CA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223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27637" y="0"/>
            <a:ext cx="5143500" cy="82758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Loading…</a:t>
            </a:r>
            <a:endParaRPr lang="fr-CA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Ellipse 1"/>
          <p:cNvSpPr/>
          <p:nvPr/>
        </p:nvSpPr>
        <p:spPr>
          <a:xfrm>
            <a:off x="747209" y="2843808"/>
            <a:ext cx="3593808" cy="3456384"/>
          </a:xfrm>
          <a:prstGeom prst="ellipse">
            <a:avLst/>
          </a:prstGeom>
          <a:solidFill>
            <a:srgbClr val="0C489A"/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600" dirty="0" smtClean="0">
                <a:solidFill>
                  <a:schemeClr val="tx1"/>
                </a:solidFill>
                <a:latin typeface="Harlow Solid Italic" panose="04030604020F02020D02" pitchFamily="82" charset="0"/>
              </a:rPr>
              <a:t>M</a:t>
            </a:r>
            <a:endParaRPr lang="fr-CA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3228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3232" y="-5201"/>
            <a:ext cx="5143500" cy="82758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4000" dirty="0" smtClean="0">
                <a:latin typeface="Harlow Solid Italic" panose="04030604020F02020D02" pitchFamily="82" charset="0"/>
                <a:cs typeface="Segoe UI" panose="020B0502040204020203" pitchFamily="34" charset="0"/>
              </a:rPr>
              <a:t>Moods</a:t>
            </a:r>
            <a:endParaRPr lang="fr-CA" sz="4400" dirty="0">
              <a:latin typeface="Harlow Solid Italic" panose="04030604020F02020D02" pitchFamily="82" charset="0"/>
              <a:cs typeface="Segoe UI" panose="020B0502040204020203" pitchFamily="34" charset="0"/>
            </a:endParaRPr>
          </a:p>
        </p:txBody>
      </p:sp>
      <p:grpSp>
        <p:nvGrpSpPr>
          <p:cNvPr id="3" name="Groupe 2"/>
          <p:cNvGrpSpPr/>
          <p:nvPr/>
        </p:nvGrpSpPr>
        <p:grpSpPr>
          <a:xfrm>
            <a:off x="3232" y="793252"/>
            <a:ext cx="5143500" cy="1015663"/>
            <a:chOff x="6820222" y="3781336"/>
            <a:chExt cx="5143500" cy="1015663"/>
          </a:xfrm>
        </p:grpSpPr>
        <p:sp>
          <p:nvSpPr>
            <p:cNvPr id="5" name="Rectangle 4"/>
            <p:cNvSpPr/>
            <p:nvPr/>
          </p:nvSpPr>
          <p:spPr>
            <a:xfrm>
              <a:off x="6820222" y="3816425"/>
              <a:ext cx="5143500" cy="82758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sz="2800" dirty="0"/>
            </a:p>
          </p:txBody>
        </p:sp>
        <p:sp>
          <p:nvSpPr>
            <p:cNvPr id="4" name="Organigramme : Délai 3"/>
            <p:cNvSpPr/>
            <p:nvPr/>
          </p:nvSpPr>
          <p:spPr>
            <a:xfrm rot="16200000">
              <a:off x="11286466" y="4147163"/>
              <a:ext cx="264636" cy="504055"/>
            </a:xfrm>
            <a:prstGeom prst="flowChartDelay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14" name="Ellipse 13"/>
            <p:cNvSpPr/>
            <p:nvPr/>
          </p:nvSpPr>
          <p:spPr>
            <a:xfrm flipV="1">
              <a:off x="11274768" y="3903453"/>
              <a:ext cx="288032" cy="30236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sz="1600"/>
            </a:p>
          </p:txBody>
        </p:sp>
        <p:sp>
          <p:nvSpPr>
            <p:cNvPr id="16" name="Ellipse 15"/>
            <p:cNvSpPr/>
            <p:nvPr/>
          </p:nvSpPr>
          <p:spPr>
            <a:xfrm>
              <a:off x="9150322" y="3985006"/>
              <a:ext cx="360040" cy="356348"/>
            </a:xfrm>
            <a:prstGeom prst="ellipse">
              <a:avLst/>
            </a:prstGeom>
            <a:solidFill>
              <a:schemeClr val="tx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cxnSp>
          <p:nvCxnSpPr>
            <p:cNvPr id="18" name="Connecteur droit 17"/>
            <p:cNvCxnSpPr>
              <a:stCxn id="16" idx="5"/>
            </p:cNvCxnSpPr>
            <p:nvPr/>
          </p:nvCxnSpPr>
          <p:spPr>
            <a:xfrm>
              <a:off x="9457635" y="4289168"/>
              <a:ext cx="269309" cy="217111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ZoneTexte 22"/>
            <p:cNvSpPr txBox="1"/>
            <p:nvPr/>
          </p:nvSpPr>
          <p:spPr>
            <a:xfrm>
              <a:off x="6925898" y="3863423"/>
              <a:ext cx="72008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4400" dirty="0" smtClean="0">
                  <a:solidFill>
                    <a:srgbClr val="0C489A"/>
                  </a:solidFill>
                  <a:latin typeface="Harlow Solid Italic" panose="04030604020F02020D02" pitchFamily="82" charset="0"/>
                </a:rPr>
                <a:t>M</a:t>
              </a:r>
              <a:endParaRPr lang="fr-CA" sz="4400" dirty="0">
                <a:solidFill>
                  <a:srgbClr val="0C489A"/>
                </a:solidFill>
                <a:latin typeface="Harlow Solid Italic" panose="04030604020F02020D02" pitchFamily="82" charset="0"/>
              </a:endParaRPr>
            </a:p>
          </p:txBody>
        </p:sp>
        <p:sp>
          <p:nvSpPr>
            <p:cNvPr id="29" name="ZoneTexte 28"/>
            <p:cNvSpPr txBox="1"/>
            <p:nvPr/>
          </p:nvSpPr>
          <p:spPr>
            <a:xfrm>
              <a:off x="10124743" y="3781336"/>
              <a:ext cx="43204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6000" dirty="0" smtClean="0">
                  <a:solidFill>
                    <a:schemeClr val="bg1"/>
                  </a:solidFill>
                  <a:latin typeface="Harlow Solid Italic" panose="04030604020F02020D02" pitchFamily="82" charset="0"/>
                </a:rPr>
                <a:t>!</a:t>
              </a:r>
              <a:endParaRPr lang="fr-CA" sz="6000" dirty="0">
                <a:solidFill>
                  <a:schemeClr val="bg1"/>
                </a:solidFill>
                <a:latin typeface="Harlow Solid Italic" panose="04030604020F02020D02" pitchFamily="82" charset="0"/>
              </a:endParaRPr>
            </a:p>
          </p:txBody>
        </p:sp>
        <p:sp>
          <p:nvSpPr>
            <p:cNvPr id="48" name="Ellipse 47"/>
            <p:cNvSpPr/>
            <p:nvPr/>
          </p:nvSpPr>
          <p:spPr>
            <a:xfrm flipV="1">
              <a:off x="7997965" y="4052844"/>
              <a:ext cx="222749" cy="23532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sz="1600"/>
            </a:p>
          </p:txBody>
        </p:sp>
        <p:sp>
          <p:nvSpPr>
            <p:cNvPr id="51" name="Organigramme : Délai 50"/>
            <p:cNvSpPr/>
            <p:nvPr/>
          </p:nvSpPr>
          <p:spPr>
            <a:xfrm rot="16200000">
              <a:off x="8014018" y="4248469"/>
              <a:ext cx="190645" cy="363402"/>
            </a:xfrm>
            <a:prstGeom prst="flowChartDelay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52" name="Organigramme : Délai 51"/>
            <p:cNvSpPr/>
            <p:nvPr/>
          </p:nvSpPr>
          <p:spPr>
            <a:xfrm rot="16200000">
              <a:off x="8195718" y="4210223"/>
              <a:ext cx="190645" cy="363402"/>
            </a:xfrm>
            <a:prstGeom prst="flowChartDelay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53" name="Ellipse 52"/>
            <p:cNvSpPr/>
            <p:nvPr/>
          </p:nvSpPr>
          <p:spPr>
            <a:xfrm flipV="1">
              <a:off x="8179667" y="4012814"/>
              <a:ext cx="222749" cy="23532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sz="1600"/>
            </a:p>
          </p:txBody>
        </p:sp>
        <p:sp>
          <p:nvSpPr>
            <p:cNvPr id="54" name="Organigramme : Délai 53"/>
            <p:cNvSpPr/>
            <p:nvPr/>
          </p:nvSpPr>
          <p:spPr>
            <a:xfrm rot="16200000">
              <a:off x="8363675" y="4161764"/>
              <a:ext cx="190645" cy="363402"/>
            </a:xfrm>
            <a:prstGeom prst="flowChartDelay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55" name="Ellipse 54"/>
            <p:cNvSpPr/>
            <p:nvPr/>
          </p:nvSpPr>
          <p:spPr>
            <a:xfrm flipV="1">
              <a:off x="8347622" y="3970490"/>
              <a:ext cx="222749" cy="23532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sz="1600"/>
            </a:p>
          </p:txBody>
        </p:sp>
      </p:grpSp>
      <p:grpSp>
        <p:nvGrpSpPr>
          <p:cNvPr id="2" name="Groupe 1"/>
          <p:cNvGrpSpPr/>
          <p:nvPr/>
        </p:nvGrpSpPr>
        <p:grpSpPr>
          <a:xfrm>
            <a:off x="92845" y="1804602"/>
            <a:ext cx="4905771" cy="7171437"/>
            <a:chOff x="92845" y="999275"/>
            <a:chExt cx="4905771" cy="7171437"/>
          </a:xfrm>
        </p:grpSpPr>
        <p:sp>
          <p:nvSpPr>
            <p:cNvPr id="57" name="Rectangle 56"/>
            <p:cNvSpPr/>
            <p:nvPr/>
          </p:nvSpPr>
          <p:spPr>
            <a:xfrm>
              <a:off x="194113" y="2121926"/>
              <a:ext cx="1373274" cy="13681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600" dirty="0" smtClean="0">
                  <a:solidFill>
                    <a:sysClr val="windowText" lastClr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Picture</a:t>
              </a:r>
              <a:endParaRPr lang="fr-CA" sz="1600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8" name="ZoneTexte 57"/>
            <p:cNvSpPr txBox="1"/>
            <p:nvPr/>
          </p:nvSpPr>
          <p:spPr>
            <a:xfrm>
              <a:off x="1786939" y="1835696"/>
              <a:ext cx="321167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2400" b="1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FirstName LastName</a:t>
              </a:r>
            </a:p>
            <a:p>
              <a:r>
                <a:rPr lang="en-CA" sz="24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Current Mood</a:t>
              </a:r>
              <a:endParaRPr lang="en-CA" sz="24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r>
                <a:rPr lang="en-CA" sz="24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Break in 15 min</a:t>
              </a:r>
              <a:endParaRPr lang="fr-CA" sz="24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9" name="Rectangle à coins arrondis 58"/>
            <p:cNvSpPr/>
            <p:nvPr/>
          </p:nvSpPr>
          <p:spPr>
            <a:xfrm>
              <a:off x="1897948" y="3036025"/>
              <a:ext cx="2578072" cy="576064"/>
            </a:xfrm>
            <a:prstGeom prst="roundRect">
              <a:avLst/>
            </a:prstGeom>
            <a:solidFill>
              <a:srgbClr val="0A3C81"/>
            </a:solidFill>
            <a:ln>
              <a:solidFill>
                <a:srgbClr val="0A3C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2400" b="1" dirty="0">
                  <a:latin typeface="Segoe UI" panose="020B0502040204020203" pitchFamily="34" charset="0"/>
                  <a:cs typeface="Segoe UI" panose="020B0502040204020203" pitchFamily="34" charset="0"/>
                </a:rPr>
                <a:t>Poke !</a:t>
              </a:r>
              <a:endParaRPr lang="fr-CA" sz="2400" b="1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0" name="Ellipse 59"/>
            <p:cNvSpPr/>
            <p:nvPr/>
          </p:nvSpPr>
          <p:spPr>
            <a:xfrm>
              <a:off x="3366306" y="4932040"/>
              <a:ext cx="144016" cy="144016"/>
            </a:xfrm>
            <a:prstGeom prst="ellipse">
              <a:avLst/>
            </a:prstGeom>
            <a:solidFill>
              <a:srgbClr val="0C489A"/>
            </a:solidFill>
            <a:ln>
              <a:solidFill>
                <a:srgbClr val="0C489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pic>
          <p:nvPicPr>
            <p:cNvPr id="61" name="Picture 3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676" t="19253" r="36969" b="23959"/>
            <a:stretch/>
          </p:blipFill>
          <p:spPr bwMode="auto">
            <a:xfrm rot="5400000">
              <a:off x="811630" y="4611775"/>
              <a:ext cx="3526703" cy="3591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2" name="Rectangle à coins arrondis 61"/>
            <p:cNvSpPr/>
            <p:nvPr/>
          </p:nvSpPr>
          <p:spPr>
            <a:xfrm>
              <a:off x="1285946" y="3916480"/>
              <a:ext cx="2578072" cy="504056"/>
            </a:xfrm>
            <a:prstGeom prst="roundRect">
              <a:avLst/>
            </a:prstGeom>
            <a:solidFill>
              <a:srgbClr val="0A3C81"/>
            </a:solidFill>
            <a:ln>
              <a:solidFill>
                <a:srgbClr val="0A3C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2400" b="1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View 1</a:t>
              </a:r>
              <a:r>
                <a:rPr lang="en-CA" sz="2400" b="1" baseline="300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st</a:t>
              </a:r>
              <a:r>
                <a:rPr lang="en-CA" sz="2400" b="1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 Floor</a:t>
              </a:r>
              <a:endParaRPr lang="fr-CA" sz="2400" b="1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3" name="Ellipse 62"/>
            <p:cNvSpPr/>
            <p:nvPr/>
          </p:nvSpPr>
          <p:spPr>
            <a:xfrm>
              <a:off x="1419188" y="5724128"/>
              <a:ext cx="177424" cy="17055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68" name="Ellipse 67"/>
            <p:cNvSpPr/>
            <p:nvPr/>
          </p:nvSpPr>
          <p:spPr>
            <a:xfrm>
              <a:off x="3215809" y="5809403"/>
              <a:ext cx="177424" cy="17055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69" name="Ellipse 68"/>
            <p:cNvSpPr/>
            <p:nvPr/>
          </p:nvSpPr>
          <p:spPr>
            <a:xfrm>
              <a:off x="2906722" y="6732240"/>
              <a:ext cx="177424" cy="17055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70" name="Ellipse 69"/>
            <p:cNvSpPr/>
            <p:nvPr/>
          </p:nvSpPr>
          <p:spPr>
            <a:xfrm>
              <a:off x="2637413" y="5562549"/>
              <a:ext cx="177424" cy="17055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71" name="Ellipse 70"/>
            <p:cNvSpPr/>
            <p:nvPr/>
          </p:nvSpPr>
          <p:spPr>
            <a:xfrm>
              <a:off x="1493482" y="7308304"/>
              <a:ext cx="177424" cy="17055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72" name="ZoneTexte 71"/>
            <p:cNvSpPr txBox="1"/>
            <p:nvPr/>
          </p:nvSpPr>
          <p:spPr>
            <a:xfrm>
              <a:off x="92845" y="999275"/>
              <a:ext cx="18051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2400" b="1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My Mood:</a:t>
              </a:r>
              <a:endParaRPr lang="fr-CA" sz="24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1897948" y="999275"/>
              <a:ext cx="2952641" cy="432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CA" dirty="0" smtClean="0">
                  <a:solidFill>
                    <a:schemeClr val="bg1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Current mood</a:t>
              </a:r>
              <a:endParaRPr lang="fr-CA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5" name="Pentagone 74"/>
            <p:cNvSpPr/>
            <p:nvPr/>
          </p:nvSpPr>
          <p:spPr>
            <a:xfrm rot="5400000">
              <a:off x="1221961" y="5237619"/>
              <a:ext cx="571878" cy="387876"/>
            </a:xfrm>
            <a:prstGeom prst="homePlate">
              <a:avLst/>
            </a:prstGeom>
            <a:solidFill>
              <a:srgbClr val="0C489A"/>
            </a:solidFill>
            <a:ln>
              <a:solidFill>
                <a:srgbClr val="0C489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76" name="Ellipse 75"/>
            <p:cNvSpPr/>
            <p:nvPr/>
          </p:nvSpPr>
          <p:spPr>
            <a:xfrm>
              <a:off x="3492148" y="5364088"/>
              <a:ext cx="177424" cy="170550"/>
            </a:xfrm>
            <a:prstGeom prst="ellipse">
              <a:avLst/>
            </a:prstGeom>
            <a:solidFill>
              <a:srgbClr val="0C489A"/>
            </a:solidFill>
            <a:ln>
              <a:solidFill>
                <a:srgbClr val="0C489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</p:spTree>
    <p:extLst>
      <p:ext uri="{BB962C8B-B14F-4D97-AF65-F5344CB8AC3E}">
        <p14:creationId xmlns:p14="http://schemas.microsoft.com/office/powerpoint/2010/main" val="920996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5143500" cy="82758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 </a:t>
            </a:r>
            <a:r>
              <a:rPr lang="en-CA" sz="28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MyName</a:t>
            </a:r>
            <a:r>
              <a:rPr lang="en-CA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CA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MyName</a:t>
            </a:r>
            <a:endParaRPr lang="fr-CA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48" name="Étoile à 8 branches 1047"/>
          <p:cNvSpPr/>
          <p:nvPr/>
        </p:nvSpPr>
        <p:spPr>
          <a:xfrm>
            <a:off x="4374880" y="206896"/>
            <a:ext cx="453828" cy="413792"/>
          </a:xfrm>
          <a:prstGeom prst="star8">
            <a:avLst>
              <a:gd name="adj" fmla="val 42877"/>
            </a:avLst>
          </a:prstGeom>
          <a:solidFill>
            <a:schemeClr val="tx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grpSp>
        <p:nvGrpSpPr>
          <p:cNvPr id="4" name="Groupe 3"/>
          <p:cNvGrpSpPr/>
          <p:nvPr/>
        </p:nvGrpSpPr>
        <p:grpSpPr>
          <a:xfrm>
            <a:off x="3232" y="804353"/>
            <a:ext cx="5143500" cy="1015663"/>
            <a:chOff x="0" y="8281327"/>
            <a:chExt cx="5143500" cy="1015663"/>
          </a:xfrm>
        </p:grpSpPr>
        <p:sp>
          <p:nvSpPr>
            <p:cNvPr id="59" name="Rectangle 58"/>
            <p:cNvSpPr/>
            <p:nvPr/>
          </p:nvSpPr>
          <p:spPr>
            <a:xfrm>
              <a:off x="0" y="8316416"/>
              <a:ext cx="5143500" cy="82758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sz="2800" dirty="0"/>
            </a:p>
          </p:txBody>
        </p:sp>
        <p:sp>
          <p:nvSpPr>
            <p:cNvPr id="62" name="Ellipse 61"/>
            <p:cNvSpPr/>
            <p:nvPr/>
          </p:nvSpPr>
          <p:spPr>
            <a:xfrm flipV="1">
              <a:off x="4454546" y="8403444"/>
              <a:ext cx="288032" cy="302366"/>
            </a:xfrm>
            <a:prstGeom prst="ellipse">
              <a:avLst/>
            </a:prstGeom>
            <a:solidFill>
              <a:srgbClr val="0C489A"/>
            </a:solidFill>
            <a:ln>
              <a:solidFill>
                <a:srgbClr val="0C489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sz="1600"/>
            </a:p>
          </p:txBody>
        </p:sp>
        <p:sp>
          <p:nvSpPr>
            <p:cNvPr id="63" name="Organigramme : Délai 62"/>
            <p:cNvSpPr/>
            <p:nvPr/>
          </p:nvSpPr>
          <p:spPr>
            <a:xfrm rot="16200000">
              <a:off x="4466244" y="8647154"/>
              <a:ext cx="264636" cy="504055"/>
            </a:xfrm>
            <a:prstGeom prst="flowChartDelay">
              <a:avLst/>
            </a:prstGeom>
            <a:solidFill>
              <a:srgbClr val="0C489A"/>
            </a:solidFill>
            <a:ln>
              <a:solidFill>
                <a:srgbClr val="0C489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64" name="ZoneTexte 63"/>
            <p:cNvSpPr txBox="1"/>
            <p:nvPr/>
          </p:nvSpPr>
          <p:spPr>
            <a:xfrm>
              <a:off x="105676" y="8363414"/>
              <a:ext cx="72008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4400" dirty="0" smtClean="0">
                  <a:solidFill>
                    <a:schemeClr val="bg1"/>
                  </a:solidFill>
                  <a:latin typeface="Harlow Solid Italic" panose="04030604020F02020D02" pitchFamily="82" charset="0"/>
                </a:rPr>
                <a:t>M</a:t>
              </a:r>
              <a:endParaRPr lang="fr-CA" sz="4400" dirty="0">
                <a:solidFill>
                  <a:schemeClr val="bg1"/>
                </a:solidFill>
                <a:latin typeface="Harlow Solid Italic" panose="04030604020F02020D02" pitchFamily="82" charset="0"/>
              </a:endParaRPr>
            </a:p>
          </p:txBody>
        </p:sp>
        <p:sp>
          <p:nvSpPr>
            <p:cNvPr id="72" name="Ellipse 71"/>
            <p:cNvSpPr/>
            <p:nvPr/>
          </p:nvSpPr>
          <p:spPr>
            <a:xfrm>
              <a:off x="2330100" y="8484997"/>
              <a:ext cx="360040" cy="356348"/>
            </a:xfrm>
            <a:prstGeom prst="ellipse">
              <a:avLst/>
            </a:prstGeom>
            <a:solidFill>
              <a:schemeClr val="tx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cxnSp>
          <p:nvCxnSpPr>
            <p:cNvPr id="73" name="Connecteur droit 72"/>
            <p:cNvCxnSpPr>
              <a:stCxn id="72" idx="5"/>
            </p:cNvCxnSpPr>
            <p:nvPr/>
          </p:nvCxnSpPr>
          <p:spPr>
            <a:xfrm>
              <a:off x="2637413" y="8789159"/>
              <a:ext cx="269309" cy="217111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ZoneTexte 74"/>
            <p:cNvSpPr txBox="1"/>
            <p:nvPr/>
          </p:nvSpPr>
          <p:spPr>
            <a:xfrm>
              <a:off x="3304521" y="8281327"/>
              <a:ext cx="43204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6000" dirty="0" smtClean="0">
                  <a:solidFill>
                    <a:schemeClr val="bg1"/>
                  </a:solidFill>
                  <a:latin typeface="Harlow Solid Italic" panose="04030604020F02020D02" pitchFamily="82" charset="0"/>
                </a:rPr>
                <a:t>!</a:t>
              </a:r>
              <a:endParaRPr lang="fr-CA" sz="6000" dirty="0">
                <a:solidFill>
                  <a:schemeClr val="bg1"/>
                </a:solidFill>
                <a:latin typeface="Harlow Solid Italic" panose="04030604020F02020D02" pitchFamily="82" charset="0"/>
              </a:endParaRPr>
            </a:p>
          </p:txBody>
        </p:sp>
        <p:sp>
          <p:nvSpPr>
            <p:cNvPr id="76" name="Ellipse 75"/>
            <p:cNvSpPr/>
            <p:nvPr/>
          </p:nvSpPr>
          <p:spPr>
            <a:xfrm flipV="1">
              <a:off x="1177743" y="8552835"/>
              <a:ext cx="222749" cy="23532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sz="1600"/>
            </a:p>
          </p:txBody>
        </p:sp>
        <p:sp>
          <p:nvSpPr>
            <p:cNvPr id="77" name="Organigramme : Délai 76"/>
            <p:cNvSpPr/>
            <p:nvPr/>
          </p:nvSpPr>
          <p:spPr>
            <a:xfrm rot="16200000">
              <a:off x="1193796" y="8748460"/>
              <a:ext cx="190645" cy="363402"/>
            </a:xfrm>
            <a:prstGeom prst="flowChartDelay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78" name="Organigramme : Délai 77"/>
            <p:cNvSpPr/>
            <p:nvPr/>
          </p:nvSpPr>
          <p:spPr>
            <a:xfrm rot="16200000">
              <a:off x="1375496" y="8710214"/>
              <a:ext cx="190645" cy="363402"/>
            </a:xfrm>
            <a:prstGeom prst="flowChartDelay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79" name="Ellipse 78"/>
            <p:cNvSpPr/>
            <p:nvPr/>
          </p:nvSpPr>
          <p:spPr>
            <a:xfrm flipV="1">
              <a:off x="1359445" y="8512805"/>
              <a:ext cx="222749" cy="23532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sz="1600"/>
            </a:p>
          </p:txBody>
        </p:sp>
        <p:sp>
          <p:nvSpPr>
            <p:cNvPr id="80" name="Organigramme : Délai 79"/>
            <p:cNvSpPr/>
            <p:nvPr/>
          </p:nvSpPr>
          <p:spPr>
            <a:xfrm rot="16200000">
              <a:off x="1543453" y="8661755"/>
              <a:ext cx="190645" cy="363402"/>
            </a:xfrm>
            <a:prstGeom prst="flowChartDelay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81" name="Ellipse 80"/>
            <p:cNvSpPr/>
            <p:nvPr/>
          </p:nvSpPr>
          <p:spPr>
            <a:xfrm flipV="1">
              <a:off x="1527400" y="8470481"/>
              <a:ext cx="222749" cy="23532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sz="1600"/>
            </a:p>
          </p:txBody>
        </p:sp>
      </p:grpSp>
      <p:grpSp>
        <p:nvGrpSpPr>
          <p:cNvPr id="6" name="Groupe 5"/>
          <p:cNvGrpSpPr/>
          <p:nvPr/>
        </p:nvGrpSpPr>
        <p:grpSpPr>
          <a:xfrm>
            <a:off x="178346" y="1885811"/>
            <a:ext cx="4524300" cy="7127104"/>
            <a:chOff x="178346" y="1043608"/>
            <a:chExt cx="4524300" cy="7127104"/>
          </a:xfrm>
        </p:grpSpPr>
        <p:sp>
          <p:nvSpPr>
            <p:cNvPr id="2" name="Rectangle 1"/>
            <p:cNvSpPr/>
            <p:nvPr/>
          </p:nvSpPr>
          <p:spPr>
            <a:xfrm>
              <a:off x="178346" y="1043608"/>
              <a:ext cx="1373274" cy="13681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600" dirty="0" smtClean="0">
                  <a:solidFill>
                    <a:sysClr val="windowText" lastClr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Picture</a:t>
              </a:r>
              <a:endParaRPr lang="fr-CA" sz="1600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" name="Rectangle 2"/>
            <p:cNvSpPr/>
            <p:nvPr/>
          </p:nvSpPr>
          <p:spPr>
            <a:xfrm>
              <a:off x="1995686" y="1122140"/>
              <a:ext cx="2706960" cy="432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CA" dirty="0" smtClean="0">
                  <a:solidFill>
                    <a:schemeClr val="bg1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Current mood</a:t>
              </a:r>
              <a:endParaRPr lang="fr-CA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" name="Rectangle à coins arrondis 13"/>
            <p:cNvSpPr/>
            <p:nvPr/>
          </p:nvSpPr>
          <p:spPr>
            <a:xfrm>
              <a:off x="2060130" y="2411760"/>
              <a:ext cx="2578072" cy="504056"/>
            </a:xfrm>
            <a:prstGeom prst="roundRect">
              <a:avLst/>
            </a:prstGeom>
            <a:solidFill>
              <a:srgbClr val="0A3C81"/>
            </a:solidFill>
            <a:ln>
              <a:solidFill>
                <a:srgbClr val="0A3C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2400" b="1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Friend List</a:t>
              </a:r>
              <a:endParaRPr lang="fr-CA" sz="2400" b="1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" name="Ellipse 15"/>
            <p:cNvSpPr/>
            <p:nvPr/>
          </p:nvSpPr>
          <p:spPr>
            <a:xfrm>
              <a:off x="3366306" y="4932040"/>
              <a:ext cx="144016" cy="144016"/>
            </a:xfrm>
            <a:prstGeom prst="ellipse">
              <a:avLst/>
            </a:prstGeom>
            <a:solidFill>
              <a:srgbClr val="0C489A"/>
            </a:solidFill>
            <a:ln>
              <a:solidFill>
                <a:srgbClr val="0C489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17" name="ZoneTexte 16"/>
            <p:cNvSpPr txBox="1"/>
            <p:nvPr/>
          </p:nvSpPr>
          <p:spPr>
            <a:xfrm>
              <a:off x="574255" y="3185343"/>
              <a:ext cx="351168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2800" dirty="0" smtClean="0"/>
                <a:t>Share Location:</a:t>
              </a:r>
              <a:endParaRPr lang="fr-CA" sz="2800" dirty="0"/>
            </a:p>
          </p:txBody>
        </p:sp>
        <p:sp>
          <p:nvSpPr>
            <p:cNvPr id="21" name="Rectangle à coins arrondis 20"/>
            <p:cNvSpPr/>
            <p:nvPr/>
          </p:nvSpPr>
          <p:spPr>
            <a:xfrm>
              <a:off x="3511599" y="3194412"/>
              <a:ext cx="943727" cy="532656"/>
            </a:xfrm>
            <a:prstGeom prst="roundRect">
              <a:avLst>
                <a:gd name="adj" fmla="val 50000"/>
              </a:avLst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22" name="Ellipse 21"/>
            <p:cNvSpPr/>
            <p:nvPr/>
          </p:nvSpPr>
          <p:spPr>
            <a:xfrm>
              <a:off x="3914202" y="3204507"/>
              <a:ext cx="528743" cy="50405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pic>
          <p:nvPicPr>
            <p:cNvPr id="68" name="Picture 3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676" t="19253" r="36969" b="23959"/>
            <a:stretch/>
          </p:blipFill>
          <p:spPr bwMode="auto">
            <a:xfrm rot="5400000">
              <a:off x="811630" y="4611775"/>
              <a:ext cx="3526703" cy="3591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9" name="Rectangle à coins arrondis 68"/>
            <p:cNvSpPr/>
            <p:nvPr/>
          </p:nvSpPr>
          <p:spPr>
            <a:xfrm>
              <a:off x="1285946" y="3916480"/>
              <a:ext cx="2578072" cy="504056"/>
            </a:xfrm>
            <a:prstGeom prst="roundRect">
              <a:avLst/>
            </a:prstGeom>
            <a:solidFill>
              <a:srgbClr val="0A3C81"/>
            </a:solidFill>
            <a:ln>
              <a:solidFill>
                <a:srgbClr val="0A3C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2400" b="1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View 1</a:t>
              </a:r>
              <a:r>
                <a:rPr lang="en-CA" sz="2400" b="1" baseline="300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st</a:t>
              </a:r>
              <a:r>
                <a:rPr lang="en-CA" sz="2400" b="1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 Floor</a:t>
              </a:r>
              <a:endParaRPr lang="fr-CA" sz="2400" b="1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2" name="Ellipse 81"/>
            <p:cNvSpPr/>
            <p:nvPr/>
          </p:nvSpPr>
          <p:spPr>
            <a:xfrm>
              <a:off x="3492148" y="5364088"/>
              <a:ext cx="177424" cy="170550"/>
            </a:xfrm>
            <a:prstGeom prst="ellipse">
              <a:avLst/>
            </a:prstGeom>
            <a:solidFill>
              <a:srgbClr val="0C489A"/>
            </a:solidFill>
            <a:ln>
              <a:solidFill>
                <a:srgbClr val="0C489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83" name="ZoneTexte 82"/>
            <p:cNvSpPr txBox="1"/>
            <p:nvPr/>
          </p:nvSpPr>
          <p:spPr>
            <a:xfrm>
              <a:off x="1891602" y="1730085"/>
              <a:ext cx="270696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24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In Break !</a:t>
              </a:r>
              <a:endParaRPr lang="fr-CA" sz="24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endParaRPr lang="fr-CA" sz="24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92693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5143500" cy="82758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 </a:t>
            </a:r>
            <a:r>
              <a:rPr lang="en-CA" sz="28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FirstName</a:t>
            </a:r>
            <a:r>
              <a:rPr lang="en-CA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CA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LastName</a:t>
            </a:r>
            <a:endParaRPr lang="fr-CA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3" name="Groupe 2"/>
          <p:cNvGrpSpPr/>
          <p:nvPr/>
        </p:nvGrpSpPr>
        <p:grpSpPr>
          <a:xfrm>
            <a:off x="0" y="799530"/>
            <a:ext cx="5143500" cy="1015663"/>
            <a:chOff x="0" y="8281327"/>
            <a:chExt cx="5143500" cy="1015663"/>
          </a:xfrm>
        </p:grpSpPr>
        <p:sp>
          <p:nvSpPr>
            <p:cNvPr id="19" name="Rectangle 18"/>
            <p:cNvSpPr/>
            <p:nvPr/>
          </p:nvSpPr>
          <p:spPr>
            <a:xfrm>
              <a:off x="0" y="8316416"/>
              <a:ext cx="5143500" cy="82758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sz="2800" dirty="0"/>
            </a:p>
          </p:txBody>
        </p:sp>
        <p:sp>
          <p:nvSpPr>
            <p:cNvPr id="22" name="Ellipse 21"/>
            <p:cNvSpPr/>
            <p:nvPr/>
          </p:nvSpPr>
          <p:spPr>
            <a:xfrm flipV="1">
              <a:off x="4454546" y="8403444"/>
              <a:ext cx="288032" cy="30236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sz="1600"/>
            </a:p>
          </p:txBody>
        </p:sp>
        <p:sp>
          <p:nvSpPr>
            <p:cNvPr id="23" name="Organigramme : Délai 22"/>
            <p:cNvSpPr/>
            <p:nvPr/>
          </p:nvSpPr>
          <p:spPr>
            <a:xfrm rot="16200000">
              <a:off x="4466244" y="8647154"/>
              <a:ext cx="264636" cy="504055"/>
            </a:xfrm>
            <a:prstGeom prst="flowChartDelay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24" name="ZoneTexte 23"/>
            <p:cNvSpPr txBox="1"/>
            <p:nvPr/>
          </p:nvSpPr>
          <p:spPr>
            <a:xfrm>
              <a:off x="105676" y="8363414"/>
              <a:ext cx="72008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4400" dirty="0" smtClean="0">
                  <a:solidFill>
                    <a:schemeClr val="bg1"/>
                  </a:solidFill>
                  <a:latin typeface="Harlow Solid Italic" panose="04030604020F02020D02" pitchFamily="82" charset="0"/>
                </a:rPr>
                <a:t>M</a:t>
              </a:r>
              <a:endParaRPr lang="fr-CA" sz="4400" dirty="0">
                <a:solidFill>
                  <a:schemeClr val="bg1"/>
                </a:solidFill>
                <a:latin typeface="Harlow Solid Italic" panose="04030604020F02020D02" pitchFamily="82" charset="0"/>
              </a:endParaRPr>
            </a:p>
          </p:txBody>
        </p:sp>
        <p:sp>
          <p:nvSpPr>
            <p:cNvPr id="29" name="Ellipse 28"/>
            <p:cNvSpPr/>
            <p:nvPr/>
          </p:nvSpPr>
          <p:spPr>
            <a:xfrm>
              <a:off x="2330100" y="8484997"/>
              <a:ext cx="360040" cy="356348"/>
            </a:xfrm>
            <a:prstGeom prst="ellipse">
              <a:avLst/>
            </a:prstGeom>
            <a:solidFill>
              <a:schemeClr val="tx1"/>
            </a:solidFill>
            <a:ln w="76200">
              <a:solidFill>
                <a:srgbClr val="0C489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cxnSp>
          <p:nvCxnSpPr>
            <p:cNvPr id="30" name="Connecteur droit 29"/>
            <p:cNvCxnSpPr>
              <a:stCxn id="29" idx="5"/>
            </p:cNvCxnSpPr>
            <p:nvPr/>
          </p:nvCxnSpPr>
          <p:spPr>
            <a:xfrm>
              <a:off x="2637413" y="8789159"/>
              <a:ext cx="269309" cy="217111"/>
            </a:xfrm>
            <a:prstGeom prst="line">
              <a:avLst/>
            </a:prstGeom>
            <a:ln w="76200">
              <a:solidFill>
                <a:srgbClr val="0C489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ZoneTexte 30"/>
            <p:cNvSpPr txBox="1"/>
            <p:nvPr/>
          </p:nvSpPr>
          <p:spPr>
            <a:xfrm>
              <a:off x="3304521" y="8281327"/>
              <a:ext cx="43204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6000" dirty="0" smtClean="0">
                  <a:solidFill>
                    <a:schemeClr val="bg1"/>
                  </a:solidFill>
                  <a:latin typeface="Harlow Solid Italic" panose="04030604020F02020D02" pitchFamily="82" charset="0"/>
                </a:rPr>
                <a:t>!</a:t>
              </a:r>
              <a:endParaRPr lang="fr-CA" sz="6000" dirty="0">
                <a:solidFill>
                  <a:schemeClr val="bg1"/>
                </a:solidFill>
                <a:latin typeface="Harlow Solid Italic" panose="04030604020F02020D02" pitchFamily="82" charset="0"/>
              </a:endParaRPr>
            </a:p>
          </p:txBody>
        </p:sp>
        <p:sp>
          <p:nvSpPr>
            <p:cNvPr id="32" name="Ellipse 31"/>
            <p:cNvSpPr/>
            <p:nvPr/>
          </p:nvSpPr>
          <p:spPr>
            <a:xfrm flipV="1">
              <a:off x="1177743" y="8552835"/>
              <a:ext cx="222749" cy="23532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sz="1600"/>
            </a:p>
          </p:txBody>
        </p:sp>
        <p:sp>
          <p:nvSpPr>
            <p:cNvPr id="33" name="Organigramme : Délai 32"/>
            <p:cNvSpPr/>
            <p:nvPr/>
          </p:nvSpPr>
          <p:spPr>
            <a:xfrm rot="16200000">
              <a:off x="1193796" y="8748460"/>
              <a:ext cx="190645" cy="363402"/>
            </a:xfrm>
            <a:prstGeom prst="flowChartDelay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34" name="Organigramme : Délai 33"/>
            <p:cNvSpPr/>
            <p:nvPr/>
          </p:nvSpPr>
          <p:spPr>
            <a:xfrm rot="16200000">
              <a:off x="1375496" y="8710214"/>
              <a:ext cx="190645" cy="363402"/>
            </a:xfrm>
            <a:prstGeom prst="flowChartDelay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35" name="Ellipse 34"/>
            <p:cNvSpPr/>
            <p:nvPr/>
          </p:nvSpPr>
          <p:spPr>
            <a:xfrm flipV="1">
              <a:off x="1359445" y="8512805"/>
              <a:ext cx="222749" cy="23532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sz="1600"/>
            </a:p>
          </p:txBody>
        </p:sp>
        <p:sp>
          <p:nvSpPr>
            <p:cNvPr id="36" name="Organigramme : Délai 35"/>
            <p:cNvSpPr/>
            <p:nvPr/>
          </p:nvSpPr>
          <p:spPr>
            <a:xfrm rot="16200000">
              <a:off x="1543453" y="8661755"/>
              <a:ext cx="190645" cy="363402"/>
            </a:xfrm>
            <a:prstGeom prst="flowChartDelay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37" name="Ellipse 36"/>
            <p:cNvSpPr/>
            <p:nvPr/>
          </p:nvSpPr>
          <p:spPr>
            <a:xfrm flipV="1">
              <a:off x="1527400" y="8470481"/>
              <a:ext cx="222749" cy="23532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sz="1600"/>
            </a:p>
          </p:txBody>
        </p:sp>
      </p:grpSp>
      <p:grpSp>
        <p:nvGrpSpPr>
          <p:cNvPr id="4" name="Groupe 3"/>
          <p:cNvGrpSpPr/>
          <p:nvPr/>
        </p:nvGrpSpPr>
        <p:grpSpPr>
          <a:xfrm>
            <a:off x="163671" y="1835696"/>
            <a:ext cx="4420216" cy="7127104"/>
            <a:chOff x="178346" y="1043608"/>
            <a:chExt cx="4420216" cy="7127104"/>
          </a:xfrm>
        </p:grpSpPr>
        <p:sp>
          <p:nvSpPr>
            <p:cNvPr id="2" name="Rectangle 1"/>
            <p:cNvSpPr/>
            <p:nvPr/>
          </p:nvSpPr>
          <p:spPr>
            <a:xfrm>
              <a:off x="178346" y="1043608"/>
              <a:ext cx="1373274" cy="13681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600" dirty="0" smtClean="0">
                  <a:solidFill>
                    <a:sysClr val="windowText" lastClr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Picture</a:t>
              </a:r>
              <a:endParaRPr lang="fr-CA" sz="1600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" name="Rectangle à coins arrondis 13"/>
            <p:cNvSpPr/>
            <p:nvPr/>
          </p:nvSpPr>
          <p:spPr>
            <a:xfrm>
              <a:off x="1987279" y="2768891"/>
              <a:ext cx="2578072" cy="504056"/>
            </a:xfrm>
            <a:prstGeom prst="roundRect">
              <a:avLst/>
            </a:prstGeom>
            <a:solidFill>
              <a:srgbClr val="0A3C81"/>
            </a:solidFill>
            <a:ln>
              <a:solidFill>
                <a:srgbClr val="0A3C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2400" b="1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Friend List</a:t>
              </a:r>
              <a:endParaRPr lang="fr-CA" sz="2400" b="1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" name="Rectangle à coins arrondis 6"/>
            <p:cNvSpPr/>
            <p:nvPr/>
          </p:nvSpPr>
          <p:spPr>
            <a:xfrm>
              <a:off x="1991586" y="1979712"/>
              <a:ext cx="2578072" cy="576064"/>
            </a:xfrm>
            <a:prstGeom prst="roundRect">
              <a:avLst/>
            </a:prstGeom>
            <a:solidFill>
              <a:srgbClr val="0A3C81"/>
            </a:solidFill>
            <a:ln>
              <a:solidFill>
                <a:srgbClr val="0A3C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2400" b="1" dirty="0">
                  <a:latin typeface="Segoe UI" panose="020B0502040204020203" pitchFamily="34" charset="0"/>
                  <a:cs typeface="Segoe UI" panose="020B0502040204020203" pitchFamily="34" charset="0"/>
                </a:rPr>
                <a:t>Poke !</a:t>
              </a:r>
              <a:endParaRPr lang="fr-CA" sz="2400" b="1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Rectangle à coins arrondis 7"/>
            <p:cNvSpPr/>
            <p:nvPr/>
          </p:nvSpPr>
          <p:spPr>
            <a:xfrm>
              <a:off x="187574" y="2768891"/>
              <a:ext cx="1446134" cy="504056"/>
            </a:xfrm>
            <a:prstGeom prst="roundRect">
              <a:avLst/>
            </a:prstGeom>
            <a:solidFill>
              <a:srgbClr val="0A3C81"/>
            </a:solidFill>
            <a:ln>
              <a:solidFill>
                <a:srgbClr val="0A3C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2000" b="1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Unfriend</a:t>
              </a:r>
              <a:endParaRPr lang="fr-CA" sz="2000" b="1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" name="ZoneTexte 14"/>
            <p:cNvSpPr txBox="1"/>
            <p:nvPr/>
          </p:nvSpPr>
          <p:spPr>
            <a:xfrm>
              <a:off x="1891602" y="1073500"/>
              <a:ext cx="270696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24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Current Mood</a:t>
              </a:r>
            </a:p>
            <a:p>
              <a:r>
                <a:rPr lang="en-CA" sz="2400" dirty="0">
                  <a:latin typeface="Segoe UI" panose="020B0502040204020203" pitchFamily="34" charset="0"/>
                  <a:cs typeface="Segoe UI" panose="020B0502040204020203" pitchFamily="34" charset="0"/>
                </a:rPr>
                <a:t>Break in </a:t>
              </a:r>
              <a:r>
                <a:rPr lang="en-CA" sz="24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25 </a:t>
              </a:r>
              <a:r>
                <a:rPr lang="en-CA" sz="2400" dirty="0">
                  <a:latin typeface="Segoe UI" panose="020B0502040204020203" pitchFamily="34" charset="0"/>
                  <a:cs typeface="Segoe UI" panose="020B0502040204020203" pitchFamily="34" charset="0"/>
                </a:rPr>
                <a:t>min</a:t>
              </a:r>
              <a:endParaRPr lang="fr-CA" sz="24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endParaRPr lang="fr-CA" sz="24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1" name="Ellipse 40"/>
            <p:cNvSpPr/>
            <p:nvPr/>
          </p:nvSpPr>
          <p:spPr>
            <a:xfrm>
              <a:off x="3366306" y="4932040"/>
              <a:ext cx="144016" cy="144016"/>
            </a:xfrm>
            <a:prstGeom prst="ellipse">
              <a:avLst/>
            </a:prstGeom>
            <a:solidFill>
              <a:srgbClr val="0C489A"/>
            </a:solidFill>
            <a:ln>
              <a:solidFill>
                <a:srgbClr val="0C489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pic>
          <p:nvPicPr>
            <p:cNvPr id="42" name="Picture 3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676" t="19253" r="36969" b="23959"/>
            <a:stretch/>
          </p:blipFill>
          <p:spPr bwMode="auto">
            <a:xfrm rot="5400000">
              <a:off x="811630" y="4611775"/>
              <a:ext cx="3526703" cy="3591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3" name="Rectangle à coins arrondis 42"/>
            <p:cNvSpPr/>
            <p:nvPr/>
          </p:nvSpPr>
          <p:spPr>
            <a:xfrm>
              <a:off x="1285946" y="3916480"/>
              <a:ext cx="2578072" cy="504056"/>
            </a:xfrm>
            <a:prstGeom prst="roundRect">
              <a:avLst/>
            </a:prstGeom>
            <a:solidFill>
              <a:srgbClr val="0A3C81"/>
            </a:solidFill>
            <a:ln>
              <a:solidFill>
                <a:srgbClr val="0A3C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2400" b="1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View 2</a:t>
              </a:r>
              <a:r>
                <a:rPr lang="en-CA" sz="2400" b="1" baseline="300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nd</a:t>
              </a:r>
              <a:r>
                <a:rPr lang="en-CA" sz="2400" b="1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 Floor</a:t>
              </a:r>
              <a:endParaRPr lang="fr-CA" sz="2400" b="1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4" name="Ellipse 43"/>
            <p:cNvSpPr/>
            <p:nvPr/>
          </p:nvSpPr>
          <p:spPr>
            <a:xfrm>
              <a:off x="1438688" y="7452320"/>
              <a:ext cx="177424" cy="17055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</p:spTree>
    <p:extLst>
      <p:ext uri="{BB962C8B-B14F-4D97-AF65-F5344CB8AC3E}">
        <p14:creationId xmlns:p14="http://schemas.microsoft.com/office/powerpoint/2010/main" val="4221653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529</TotalTime>
  <Words>343</Words>
  <Application>Microsoft Office PowerPoint</Application>
  <PresentationFormat>Affichage à l'écran (16:9)</PresentationFormat>
  <Paragraphs>188</Paragraphs>
  <Slides>15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6" baseType="lpstr">
      <vt:lpstr>Thème Office</vt:lpstr>
      <vt:lpstr>Moods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William</dc:creator>
  <cp:lastModifiedBy>William</cp:lastModifiedBy>
  <cp:revision>44</cp:revision>
  <dcterms:created xsi:type="dcterms:W3CDTF">2017-02-21T19:45:54Z</dcterms:created>
  <dcterms:modified xsi:type="dcterms:W3CDTF">2017-02-23T16:58:47Z</dcterms:modified>
</cp:coreProperties>
</file>