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74" r:id="rId7"/>
    <p:sldId id="258" r:id="rId8"/>
    <p:sldId id="259" r:id="rId9"/>
    <p:sldId id="264" r:id="rId10"/>
    <p:sldId id="260" r:id="rId11"/>
    <p:sldId id="261" r:id="rId12"/>
    <p:sldId id="265" r:id="rId13"/>
    <p:sldId id="275" r:id="rId14"/>
    <p:sldId id="266" r:id="rId15"/>
    <p:sldId id="262" r:id="rId16"/>
    <p:sldId id="268" r:id="rId17"/>
    <p:sldId id="263" r:id="rId18"/>
    <p:sldId id="269" r:id="rId19"/>
    <p:sldId id="267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kaël LOPES" initials="M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41" autoAdjust="0"/>
    <p:restoredTop sz="70843"/>
  </p:normalViewPr>
  <p:slideViewPr>
    <p:cSldViewPr snapToGrid="0">
      <p:cViewPr varScale="1">
        <p:scale>
          <a:sx n="103" d="100"/>
          <a:sy n="103" d="100"/>
        </p:scale>
        <p:origin x="185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02823-7B85-8F4C-9B1E-1E97A34ACCBB}" type="datetimeFigureOut">
              <a:rPr lang="fr-FR" smtClean="0"/>
              <a:t>13/09/2017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B62DB-D64D-8741-8DF1-F18FF9E80B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25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PS vs BASH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B62DB-D64D-8741-8DF1-F18FF9E80BE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67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sz="1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Et tu listes tous les partenaires</a:t>
            </a:r>
          </a:p>
          <a:p>
            <a:pPr algn="ctr"/>
            <a:r>
              <a:rPr lang="fr-FR" sz="1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Et tu tests / </a:t>
            </a:r>
            <a:r>
              <a:rPr lang="fr-FR" sz="12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demo</a:t>
            </a:r>
            <a:endParaRPr lang="fr-FR" sz="12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fr-FR" sz="1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VEEAM</a:t>
            </a:r>
          </a:p>
          <a:p>
            <a:pPr algn="ctr"/>
            <a:r>
              <a:rPr lang="fr-FR" sz="1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VMWARE / KEMP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B62DB-D64D-8741-8DF1-F18FF9E80BE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38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Script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StarWars</a:t>
            </a:r>
            <a:r>
              <a:rPr lang="fr-FR" baseline="0" dirty="0" smtClean="0"/>
              <a:t> </a:t>
            </a:r>
            <a:r>
              <a:rPr lang="fr-FR" baseline="0" dirty="0" smtClean="0">
                <a:sym typeface="Wingdings"/>
              </a:rPr>
              <a:t>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B62DB-D64D-8741-8DF1-F18FF9E80BE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797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sz="1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Mais si tu as pas de modules?</a:t>
            </a:r>
          </a:p>
          <a:p>
            <a:pPr algn="ctr"/>
            <a:r>
              <a:rPr lang="fr-FR" sz="1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Est-ce que tu </a:t>
            </a:r>
            <a:r>
              <a:rPr lang="fr-FR" sz="12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get</a:t>
            </a:r>
            <a:r>
              <a:rPr lang="fr-FR" sz="1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-API?</a:t>
            </a:r>
          </a:p>
          <a:p>
            <a:pPr algn="ctr"/>
            <a:r>
              <a:rPr lang="fr-FR" sz="1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SNCF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B62DB-D64D-8741-8DF1-F18FF9E80BE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52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14FB8-7E55-4673-A56C-402D7761C3F4}" type="datetimeFigureOut">
              <a:rPr lang="fr-FR" smtClean="0"/>
              <a:t>13/09/2017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F125-9273-4B53-BD91-AC878A87FE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14FB8-7E55-4673-A56C-402D7761C3F4}" type="datetimeFigureOut">
              <a:rPr lang="fr-FR" smtClean="0"/>
              <a:t>13/09/2017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F125-9273-4B53-BD91-AC878A87FE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09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14FB8-7E55-4673-A56C-402D7761C3F4}" type="datetimeFigureOut">
              <a:rPr lang="fr-FR" smtClean="0"/>
              <a:t>13/09/2017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F125-9273-4B53-BD91-AC878A87FE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83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14FB8-7E55-4673-A56C-402D7761C3F4}" type="datetimeFigureOut">
              <a:rPr lang="fr-FR" smtClean="0"/>
              <a:t>13/09/2017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F125-9273-4B53-BD91-AC878A87FE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54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14FB8-7E55-4673-A56C-402D7761C3F4}" type="datetimeFigureOut">
              <a:rPr lang="fr-FR" smtClean="0"/>
              <a:t>13/09/2017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F125-9273-4B53-BD91-AC878A87FE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85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14FB8-7E55-4673-A56C-402D7761C3F4}" type="datetimeFigureOut">
              <a:rPr lang="fr-FR" smtClean="0"/>
              <a:t>13/09/2017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F125-9273-4B53-BD91-AC878A87FE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2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14FB8-7E55-4673-A56C-402D7761C3F4}" type="datetimeFigureOut">
              <a:rPr lang="fr-FR" smtClean="0"/>
              <a:t>13/09/2017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F125-9273-4B53-BD91-AC878A87FE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88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14FB8-7E55-4673-A56C-402D7761C3F4}" type="datetimeFigureOut">
              <a:rPr lang="fr-FR" smtClean="0"/>
              <a:t>13/09/2017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F125-9273-4B53-BD91-AC878A87FE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70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14FB8-7E55-4673-A56C-402D7761C3F4}" type="datetimeFigureOut">
              <a:rPr lang="fr-FR" smtClean="0"/>
              <a:t>13/09/2017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F125-9273-4B53-BD91-AC878A87FE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5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14FB8-7E55-4673-A56C-402D7761C3F4}" type="datetimeFigureOut">
              <a:rPr lang="fr-FR" smtClean="0"/>
              <a:t>13/09/2017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F125-9273-4B53-BD91-AC878A87FE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35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14FB8-7E55-4673-A56C-402D7761C3F4}" type="datetimeFigureOut">
              <a:rPr lang="fr-FR" smtClean="0"/>
              <a:t>13/09/2017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F125-9273-4B53-BD91-AC878A87FE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62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defRPr>
            </a:lvl1pPr>
          </a:lstStyle>
          <a:p>
            <a:fld id="{9D314FB8-7E55-4673-A56C-402D7761C3F4}" type="datetimeFigureOut">
              <a:rPr lang="fr-FR" smtClean="0"/>
              <a:pPr/>
              <a:t>13/09/2017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defRPr>
            </a:lvl1pPr>
          </a:lstStyle>
          <a:p>
            <a:fld id="{07EDF125-9273-4B53-BD91-AC878A87FE4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70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ucida Console" charset="0"/>
          <a:ea typeface="Lucida Console" charset="0"/>
          <a:cs typeface="Lucida Consol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Console" charset="0"/>
          <a:ea typeface="Lucida Console" charset="0"/>
          <a:cs typeface="Lucida Consol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Console" charset="0"/>
          <a:ea typeface="Lucida Console" charset="0"/>
          <a:cs typeface="Lucida Consol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Console" charset="0"/>
          <a:ea typeface="Lucida Console" charset="0"/>
          <a:cs typeface="Lucida Consol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Console" charset="0"/>
          <a:ea typeface="Lucida Console" charset="0"/>
          <a:cs typeface="Lucida Consol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Console" charset="0"/>
          <a:ea typeface="Lucida Console" charset="0"/>
          <a:cs typeface="Lucida Conso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latin typeface="Lucida Console" charset="0"/>
                <a:ea typeface="Lucida Console" charset="0"/>
                <a:cs typeface="Lucida Console" charset="0"/>
              </a:rPr>
              <a:t>Get-Community</a:t>
            </a:r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 –Lang 1306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Un langage pour tous les lié</a:t>
            </a:r>
          </a:p>
        </p:txBody>
      </p:sp>
    </p:spTree>
    <p:extLst>
      <p:ext uri="{BB962C8B-B14F-4D97-AF65-F5344CB8AC3E}">
        <p14:creationId xmlns:p14="http://schemas.microsoft.com/office/powerpoint/2010/main" val="229888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Enter-</a:t>
            </a:r>
            <a:r>
              <a:rPr lang="fr-FR" dirty="0" err="1" smtClean="0"/>
              <a:t>Entract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787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Get-Demo</a:t>
            </a:r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59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latin typeface="Lucida Console" charset="0"/>
                <a:ea typeface="Lucida Console" charset="0"/>
                <a:cs typeface="Lucida Console" charset="0"/>
              </a:rPr>
              <a:t>Get</a:t>
            </a:r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-Cloud </a:t>
            </a:r>
            <a:br>
              <a:rPr lang="fr-FR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fr-FR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« </a:t>
            </a:r>
            <a:r>
              <a:rPr lang="fr-FR" dirty="0" err="1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Error</a:t>
            </a:r>
            <a:r>
              <a:rPr lang="fr-FR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: open source </a:t>
            </a:r>
            <a:r>
              <a:rPr lang="fr-FR" dirty="0" err="1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needed</a:t>
            </a:r>
            <a:r>
              <a:rPr lang="fr-FR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 »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38200" y="1987826"/>
            <a:ext cx="8273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Nouveau challenge pour les équipes</a:t>
            </a:r>
          </a:p>
          <a:p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Investir dans un langage unique, pour tous les </a:t>
            </a:r>
            <a:r>
              <a:rPr lang="fr-FR" dirty="0" smtClean="0">
                <a:latin typeface="Lucida Console" charset="0"/>
                <a:ea typeface="Lucida Console" charset="0"/>
                <a:cs typeface="Lucida Console" charset="0"/>
              </a:rPr>
              <a:t>contrôler, </a:t>
            </a:r>
          </a:p>
          <a:p>
            <a:r>
              <a:rPr lang="fr-FR" dirty="0" smtClean="0">
                <a:latin typeface="Lucida Console" charset="0"/>
                <a:ea typeface="Lucida Console" charset="0"/>
                <a:cs typeface="Lucida Console" charset="0"/>
              </a:rPr>
              <a:t>(et dans les ténèbres les rassembler!)</a:t>
            </a:r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816626" y="3803373"/>
            <a:ext cx="30604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 	ANY Client</a:t>
            </a:r>
          </a:p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	ANY SRV</a:t>
            </a:r>
          </a:p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	ANY CLOUD</a:t>
            </a:r>
          </a:p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TO</a:t>
            </a:r>
          </a:p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	ANY </a:t>
            </a:r>
            <a:r>
              <a:rPr lang="fr-FR" dirty="0" err="1">
                <a:latin typeface="Lucida Console" charset="0"/>
                <a:ea typeface="Lucida Console" charset="0"/>
                <a:cs typeface="Lucida Console" charset="0"/>
              </a:rPr>
              <a:t>Hypervisor</a:t>
            </a:r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fr-FR" dirty="0" err="1">
                <a:latin typeface="Lucida Console" charset="0"/>
                <a:ea typeface="Lucida Console" charset="0"/>
                <a:cs typeface="Lucida Console" charset="0"/>
              </a:rPr>
              <a:t>Any</a:t>
            </a:r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 Storage</a:t>
            </a:r>
          </a:p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	ANY Network</a:t>
            </a:r>
          </a:p>
        </p:txBody>
      </p:sp>
    </p:spTree>
    <p:extLst>
      <p:ext uri="{BB962C8B-B14F-4D97-AF65-F5344CB8AC3E}">
        <p14:creationId xmlns:p14="http://schemas.microsoft.com/office/powerpoint/2010/main" val="225482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Get-Demo</a:t>
            </a:r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5565" t="19521" r="6100" b="27248"/>
          <a:stretch/>
        </p:blipFill>
        <p:spPr>
          <a:xfrm>
            <a:off x="1699327" y="1780140"/>
            <a:ext cx="8793346" cy="394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4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>
                <a:latin typeface="Lucida Console" charset="0"/>
                <a:ea typeface="Lucida Console" charset="0"/>
                <a:cs typeface="Lucida Console" charset="0"/>
              </a:rPr>
              <a:t>Get</a:t>
            </a:r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-Source |?{ $_.Source –</a:t>
            </a:r>
            <a:r>
              <a:rPr lang="fr-FR" dirty="0" err="1">
                <a:latin typeface="Lucida Console" charset="0"/>
                <a:ea typeface="Lucida Console" charset="0"/>
                <a:cs typeface="Lucida Console" charset="0"/>
              </a:rPr>
              <a:t>eq</a:t>
            </a:r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 « Close » } | Set-Item –Source open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38200" y="1987826"/>
            <a:ext cx="75761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Lucida Console" charset="0"/>
                <a:ea typeface="Lucida Console" charset="0"/>
                <a:cs typeface="Lucida Console" charset="0"/>
              </a:rPr>
              <a:t>Core</a:t>
            </a:r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fr-FR" dirty="0" smtClean="0">
                <a:latin typeface="Lucida Console" charset="0"/>
                <a:ea typeface="Lucida Console" charset="0"/>
                <a:cs typeface="Lucida Console" charset="0"/>
              </a:rPr>
              <a:t>PowerShell (Beta 7 Cette Semaine !)</a:t>
            </a:r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Disponible sur GitHub : LINK</a:t>
            </a:r>
          </a:p>
          <a:p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Et du coup Microsoft fait de la </a:t>
            </a:r>
            <a:r>
              <a:rPr lang="fr-FR" dirty="0" err="1">
                <a:latin typeface="Lucida Console" charset="0"/>
                <a:ea typeface="Lucida Console" charset="0"/>
                <a:cs typeface="Lucida Console" charset="0"/>
              </a:rPr>
              <a:t>Community</a:t>
            </a:r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 Gouvernance</a:t>
            </a:r>
          </a:p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	Et elle doit gérer nos forks dégueulasses </a:t>
            </a:r>
            <a:r>
              <a:rPr lang="fr-FR" dirty="0">
                <a:latin typeface="Lucida Console" charset="0"/>
                <a:ea typeface="Lucida Console" charset="0"/>
                <a:cs typeface="Lucida Console" charset="0"/>
                <a:sym typeface="Wingdings" panose="05000000000000000000" pitchFamily="2" charset="2"/>
              </a:rPr>
              <a:t> </a:t>
            </a:r>
          </a:p>
          <a:p>
            <a:endParaRPr lang="fr-FR" dirty="0">
              <a:latin typeface="Lucida Console" charset="0"/>
              <a:ea typeface="Lucida Console" charset="0"/>
              <a:cs typeface="Lucida Console" charset="0"/>
              <a:sym typeface="Wingdings" panose="05000000000000000000" pitchFamily="2" charset="2"/>
            </a:endParaRPr>
          </a:p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  <a:sym typeface="Wingdings" panose="05000000000000000000" pitchFamily="2" charset="2"/>
              </a:rPr>
              <a:t>Et du coup les gros partenaires débarquent !</a:t>
            </a:r>
          </a:p>
          <a:p>
            <a:endParaRPr lang="fr-FR" dirty="0">
              <a:latin typeface="Lucida Console" charset="0"/>
              <a:ea typeface="Lucida Console" charset="0"/>
              <a:cs typeface="Lucida Console" charset="0"/>
              <a:sym typeface="Wingdings" panose="05000000000000000000" pitchFamily="2" charset="2"/>
            </a:endParaRPr>
          </a:p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  <a:sym typeface="Wingdings" panose="05000000000000000000" pitchFamily="2" charset="2"/>
              </a:rPr>
              <a:t>Amazon : LINK</a:t>
            </a:r>
          </a:p>
          <a:p>
            <a:endParaRPr lang="fr-FR" dirty="0">
              <a:latin typeface="Lucida Console" charset="0"/>
              <a:ea typeface="Lucida Console" charset="0"/>
              <a:cs typeface="Lucida Console" charset="0"/>
              <a:sym typeface="Wingdings" panose="05000000000000000000" pitchFamily="2" charset="2"/>
            </a:endParaRPr>
          </a:p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  <a:sym typeface="Wingdings" panose="05000000000000000000" pitchFamily="2" charset="2"/>
              </a:rPr>
              <a:t>Google : LINK</a:t>
            </a:r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4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>
                <a:latin typeface="Lucida Console" charset="0"/>
                <a:ea typeface="Lucida Console" charset="0"/>
                <a:cs typeface="Lucida Console" charset="0"/>
              </a:rPr>
              <a:t>Get</a:t>
            </a:r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-Source |?{ $_.Source –</a:t>
            </a:r>
            <a:r>
              <a:rPr lang="fr-FR" dirty="0" err="1">
                <a:latin typeface="Lucida Console" charset="0"/>
                <a:ea typeface="Lucida Console" charset="0"/>
                <a:cs typeface="Lucida Console" charset="0"/>
              </a:rPr>
              <a:t>eq</a:t>
            </a:r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 « Close » } | Set-Item –Source open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38200" y="1987826"/>
            <a:ext cx="86918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Mais du coup, comment le faire aller vers les autres clients?</a:t>
            </a:r>
          </a:p>
          <a:p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.NET 3.5 en Open</a:t>
            </a:r>
          </a:p>
          <a:p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Linux (Docker &lt;3) + MAC</a:t>
            </a:r>
          </a:p>
          <a:p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Mais du coup, on peut l’installer?</a:t>
            </a:r>
          </a:p>
        </p:txBody>
      </p:sp>
    </p:spTree>
    <p:extLst>
      <p:ext uri="{BB962C8B-B14F-4D97-AF65-F5344CB8AC3E}">
        <p14:creationId xmlns:p14="http://schemas.microsoft.com/office/powerpoint/2010/main" val="5548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Get-Demo</a:t>
            </a:r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60941" y="1590266"/>
            <a:ext cx="6802823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Se connecter depuis PS</a:t>
            </a:r>
          </a:p>
          <a:p>
            <a:pPr algn="ctr"/>
            <a:r>
              <a:rPr lang="fr-F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Azure</a:t>
            </a:r>
          </a:p>
          <a:p>
            <a:pPr algn="ctr"/>
            <a:r>
              <a:rPr lang="fr-F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</a:p>
          <a:p>
            <a:pPr algn="ctr"/>
            <a:r>
              <a:rPr lang="fr-F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GCE</a:t>
            </a:r>
          </a:p>
          <a:p>
            <a:pPr algn="ctr"/>
            <a:r>
              <a:rPr lang="fr-F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Depuis MAC </a:t>
            </a:r>
          </a:p>
        </p:txBody>
      </p:sp>
    </p:spTree>
    <p:extLst>
      <p:ext uri="{BB962C8B-B14F-4D97-AF65-F5344CB8AC3E}">
        <p14:creationId xmlns:p14="http://schemas.microsoft.com/office/powerpoint/2010/main" val="374279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Lucida Console" charset="0"/>
                <a:ea typeface="Lucida Console" charset="0"/>
                <a:cs typeface="Lucida Console" charset="0"/>
              </a:rPr>
              <a:t>Get</a:t>
            </a:r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-Code –Infra –</a:t>
            </a:r>
            <a:r>
              <a:rPr lang="fr-FR" dirty="0" err="1">
                <a:latin typeface="Lucida Console" charset="0"/>
                <a:ea typeface="Lucida Console" charset="0"/>
                <a:cs typeface="Lucida Console" charset="0"/>
              </a:rPr>
              <a:t>Deploy</a:t>
            </a:r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 $TRUE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38200" y="1987826"/>
            <a:ext cx="743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Quand on livre 2 fois la même chose, on l’automatise</a:t>
            </a:r>
          </a:p>
        </p:txBody>
      </p:sp>
    </p:spTree>
    <p:extLst>
      <p:ext uri="{BB962C8B-B14F-4D97-AF65-F5344CB8AC3E}">
        <p14:creationId xmlns:p14="http://schemas.microsoft.com/office/powerpoint/2010/main" val="44868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Set-Config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38200" y="1987826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SSH VS </a:t>
            </a:r>
            <a:r>
              <a:rPr lang="fr-FR" dirty="0" err="1">
                <a:latin typeface="Lucida Console" charset="0"/>
                <a:ea typeface="Lucida Console" charset="0"/>
                <a:cs typeface="Lucida Console" charset="0"/>
              </a:rPr>
              <a:t>WinRM</a:t>
            </a:r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10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Lucida Console" charset="0"/>
                <a:ea typeface="Lucida Console" charset="0"/>
                <a:cs typeface="Lucida Console" charset="0"/>
              </a:rPr>
              <a:t>Get-Experience</a:t>
            </a:r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5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Lucida Console" charset="0"/>
                <a:ea typeface="Lucida Console" charset="0"/>
                <a:cs typeface="Lucida Console" charset="0"/>
              </a:rPr>
              <a:t>Get</a:t>
            </a:r>
            <a:r>
              <a:rPr lang="fr-FR" dirty="0" smtClean="0">
                <a:latin typeface="Lucida Console" charset="0"/>
                <a:ea typeface="Lucida Console" charset="0"/>
                <a:cs typeface="Lucida Console" charset="0"/>
              </a:rPr>
              <a:t>-Speaker</a:t>
            </a:r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75384" y="1690688"/>
            <a:ext cx="58810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Lucida Console" charset="0"/>
                <a:ea typeface="Lucida Console" charset="0"/>
                <a:cs typeface="Lucida Console" charset="0"/>
              </a:rPr>
              <a:t>-</a:t>
            </a:r>
            <a:r>
              <a:rPr lang="fr-FR" dirty="0" err="1" smtClean="0">
                <a:latin typeface="Lucida Console" charset="0"/>
                <a:ea typeface="Lucida Console" charset="0"/>
                <a:cs typeface="Lucida Console" charset="0"/>
              </a:rPr>
              <a:t>Filter</a:t>
            </a:r>
            <a:r>
              <a:rPr lang="fr-FR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fr-FR" dirty="0" err="1" smtClean="0">
                <a:latin typeface="Lucida Console" charset="0"/>
                <a:ea typeface="Lucida Console" charset="0"/>
                <a:cs typeface="Lucida Console" charset="0"/>
              </a:rPr>
              <a:t>SAMAccountName</a:t>
            </a:r>
            <a:r>
              <a:rPr lang="fr-FR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mr-IN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fr-FR" dirty="0" err="1" smtClean="0">
                <a:latin typeface="Lucida Console" charset="0"/>
                <a:ea typeface="Lucida Console" charset="0"/>
                <a:cs typeface="Lucida Console" charset="0"/>
              </a:rPr>
              <a:t>eq</a:t>
            </a:r>
            <a:r>
              <a:rPr lang="fr-FR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fr-FR" dirty="0" err="1" smtClean="0">
                <a:latin typeface="Lucida Console" charset="0"/>
                <a:ea typeface="Lucida Console" charset="0"/>
                <a:cs typeface="Lucida Console" charset="0"/>
              </a:rPr>
              <a:t>lmickael</a:t>
            </a:r>
            <a:endParaRPr lang="fr-FR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fr-FR" dirty="0" err="1" smtClean="0">
                <a:latin typeface="Lucida Console" charset="0"/>
                <a:ea typeface="Lucida Console" charset="0"/>
                <a:cs typeface="Lucida Console" charset="0"/>
              </a:rPr>
              <a:t>GivenName</a:t>
            </a:r>
            <a:r>
              <a:rPr lang="fr-FR" dirty="0" smtClean="0">
                <a:latin typeface="Lucida Console" charset="0"/>
                <a:ea typeface="Lucida Console" charset="0"/>
                <a:cs typeface="Lucida Console" charset="0"/>
              </a:rPr>
              <a:t>:	Mickaël Lopes</a:t>
            </a:r>
          </a:p>
          <a:p>
            <a:r>
              <a:rPr lang="fr-FR" dirty="0" err="1" smtClean="0">
                <a:latin typeface="Lucida Console" charset="0"/>
                <a:ea typeface="Lucida Console" charset="0"/>
                <a:cs typeface="Lucida Console" charset="0"/>
              </a:rPr>
              <a:t>TwitterID</a:t>
            </a:r>
            <a:r>
              <a:rPr lang="fr-FR" dirty="0" smtClean="0">
                <a:latin typeface="Lucida Console" charset="0"/>
                <a:ea typeface="Lucida Console" charset="0"/>
                <a:cs typeface="Lucida Console" charset="0"/>
              </a:rPr>
              <a:t>: 	@</a:t>
            </a:r>
            <a:r>
              <a:rPr lang="fr-FR" dirty="0" err="1" smtClean="0">
                <a:latin typeface="Lucida Console" charset="0"/>
                <a:ea typeface="Lucida Console" charset="0"/>
                <a:cs typeface="Lucida Console" charset="0"/>
              </a:rPr>
              <a:t>LopesMick</a:t>
            </a:r>
            <a:endParaRPr lang="fr-FR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fr-FR" dirty="0" err="1" smtClean="0">
                <a:latin typeface="Lucida Console" charset="0"/>
                <a:ea typeface="Lucida Console" charset="0"/>
                <a:cs typeface="Lucida Console" charset="0"/>
              </a:rPr>
              <a:t>Company</a:t>
            </a:r>
            <a:r>
              <a:rPr lang="fr-FR" dirty="0" smtClean="0">
                <a:latin typeface="Lucida Console" charset="0"/>
                <a:ea typeface="Lucida Console" charset="0"/>
                <a:cs typeface="Lucida Console" charset="0"/>
              </a:rPr>
              <a:t>:	</a:t>
            </a:r>
            <a:r>
              <a:rPr lang="fr-FR" dirty="0" err="1" smtClean="0">
                <a:latin typeface="Lucida Console" charset="0"/>
                <a:ea typeface="Lucida Console" charset="0"/>
                <a:cs typeface="Lucida Console" charset="0"/>
              </a:rPr>
              <a:t>Lagardere</a:t>
            </a:r>
            <a:endParaRPr lang="fr-FR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fr-FR" dirty="0" err="1" smtClean="0">
                <a:latin typeface="Lucida Console" charset="0"/>
                <a:ea typeface="Lucida Console" charset="0"/>
                <a:cs typeface="Lucida Console" charset="0"/>
              </a:rPr>
              <a:t>Work</a:t>
            </a:r>
            <a:r>
              <a:rPr lang="fr-FR" dirty="0" smtClean="0">
                <a:latin typeface="Lucida Console" charset="0"/>
                <a:ea typeface="Lucida Console" charset="0"/>
                <a:cs typeface="Lucida Console" charset="0"/>
              </a:rPr>
              <a:t>:		Architect</a:t>
            </a:r>
          </a:p>
          <a:p>
            <a:r>
              <a:rPr lang="fr-FR" dirty="0" smtClean="0">
                <a:latin typeface="Lucida Console" charset="0"/>
                <a:ea typeface="Lucida Console" charset="0"/>
                <a:cs typeface="Lucida Console" charset="0"/>
              </a:rPr>
              <a:t>Extra:		MVP Cloud &amp; Datacenter</a:t>
            </a:r>
          </a:p>
          <a:p>
            <a:r>
              <a:rPr lang="fr-FR" dirty="0" smtClean="0">
                <a:latin typeface="Lucida Console" charset="0"/>
                <a:ea typeface="Lucida Console" charset="0"/>
                <a:cs typeface="Lucida Console" charset="0"/>
              </a:rPr>
              <a:t>Expertise:	</a:t>
            </a:r>
            <a:r>
              <a:rPr lang="fr-FR" dirty="0" err="1" smtClean="0">
                <a:latin typeface="Lucida Console" charset="0"/>
                <a:ea typeface="Lucida Console" charset="0"/>
                <a:cs typeface="Lucida Console" charset="0"/>
              </a:rPr>
              <a:t>Jeedom</a:t>
            </a:r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fr-FR" dirty="0" smtClean="0">
                <a:latin typeface="Lucida Console" charset="0"/>
                <a:ea typeface="Lucida Console" charset="0"/>
                <a:cs typeface="Lucida Console" charset="0"/>
              </a:rPr>
              <a:t>Photo:		</a:t>
            </a:r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096000" y="1690688"/>
            <a:ext cx="58810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Lucida Console" charset="0"/>
                <a:ea typeface="Lucida Console" charset="0"/>
                <a:cs typeface="Lucida Console" charset="0"/>
              </a:rPr>
              <a:t>-</a:t>
            </a:r>
            <a:r>
              <a:rPr lang="fr-FR" dirty="0" err="1" smtClean="0">
                <a:latin typeface="Lucida Console" charset="0"/>
                <a:ea typeface="Lucida Console" charset="0"/>
                <a:cs typeface="Lucida Console" charset="0"/>
              </a:rPr>
              <a:t>Filter</a:t>
            </a:r>
            <a:r>
              <a:rPr lang="fr-FR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fr-FR" dirty="0" err="1" smtClean="0">
                <a:latin typeface="Lucida Console" charset="0"/>
                <a:ea typeface="Lucida Console" charset="0"/>
                <a:cs typeface="Lucida Console" charset="0"/>
              </a:rPr>
              <a:t>SAMAccountName</a:t>
            </a:r>
            <a:r>
              <a:rPr lang="fr-FR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mr-IN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fr-FR" dirty="0" err="1" smtClean="0">
                <a:latin typeface="Lucida Console" charset="0"/>
                <a:ea typeface="Lucida Console" charset="0"/>
                <a:cs typeface="Lucida Console" charset="0"/>
              </a:rPr>
              <a:t>eq</a:t>
            </a:r>
            <a:r>
              <a:rPr lang="fr-FR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fr-FR" dirty="0" err="1" smtClean="0">
                <a:latin typeface="Lucida Console" charset="0"/>
                <a:ea typeface="Lucida Console" charset="0"/>
                <a:cs typeface="Lucida Console" charset="0"/>
              </a:rPr>
              <a:t>detienne</a:t>
            </a:r>
            <a:endParaRPr lang="fr-FR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fr-FR" dirty="0" err="1" smtClean="0">
                <a:latin typeface="Lucida Console" charset="0"/>
                <a:ea typeface="Lucida Console" charset="0"/>
                <a:cs typeface="Lucida Console" charset="0"/>
              </a:rPr>
              <a:t>GivenName</a:t>
            </a:r>
            <a:r>
              <a:rPr lang="fr-FR" dirty="0" smtClean="0">
                <a:latin typeface="Lucida Console" charset="0"/>
                <a:ea typeface="Lucida Console" charset="0"/>
                <a:cs typeface="Lucida Console" charset="0"/>
              </a:rPr>
              <a:t>:	Etienne Deneuve</a:t>
            </a:r>
          </a:p>
          <a:p>
            <a:r>
              <a:rPr lang="fr-FR" dirty="0" err="1" smtClean="0">
                <a:latin typeface="Lucida Console" charset="0"/>
                <a:ea typeface="Lucida Console" charset="0"/>
                <a:cs typeface="Lucida Console" charset="0"/>
              </a:rPr>
              <a:t>TwitterID</a:t>
            </a:r>
            <a:r>
              <a:rPr lang="fr-FR" dirty="0" smtClean="0">
                <a:latin typeface="Lucida Console" charset="0"/>
                <a:ea typeface="Lucida Console" charset="0"/>
                <a:cs typeface="Lucida Console" charset="0"/>
              </a:rPr>
              <a:t>: 	@</a:t>
            </a:r>
            <a:r>
              <a:rPr lang="fr-FR" dirty="0" err="1" smtClean="0">
                <a:latin typeface="Lucida Console" charset="0"/>
                <a:ea typeface="Lucida Console" charset="0"/>
                <a:cs typeface="Lucida Console" charset="0"/>
              </a:rPr>
              <a:t>etienneDinfo</a:t>
            </a:r>
            <a:endParaRPr lang="fr-FR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fr-FR" dirty="0" err="1" smtClean="0">
                <a:latin typeface="Lucida Console" charset="0"/>
                <a:ea typeface="Lucida Console" charset="0"/>
                <a:cs typeface="Lucida Console" charset="0"/>
              </a:rPr>
              <a:t>Company</a:t>
            </a:r>
            <a:r>
              <a:rPr lang="fr-FR" dirty="0" smtClean="0">
                <a:latin typeface="Lucida Console" charset="0"/>
                <a:ea typeface="Lucida Console" charset="0"/>
                <a:cs typeface="Lucida Console" charset="0"/>
              </a:rPr>
              <a:t>:	</a:t>
            </a:r>
            <a:r>
              <a:rPr lang="fr-FR" dirty="0" err="1" smtClean="0">
                <a:latin typeface="Lucida Console" charset="0"/>
                <a:ea typeface="Lucida Console" charset="0"/>
                <a:cs typeface="Lucida Console" charset="0"/>
              </a:rPr>
              <a:t>Cellenza</a:t>
            </a:r>
            <a:endParaRPr lang="fr-FR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fr-FR" dirty="0" err="1" smtClean="0">
                <a:latin typeface="Lucida Console" charset="0"/>
                <a:ea typeface="Lucida Console" charset="0"/>
                <a:cs typeface="Lucida Console" charset="0"/>
              </a:rPr>
              <a:t>Work</a:t>
            </a:r>
            <a:r>
              <a:rPr lang="fr-FR" dirty="0" smtClean="0">
                <a:latin typeface="Lucida Console" charset="0"/>
                <a:ea typeface="Lucida Console" charset="0"/>
                <a:cs typeface="Lucida Console" charset="0"/>
              </a:rPr>
              <a:t>:		Architect Cloud &amp; </a:t>
            </a:r>
            <a:r>
              <a:rPr lang="fr-FR" dirty="0" err="1" smtClean="0">
                <a:latin typeface="Lucida Console" charset="0"/>
                <a:ea typeface="Lucida Console" charset="0"/>
                <a:cs typeface="Lucida Console" charset="0"/>
              </a:rPr>
              <a:t>DevOps</a:t>
            </a:r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fr-FR" dirty="0" smtClean="0">
                <a:latin typeface="Lucida Console" charset="0"/>
                <a:ea typeface="Lucida Console" charset="0"/>
                <a:cs typeface="Lucida Console" charset="0"/>
              </a:rPr>
              <a:t>Extra:		P-Seller Cloud Platform</a:t>
            </a:r>
          </a:p>
          <a:p>
            <a:r>
              <a:rPr lang="fr-FR" dirty="0" smtClean="0">
                <a:latin typeface="Lucida Console" charset="0"/>
                <a:ea typeface="Lucida Console" charset="0"/>
                <a:cs typeface="Lucida Console" charset="0"/>
              </a:rPr>
              <a:t>Expertise:	Non WAF</a:t>
            </a:r>
            <a:endParaRPr lang="fr-FR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fr-FR" dirty="0" smtClean="0">
                <a:latin typeface="Lucida Console" charset="0"/>
                <a:ea typeface="Lucida Console" charset="0"/>
                <a:cs typeface="Lucida Console" charset="0"/>
              </a:rPr>
              <a:t>Photo:		</a:t>
            </a:r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22475" t="10905" r="21961"/>
          <a:stretch/>
        </p:blipFill>
        <p:spPr>
          <a:xfrm>
            <a:off x="2245092" y="3999012"/>
            <a:ext cx="1411319" cy="226300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4" t="2527" r="19634" b="21544"/>
          <a:stretch/>
        </p:blipFill>
        <p:spPr>
          <a:xfrm>
            <a:off x="8072773" y="3999012"/>
            <a:ext cx="1464674" cy="205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6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Je suis un IT, pas un DEV et autres conneries…</a:t>
            </a:r>
          </a:p>
        </p:txBody>
      </p:sp>
    </p:spTree>
    <p:extLst>
      <p:ext uri="{BB962C8B-B14F-4D97-AF65-F5344CB8AC3E}">
        <p14:creationId xmlns:p14="http://schemas.microsoft.com/office/powerpoint/2010/main" val="16101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Lucida Console" charset="0"/>
                <a:ea typeface="Lucida Console" charset="0"/>
                <a:cs typeface="Lucida Console" charset="0"/>
              </a:rPr>
              <a:t>Get</a:t>
            </a:r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-Agenda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38200" y="1987826"/>
            <a:ext cx="44403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Lucida Console" charset="0"/>
                <a:ea typeface="Lucida Console" charset="0"/>
                <a:cs typeface="Lucida Console" charset="0"/>
              </a:rPr>
              <a:t>Enter-</a:t>
            </a:r>
            <a:r>
              <a:rPr lang="fr-FR" sz="3200" dirty="0" err="1" smtClean="0">
                <a:latin typeface="Lucida Console" charset="0"/>
                <a:ea typeface="Lucida Console" charset="0"/>
                <a:cs typeface="Lucida Console" charset="0"/>
              </a:rPr>
              <a:t>PSSession</a:t>
            </a:r>
            <a:endParaRPr lang="fr-FR" sz="3200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fr-FR" sz="3200" dirty="0" err="1" smtClean="0">
                <a:latin typeface="Lucida Console" charset="0"/>
                <a:ea typeface="Lucida Console" charset="0"/>
                <a:cs typeface="Lucida Console" charset="0"/>
              </a:rPr>
              <a:t>Get</a:t>
            </a:r>
            <a:r>
              <a:rPr lang="fr-FR" sz="3200" dirty="0" smtClean="0">
                <a:latin typeface="Lucida Console" charset="0"/>
                <a:ea typeface="Lucida Console" charset="0"/>
                <a:cs typeface="Lucida Console" charset="0"/>
              </a:rPr>
              <a:t>-Backup</a:t>
            </a:r>
            <a:endParaRPr lang="fr-FR" sz="3200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fr-FR" sz="3200" dirty="0" err="1" smtClean="0">
                <a:latin typeface="Lucida Console" charset="0"/>
                <a:ea typeface="Lucida Console" charset="0"/>
                <a:cs typeface="Lucida Console" charset="0"/>
              </a:rPr>
              <a:t>Get</a:t>
            </a:r>
            <a:r>
              <a:rPr lang="fr-FR" sz="3200" dirty="0" smtClean="0">
                <a:latin typeface="Lucida Console" charset="0"/>
                <a:ea typeface="Lucida Console" charset="0"/>
                <a:cs typeface="Lucida Console" charset="0"/>
              </a:rPr>
              <a:t>-Friends</a:t>
            </a:r>
            <a:endParaRPr lang="fr-FR" sz="3200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fr-FR" sz="3200" dirty="0" err="1" smtClean="0">
                <a:latin typeface="Lucida Console" charset="0"/>
                <a:ea typeface="Lucida Console" charset="0"/>
                <a:cs typeface="Lucida Console" charset="0"/>
              </a:rPr>
              <a:t>Get</a:t>
            </a:r>
            <a:r>
              <a:rPr lang="fr-FR" sz="3200" dirty="0" smtClean="0">
                <a:latin typeface="Lucida Console" charset="0"/>
                <a:ea typeface="Lucida Console" charset="0"/>
                <a:cs typeface="Lucida Console" charset="0"/>
              </a:rPr>
              <a:t>-Cloud</a:t>
            </a:r>
          </a:p>
          <a:p>
            <a:r>
              <a:rPr lang="fr-FR" sz="3200" dirty="0">
                <a:latin typeface="Lucida Console" charset="0"/>
                <a:ea typeface="Lucida Console" charset="0"/>
                <a:cs typeface="Lucida Console" charset="0"/>
              </a:rPr>
              <a:t>S</a:t>
            </a:r>
            <a:r>
              <a:rPr lang="fr-FR" sz="3200" dirty="0" smtClean="0">
                <a:latin typeface="Lucida Console" charset="0"/>
                <a:ea typeface="Lucida Console" charset="0"/>
                <a:cs typeface="Lucida Console" charset="0"/>
              </a:rPr>
              <a:t>et-</a:t>
            </a:r>
            <a:r>
              <a:rPr lang="fr-FR" sz="3200" dirty="0" err="1" smtClean="0">
                <a:latin typeface="Lucida Console" charset="0"/>
                <a:ea typeface="Lucida Console" charset="0"/>
                <a:cs typeface="Lucida Console" charset="0"/>
              </a:rPr>
              <a:t>OpenSource</a:t>
            </a:r>
            <a:endParaRPr lang="fr-FR" sz="32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fr-FR" sz="3200" dirty="0" err="1" smtClean="0">
                <a:latin typeface="Lucida Console" charset="0"/>
                <a:ea typeface="Lucida Console" charset="0"/>
                <a:cs typeface="Lucida Console" charset="0"/>
              </a:rPr>
              <a:t>Get-Experiences</a:t>
            </a:r>
            <a:endParaRPr lang="fr-FR" sz="32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93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Enter-</a:t>
            </a:r>
            <a:r>
              <a:rPr lang="fr-FR" dirty="0" err="1">
                <a:latin typeface="Lucida Console" charset="0"/>
                <a:ea typeface="Lucida Console" charset="0"/>
                <a:cs typeface="Lucida Console" charset="0"/>
              </a:rPr>
              <a:t>PSSession</a:t>
            </a:r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Un truc Microsoft ?</a:t>
            </a:r>
          </a:p>
        </p:txBody>
      </p:sp>
    </p:spTree>
    <p:extLst>
      <p:ext uri="{BB962C8B-B14F-4D97-AF65-F5344CB8AC3E}">
        <p14:creationId xmlns:p14="http://schemas.microsoft.com/office/powerpoint/2010/main" val="52244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Lucida Console" charset="0"/>
                <a:ea typeface="Lucida Console" charset="0"/>
                <a:cs typeface="Lucida Console" charset="0"/>
              </a:rPr>
              <a:t>Get</a:t>
            </a:r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-Backup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38200" y="1987826"/>
            <a:ext cx="50658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-</a:t>
            </a:r>
            <a:r>
              <a:rPr lang="fr-FR" dirty="0" err="1">
                <a:latin typeface="Lucida Console" charset="0"/>
                <a:ea typeface="Lucida Console" charset="0"/>
                <a:cs typeface="Lucida Console" charset="0"/>
              </a:rPr>
              <a:t>History</a:t>
            </a:r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2002 : </a:t>
            </a:r>
            <a:r>
              <a:rPr lang="fr-FR" dirty="0" err="1">
                <a:latin typeface="Lucida Console" charset="0"/>
                <a:ea typeface="Lucida Console" charset="0"/>
                <a:cs typeface="Lucida Console" charset="0"/>
              </a:rPr>
              <a:t>Monad</a:t>
            </a:r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fr-FR" dirty="0" err="1">
                <a:latin typeface="Lucida Console" charset="0"/>
                <a:ea typeface="Lucida Console" charset="0"/>
                <a:cs typeface="Lucida Console" charset="0"/>
              </a:rPr>
              <a:t>Manifest</a:t>
            </a:r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2006 : Exchange Shell en PS</a:t>
            </a:r>
          </a:p>
          <a:p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2009 : 2008R2 outils de management</a:t>
            </a:r>
          </a:p>
          <a:p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2012 : 2012 est full OS PowerShell </a:t>
            </a:r>
          </a:p>
          <a:p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106886" y="2014330"/>
            <a:ext cx="54374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-Commit</a:t>
            </a:r>
          </a:p>
          <a:p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2006 : v1 130 commandes</a:t>
            </a:r>
          </a:p>
          <a:p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2009 : v2 x2 commandes</a:t>
            </a:r>
          </a:p>
          <a:p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2012 : v3 et encore x3 commandes</a:t>
            </a:r>
          </a:p>
          <a:p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A partir de là, c’est le début de la </a:t>
            </a:r>
            <a:r>
              <a:rPr lang="fr-FR" dirty="0" smtClean="0">
                <a:latin typeface="Lucida Console" charset="0"/>
                <a:ea typeface="Lucida Console" charset="0"/>
                <a:cs typeface="Lucida Console" charset="0"/>
              </a:rPr>
              <a:t>fin (au revoir GUI)</a:t>
            </a:r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Tous est possible en PS, </a:t>
            </a:r>
            <a:r>
              <a:rPr lang="fr-FR" dirty="0" smtClean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fr-FR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fr-FR" dirty="0" smtClean="0">
                <a:latin typeface="Lucida Console" charset="0"/>
                <a:ea typeface="Lucida Console" charset="0"/>
                <a:cs typeface="Lucida Console" charset="0"/>
              </a:rPr>
              <a:t>et pas </a:t>
            </a:r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forcément en graphique</a:t>
            </a:r>
          </a:p>
          <a:p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98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Lucida Console" charset="0"/>
                <a:ea typeface="Lucida Console" charset="0"/>
                <a:cs typeface="Lucida Console" charset="0"/>
              </a:rPr>
              <a:t>Get-Demo</a:t>
            </a:r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45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Des amis dans PowerShell, mais pas que…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34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[string]::</a:t>
            </a:r>
            <a:r>
              <a:rPr lang="fr-FR" dirty="0" err="1">
                <a:latin typeface="Lucida Console" charset="0"/>
                <a:ea typeface="Lucida Console" charset="0"/>
                <a:cs typeface="Lucida Console" charset="0"/>
              </a:rPr>
              <a:t>IsNullOrEmpty</a:t>
            </a:r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($(</a:t>
            </a:r>
            <a:r>
              <a:rPr lang="fr-FR" dirty="0" err="1">
                <a:latin typeface="Lucida Console" charset="0"/>
                <a:ea typeface="Lucida Console" charset="0"/>
                <a:cs typeface="Lucida Console" charset="0"/>
              </a:rPr>
              <a:t>Get</a:t>
            </a:r>
            <a:r>
              <a:rPr lang="fr-FR" dirty="0">
                <a:latin typeface="Lucida Console" charset="0"/>
                <a:ea typeface="Lucida Console" charset="0"/>
                <a:cs typeface="Lucida Console" charset="0"/>
              </a:rPr>
              <a:t>-Friends))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38200" y="1987826"/>
            <a:ext cx="47135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D’autres éditeurs d’</a:t>
            </a:r>
            <a:r>
              <a:rPr lang="fr-FR" dirty="0" err="1"/>
              <a:t>interessent</a:t>
            </a:r>
            <a:r>
              <a:rPr lang="fr-FR" dirty="0"/>
              <a:t> dès le début à PS</a:t>
            </a:r>
          </a:p>
          <a:p>
            <a:endParaRPr lang="fr-FR" dirty="0"/>
          </a:p>
          <a:p>
            <a:r>
              <a:rPr lang="fr-FR" dirty="0"/>
              <a:t>Les autres Outils MS</a:t>
            </a:r>
          </a:p>
          <a:p>
            <a:endParaRPr lang="fr-FR" dirty="0"/>
          </a:p>
          <a:p>
            <a:r>
              <a:rPr lang="fr-FR" dirty="0"/>
              <a:t>System Center avec </a:t>
            </a:r>
            <a:r>
              <a:rPr lang="fr-FR" dirty="0" err="1"/>
              <a:t>Orchestrator</a:t>
            </a:r>
            <a:r>
              <a:rPr lang="fr-FR" dirty="0"/>
              <a:t> &lt;3 &lt;3 &lt;3</a:t>
            </a:r>
          </a:p>
          <a:p>
            <a:endParaRPr lang="fr-FR" dirty="0"/>
          </a:p>
          <a:p>
            <a:r>
              <a:rPr lang="fr-FR" dirty="0"/>
              <a:t>VEEAM</a:t>
            </a:r>
          </a:p>
          <a:p>
            <a:endParaRPr lang="fr-FR" dirty="0"/>
          </a:p>
          <a:p>
            <a:r>
              <a:rPr lang="fr-FR" dirty="0"/>
              <a:t>VMWARE avec </a:t>
            </a:r>
            <a:r>
              <a:rPr lang="fr-FR" dirty="0" err="1"/>
              <a:t>PowerCli</a:t>
            </a:r>
            <a:r>
              <a:rPr lang="fr-FR" dirty="0"/>
              <a:t> &lt;3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119730" y="1987826"/>
            <a:ext cx="40380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Du coup</a:t>
            </a:r>
          </a:p>
          <a:p>
            <a:endParaRPr lang="fr-FR" dirty="0"/>
          </a:p>
          <a:p>
            <a:r>
              <a:rPr lang="fr-FR" dirty="0"/>
              <a:t>PowerShell devient l’outils de nous, les IT</a:t>
            </a:r>
          </a:p>
          <a:p>
            <a:endParaRPr lang="fr-FR" dirty="0"/>
          </a:p>
          <a:p>
            <a:r>
              <a:rPr lang="fr-FR" dirty="0"/>
              <a:t>D’autres éditeurs font des Modules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369072" y="4850148"/>
            <a:ext cx="3933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BREF</a:t>
            </a:r>
          </a:p>
          <a:p>
            <a:endParaRPr lang="fr-FR" dirty="0"/>
          </a:p>
          <a:p>
            <a:r>
              <a:rPr lang="fr-FR" dirty="0"/>
              <a:t>La vie est belle dans notre Datacenter….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308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Get-Demo</a:t>
            </a:r>
            <a:endParaRPr lang="fr-FR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39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ackground PS">
      <a:dk1>
        <a:srgbClr val="012456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21004E8F499041BA633BDDBA842BED" ma:contentTypeVersion="0" ma:contentTypeDescription="Create a new document." ma:contentTypeScope="" ma:versionID="440412d75c04251f5b93da1c106e5b9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24fd2d4348e31d7b7bcc391e9da950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19441F-89A1-49E9-A069-33FE7A873F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752254-403E-409C-B2AE-50CC274F54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517BD9-13E3-454C-849C-C7FD47C65679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2968</TotalTime>
  <Words>359</Words>
  <Application>Microsoft Macintosh PowerPoint</Application>
  <PresentationFormat>Grand écran</PresentationFormat>
  <Paragraphs>133</Paragraphs>
  <Slides>20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Calibri</vt:lpstr>
      <vt:lpstr>Lucida Console</vt:lpstr>
      <vt:lpstr>Wingdings</vt:lpstr>
      <vt:lpstr>Arial</vt:lpstr>
      <vt:lpstr>Thème Office</vt:lpstr>
      <vt:lpstr>Get-Community –Lang 1306</vt:lpstr>
      <vt:lpstr>Get-Speaker</vt:lpstr>
      <vt:lpstr>Get-Agenda</vt:lpstr>
      <vt:lpstr>Enter-PSSession</vt:lpstr>
      <vt:lpstr>Get-Backup</vt:lpstr>
      <vt:lpstr>Get-Demo</vt:lpstr>
      <vt:lpstr>Des amis dans PowerShell, mais pas que…</vt:lpstr>
      <vt:lpstr>[string]::IsNullOrEmpty($(Get-Friends))</vt:lpstr>
      <vt:lpstr>Get-Demo</vt:lpstr>
      <vt:lpstr>Enter-Entract</vt:lpstr>
      <vt:lpstr>Get-Demo</vt:lpstr>
      <vt:lpstr>Get-Cloud  « Error: open source needed »</vt:lpstr>
      <vt:lpstr>Get-Demo</vt:lpstr>
      <vt:lpstr>Get-Source |?{ $_.Source –eq « Close » } | Set-Item –Source open</vt:lpstr>
      <vt:lpstr>Get-Source |?{ $_.Source –eq « Close » } | Set-Item –Source open</vt:lpstr>
      <vt:lpstr>Get-Demo</vt:lpstr>
      <vt:lpstr>Get-Code –Infra –Deploy $TRUE</vt:lpstr>
      <vt:lpstr>Set-Config</vt:lpstr>
      <vt:lpstr>Get-Experience</vt:lpstr>
      <vt:lpstr>Je suis un IT, pas un DEV et autres conneries…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FRPSUG</dc:title>
  <dc:creator>Mickaël LOPES</dc:creator>
  <cp:lastModifiedBy>Etienne DENEUVE</cp:lastModifiedBy>
  <cp:revision>21</cp:revision>
  <dcterms:created xsi:type="dcterms:W3CDTF">2017-09-06T16:55:26Z</dcterms:created>
  <dcterms:modified xsi:type="dcterms:W3CDTF">2017-09-15T17:30:50Z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0x010100FF21004E8F499041BA633BDDBA842BED</vt:lpwstr>
  </property>
</Properties>
</file>