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876" r:id="rId1"/>
  </p:sldMasterIdLst>
  <p:notesMasterIdLst>
    <p:notesMasterId r:id="rId70"/>
  </p:notesMasterIdLst>
  <p:handoutMasterIdLst>
    <p:handoutMasterId r:id="rId71"/>
  </p:handoutMasterIdLst>
  <p:sldIdLst>
    <p:sldId id="265" r:id="rId2"/>
    <p:sldId id="312" r:id="rId3"/>
    <p:sldId id="329" r:id="rId4"/>
    <p:sldId id="330" r:id="rId5"/>
    <p:sldId id="269" r:id="rId6"/>
    <p:sldId id="270" r:id="rId7"/>
    <p:sldId id="331" r:id="rId8"/>
    <p:sldId id="282" r:id="rId9"/>
    <p:sldId id="271" r:id="rId10"/>
    <p:sldId id="303" r:id="rId11"/>
    <p:sldId id="304" r:id="rId12"/>
    <p:sldId id="337" r:id="rId13"/>
    <p:sldId id="338" r:id="rId14"/>
    <p:sldId id="339" r:id="rId15"/>
    <p:sldId id="340" r:id="rId16"/>
    <p:sldId id="341" r:id="rId17"/>
    <p:sldId id="342" r:id="rId18"/>
    <p:sldId id="272" r:id="rId19"/>
    <p:sldId id="305" r:id="rId20"/>
    <p:sldId id="275" r:id="rId21"/>
    <p:sldId id="306" r:id="rId22"/>
    <p:sldId id="307" r:id="rId23"/>
    <p:sldId id="308" r:id="rId24"/>
    <p:sldId id="309" r:id="rId25"/>
    <p:sldId id="313" r:id="rId26"/>
    <p:sldId id="315" r:id="rId27"/>
    <p:sldId id="314" r:id="rId28"/>
    <p:sldId id="310" r:id="rId29"/>
    <p:sldId id="311" r:id="rId30"/>
    <p:sldId id="276" r:id="rId31"/>
    <p:sldId id="277" r:id="rId32"/>
    <p:sldId id="316" r:id="rId33"/>
    <p:sldId id="278" r:id="rId34"/>
    <p:sldId id="320" r:id="rId35"/>
    <p:sldId id="317" r:id="rId36"/>
    <p:sldId id="323" r:id="rId37"/>
    <p:sldId id="321" r:id="rId38"/>
    <p:sldId id="324" r:id="rId39"/>
    <p:sldId id="332" r:id="rId40"/>
    <p:sldId id="334" r:id="rId41"/>
    <p:sldId id="335" r:id="rId42"/>
    <p:sldId id="336" r:id="rId43"/>
    <p:sldId id="343" r:id="rId44"/>
    <p:sldId id="344" r:id="rId45"/>
    <p:sldId id="345" r:id="rId46"/>
    <p:sldId id="294" r:id="rId47"/>
    <p:sldId id="325" r:id="rId48"/>
    <p:sldId id="295" r:id="rId49"/>
    <p:sldId id="296" r:id="rId50"/>
    <p:sldId id="297" r:id="rId51"/>
    <p:sldId id="298" r:id="rId52"/>
    <p:sldId id="327" r:id="rId53"/>
    <p:sldId id="289" r:id="rId54"/>
    <p:sldId id="290" r:id="rId55"/>
    <p:sldId id="291" r:id="rId56"/>
    <p:sldId id="292" r:id="rId57"/>
    <p:sldId id="293" r:id="rId58"/>
    <p:sldId id="283" r:id="rId59"/>
    <p:sldId id="286" r:id="rId60"/>
    <p:sldId id="333" r:id="rId61"/>
    <p:sldId id="288" r:id="rId62"/>
    <p:sldId id="284" r:id="rId63"/>
    <p:sldId id="287" r:id="rId64"/>
    <p:sldId id="280" r:id="rId65"/>
    <p:sldId id="299" r:id="rId66"/>
    <p:sldId id="300" r:id="rId67"/>
    <p:sldId id="301" r:id="rId68"/>
    <p:sldId id="302" r:id="rId69"/>
  </p:sldIdLst>
  <p:sldSz cx="9144000" cy="6858000" type="screen4x3"/>
  <p:notesSz cx="6797675" cy="9926638"/>
  <p:defaultTextStyle>
    <a:defPPr>
      <a:defRPr lang="fr-FR"/>
    </a:defPPr>
    <a:lvl1pPr algn="l" rtl="0" eaLnBrk="0" fontAlgn="base" hangingPunct="0">
      <a:spcBef>
        <a:spcPct val="0"/>
      </a:spcBef>
      <a:spcAft>
        <a:spcPct val="0"/>
      </a:spcAft>
      <a:defRPr sz="2800" b="1" kern="1200">
        <a:solidFill>
          <a:schemeClr val="tx2"/>
        </a:solidFill>
        <a:latin typeface="Trebuchet MS" charset="0"/>
        <a:ea typeface="+mn-ea"/>
        <a:cs typeface="+mn-cs"/>
      </a:defRPr>
    </a:lvl1pPr>
    <a:lvl2pPr marL="457200" algn="l" rtl="0" eaLnBrk="0" fontAlgn="base" hangingPunct="0">
      <a:spcBef>
        <a:spcPct val="0"/>
      </a:spcBef>
      <a:spcAft>
        <a:spcPct val="0"/>
      </a:spcAft>
      <a:defRPr sz="2800" b="1" kern="1200">
        <a:solidFill>
          <a:schemeClr val="tx2"/>
        </a:solidFill>
        <a:latin typeface="Trebuchet MS" charset="0"/>
        <a:ea typeface="+mn-ea"/>
        <a:cs typeface="+mn-cs"/>
      </a:defRPr>
    </a:lvl2pPr>
    <a:lvl3pPr marL="914400" algn="l" rtl="0" eaLnBrk="0" fontAlgn="base" hangingPunct="0">
      <a:spcBef>
        <a:spcPct val="0"/>
      </a:spcBef>
      <a:spcAft>
        <a:spcPct val="0"/>
      </a:spcAft>
      <a:defRPr sz="2800" b="1" kern="1200">
        <a:solidFill>
          <a:schemeClr val="tx2"/>
        </a:solidFill>
        <a:latin typeface="Trebuchet MS" charset="0"/>
        <a:ea typeface="+mn-ea"/>
        <a:cs typeface="+mn-cs"/>
      </a:defRPr>
    </a:lvl3pPr>
    <a:lvl4pPr marL="1371600" algn="l" rtl="0" eaLnBrk="0" fontAlgn="base" hangingPunct="0">
      <a:spcBef>
        <a:spcPct val="0"/>
      </a:spcBef>
      <a:spcAft>
        <a:spcPct val="0"/>
      </a:spcAft>
      <a:defRPr sz="2800" b="1" kern="1200">
        <a:solidFill>
          <a:schemeClr val="tx2"/>
        </a:solidFill>
        <a:latin typeface="Trebuchet MS" charset="0"/>
        <a:ea typeface="+mn-ea"/>
        <a:cs typeface="+mn-cs"/>
      </a:defRPr>
    </a:lvl4pPr>
    <a:lvl5pPr marL="1828800" algn="l" rtl="0" eaLnBrk="0" fontAlgn="base" hangingPunct="0">
      <a:spcBef>
        <a:spcPct val="0"/>
      </a:spcBef>
      <a:spcAft>
        <a:spcPct val="0"/>
      </a:spcAft>
      <a:defRPr sz="2800" b="1" kern="1200">
        <a:solidFill>
          <a:schemeClr val="tx2"/>
        </a:solidFill>
        <a:latin typeface="Trebuchet MS" charset="0"/>
        <a:ea typeface="+mn-ea"/>
        <a:cs typeface="+mn-cs"/>
      </a:defRPr>
    </a:lvl5pPr>
    <a:lvl6pPr marL="2286000" algn="l" defTabSz="914400" rtl="0" eaLnBrk="1" latinLnBrk="0" hangingPunct="1">
      <a:defRPr sz="2800" b="1" kern="1200">
        <a:solidFill>
          <a:schemeClr val="tx2"/>
        </a:solidFill>
        <a:latin typeface="Trebuchet MS" charset="0"/>
        <a:ea typeface="+mn-ea"/>
        <a:cs typeface="+mn-cs"/>
      </a:defRPr>
    </a:lvl6pPr>
    <a:lvl7pPr marL="2743200" algn="l" defTabSz="914400" rtl="0" eaLnBrk="1" latinLnBrk="0" hangingPunct="1">
      <a:defRPr sz="2800" b="1" kern="1200">
        <a:solidFill>
          <a:schemeClr val="tx2"/>
        </a:solidFill>
        <a:latin typeface="Trebuchet MS" charset="0"/>
        <a:ea typeface="+mn-ea"/>
        <a:cs typeface="+mn-cs"/>
      </a:defRPr>
    </a:lvl7pPr>
    <a:lvl8pPr marL="3200400" algn="l" defTabSz="914400" rtl="0" eaLnBrk="1" latinLnBrk="0" hangingPunct="1">
      <a:defRPr sz="2800" b="1" kern="1200">
        <a:solidFill>
          <a:schemeClr val="tx2"/>
        </a:solidFill>
        <a:latin typeface="Trebuchet MS" charset="0"/>
        <a:ea typeface="+mn-ea"/>
        <a:cs typeface="+mn-cs"/>
      </a:defRPr>
    </a:lvl8pPr>
    <a:lvl9pPr marL="3657600" algn="l" defTabSz="914400" rtl="0" eaLnBrk="1" latinLnBrk="0" hangingPunct="1">
      <a:defRPr sz="2800" b="1" kern="1200">
        <a:solidFill>
          <a:schemeClr val="tx2"/>
        </a:solidFill>
        <a:latin typeface="Trebuchet M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333333"/>
    <a:srgbClr val="FF9933"/>
    <a:srgbClr val="1C1C1C"/>
    <a:srgbClr val="DADADA"/>
    <a:srgbClr val="FF6600"/>
    <a:srgbClr val="0099DE"/>
    <a:srgbClr val="0084DE"/>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19749" autoAdjust="0"/>
    <p:restoredTop sz="86344" autoAdjust="0"/>
  </p:normalViewPr>
  <p:slideViewPr>
    <p:cSldViewPr showGuides="1">
      <p:cViewPr>
        <p:scale>
          <a:sx n="110" d="100"/>
          <a:sy n="110" d="100"/>
        </p:scale>
        <p:origin x="1688" y="672"/>
      </p:cViewPr>
      <p:guideLst>
        <p:guide orient="horz" pos="2160"/>
        <p:guide pos="2880"/>
      </p:guideLst>
    </p:cSldViewPr>
  </p:slideViewPr>
  <p:outlineViewPr>
    <p:cViewPr>
      <p:scale>
        <a:sx n="33" d="100"/>
        <a:sy n="33" d="100"/>
      </p:scale>
      <p:origin x="0" y="0"/>
    </p:cViewPr>
  </p:outlineViewPr>
  <p:notesTextViewPr>
    <p:cViewPr>
      <p:scale>
        <a:sx n="20" d="100"/>
        <a:sy n="20" d="100"/>
      </p:scale>
      <p:origin x="0" y="0"/>
    </p:cViewPr>
  </p:notesTextViewPr>
  <p:sorterViewPr>
    <p:cViewPr>
      <p:scale>
        <a:sx n="66" d="100"/>
        <a:sy n="66" d="100"/>
      </p:scale>
      <p:origin x="0" y="0"/>
    </p:cViewPr>
  </p:sorterViewPr>
  <p:notesViewPr>
    <p:cSldViewPr showGuides="1">
      <p:cViewPr>
        <p:scale>
          <a:sx n="75" d="100"/>
          <a:sy n="75" d="100"/>
        </p:scale>
        <p:origin x="-1332" y="168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notesMaster" Target="notesMasters/notesMaster1.xml"/><Relationship Id="rId71" Type="http://schemas.openxmlformats.org/officeDocument/2006/relationships/handoutMaster" Target="handoutMasters/handoutMaster1.xml"/><Relationship Id="rId72"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viewProps" Target="viewProps.xml"/><Relationship Id="rId74" Type="http://schemas.openxmlformats.org/officeDocument/2006/relationships/theme" Target="theme/theme1.xml"/><Relationship Id="rId75"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46400" cy="495300"/>
          </a:xfrm>
          <a:prstGeom prst="rect">
            <a:avLst/>
          </a:prstGeom>
          <a:noFill/>
          <a:ln w="9525">
            <a:noFill/>
            <a:miter lim="800000"/>
            <a:headEnd/>
            <a:tailEnd/>
          </a:ln>
          <a:effectLst/>
        </p:spPr>
        <p:txBody>
          <a:bodyPr vert="horz" wrap="square" lIns="95554" tIns="47777" rIns="95554" bIns="47777" numCol="1" anchor="t" anchorCtr="0" compatLnSpc="1">
            <a:prstTxWarp prst="textNoShape">
              <a:avLst/>
            </a:prstTxWarp>
          </a:bodyPr>
          <a:lstStyle>
            <a:lvl1pPr defTabSz="955675" eaLnBrk="1" hangingPunct="1">
              <a:defRPr sz="1300" b="0">
                <a:solidFill>
                  <a:schemeClr val="tx1"/>
                </a:solidFill>
                <a:latin typeface="Arial" charset="0"/>
              </a:defRPr>
            </a:lvl1pPr>
          </a:lstStyle>
          <a:p>
            <a:pPr>
              <a:defRPr/>
            </a:pPr>
            <a:endParaRPr lang="fr-FR"/>
          </a:p>
        </p:txBody>
      </p:sp>
      <p:sp>
        <p:nvSpPr>
          <p:cNvPr id="25603" name="Rectangle 3"/>
          <p:cNvSpPr>
            <a:spLocks noGrp="1" noChangeArrowheads="1"/>
          </p:cNvSpPr>
          <p:nvPr>
            <p:ph type="dt" sz="quarter" idx="1"/>
          </p:nvPr>
        </p:nvSpPr>
        <p:spPr bwMode="auto">
          <a:xfrm>
            <a:off x="3849688" y="0"/>
            <a:ext cx="2946400" cy="495300"/>
          </a:xfrm>
          <a:prstGeom prst="rect">
            <a:avLst/>
          </a:prstGeom>
          <a:noFill/>
          <a:ln w="9525">
            <a:noFill/>
            <a:miter lim="800000"/>
            <a:headEnd/>
            <a:tailEnd/>
          </a:ln>
          <a:effectLst/>
        </p:spPr>
        <p:txBody>
          <a:bodyPr vert="horz" wrap="square" lIns="95554" tIns="47777" rIns="95554" bIns="47777" numCol="1" anchor="t" anchorCtr="0" compatLnSpc="1">
            <a:prstTxWarp prst="textNoShape">
              <a:avLst/>
            </a:prstTxWarp>
          </a:bodyPr>
          <a:lstStyle>
            <a:lvl1pPr algn="r" defTabSz="955675" eaLnBrk="1" hangingPunct="1">
              <a:defRPr sz="1300" b="0">
                <a:solidFill>
                  <a:schemeClr val="tx1"/>
                </a:solidFill>
                <a:latin typeface="Arial" charset="0"/>
              </a:defRPr>
            </a:lvl1pPr>
          </a:lstStyle>
          <a:p>
            <a:pPr>
              <a:defRPr/>
            </a:pPr>
            <a:endParaRPr lang="fr-FR"/>
          </a:p>
        </p:txBody>
      </p:sp>
      <p:sp>
        <p:nvSpPr>
          <p:cNvPr id="25604" name="Rectangle 4"/>
          <p:cNvSpPr>
            <a:spLocks noGrp="1" noChangeArrowheads="1"/>
          </p:cNvSpPr>
          <p:nvPr>
            <p:ph type="ftr" sz="quarter" idx="2"/>
          </p:nvPr>
        </p:nvSpPr>
        <p:spPr bwMode="auto">
          <a:xfrm>
            <a:off x="0" y="9429750"/>
            <a:ext cx="2946400" cy="495300"/>
          </a:xfrm>
          <a:prstGeom prst="rect">
            <a:avLst/>
          </a:prstGeom>
          <a:noFill/>
          <a:ln w="9525">
            <a:noFill/>
            <a:miter lim="800000"/>
            <a:headEnd/>
            <a:tailEnd/>
          </a:ln>
          <a:effectLst/>
        </p:spPr>
        <p:txBody>
          <a:bodyPr vert="horz" wrap="square" lIns="95554" tIns="47777" rIns="95554" bIns="47777" numCol="1" anchor="b" anchorCtr="0" compatLnSpc="1">
            <a:prstTxWarp prst="textNoShape">
              <a:avLst/>
            </a:prstTxWarp>
          </a:bodyPr>
          <a:lstStyle>
            <a:lvl1pPr defTabSz="955675" eaLnBrk="1" hangingPunct="1">
              <a:defRPr sz="1300" b="0">
                <a:solidFill>
                  <a:schemeClr val="tx1"/>
                </a:solidFill>
                <a:latin typeface="Arial" charset="0"/>
              </a:defRPr>
            </a:lvl1pPr>
          </a:lstStyle>
          <a:p>
            <a:pPr>
              <a:defRPr/>
            </a:pPr>
            <a:endParaRPr lang="fr-FR"/>
          </a:p>
        </p:txBody>
      </p:sp>
      <p:sp>
        <p:nvSpPr>
          <p:cNvPr id="25605" name="Rectangle 5"/>
          <p:cNvSpPr>
            <a:spLocks noGrp="1" noChangeArrowheads="1"/>
          </p:cNvSpPr>
          <p:nvPr>
            <p:ph type="sldNum" sz="quarter" idx="3"/>
          </p:nvPr>
        </p:nvSpPr>
        <p:spPr bwMode="auto">
          <a:xfrm>
            <a:off x="3849688" y="9429750"/>
            <a:ext cx="2946400" cy="495300"/>
          </a:xfrm>
          <a:prstGeom prst="rect">
            <a:avLst/>
          </a:prstGeom>
          <a:noFill/>
          <a:ln w="9525">
            <a:noFill/>
            <a:miter lim="800000"/>
            <a:headEnd/>
            <a:tailEnd/>
          </a:ln>
          <a:effectLst/>
        </p:spPr>
        <p:txBody>
          <a:bodyPr vert="horz" wrap="square" lIns="95554" tIns="47777" rIns="95554" bIns="47777" numCol="1" anchor="b" anchorCtr="0" compatLnSpc="1">
            <a:prstTxWarp prst="textNoShape">
              <a:avLst/>
            </a:prstTxWarp>
          </a:bodyPr>
          <a:lstStyle>
            <a:lvl1pPr algn="r" defTabSz="955675" eaLnBrk="1" hangingPunct="1">
              <a:defRPr sz="1300" b="0">
                <a:solidFill>
                  <a:schemeClr val="tx1"/>
                </a:solidFill>
                <a:latin typeface="Arial" panose="020B0604020202020204" pitchFamily="34" charset="0"/>
              </a:defRPr>
            </a:lvl1pPr>
          </a:lstStyle>
          <a:p>
            <a:pPr>
              <a:defRPr/>
            </a:pPr>
            <a:fld id="{EA8E1E43-2EC1-034E-9F53-164F60AFFFFF}" type="slidenum">
              <a:rPr lang="fr-FR" altLang="fr-FR"/>
              <a:pPr>
                <a:defRPr/>
              </a:pPr>
              <a:t>‹#›</a:t>
            </a:fld>
            <a:endParaRPr lang="fr-FR" altLang="fr-F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5300"/>
          </a:xfrm>
          <a:prstGeom prst="rect">
            <a:avLst/>
          </a:prstGeom>
          <a:noFill/>
          <a:ln w="9525">
            <a:noFill/>
            <a:miter lim="800000"/>
            <a:headEnd/>
            <a:tailEnd/>
          </a:ln>
          <a:effectLst/>
        </p:spPr>
        <p:txBody>
          <a:bodyPr vert="horz" wrap="square" lIns="95554" tIns="47777" rIns="95554" bIns="47777" numCol="1" anchor="t" anchorCtr="0" compatLnSpc="1">
            <a:prstTxWarp prst="textNoShape">
              <a:avLst/>
            </a:prstTxWarp>
          </a:bodyPr>
          <a:lstStyle>
            <a:lvl1pPr defTabSz="955675" eaLnBrk="1" hangingPunct="1">
              <a:defRPr sz="1300" b="0">
                <a:solidFill>
                  <a:schemeClr val="tx1"/>
                </a:solidFill>
                <a:latin typeface="Arial" charset="0"/>
              </a:defRPr>
            </a:lvl1pPr>
          </a:lstStyle>
          <a:p>
            <a:pPr>
              <a:defRPr/>
            </a:pPr>
            <a:endParaRPr lang="fr-FR"/>
          </a:p>
        </p:txBody>
      </p:sp>
      <p:sp>
        <p:nvSpPr>
          <p:cNvPr id="4099" name="Rectangle 3"/>
          <p:cNvSpPr>
            <a:spLocks noGrp="1" noChangeArrowheads="1"/>
          </p:cNvSpPr>
          <p:nvPr>
            <p:ph type="dt" idx="1"/>
          </p:nvPr>
        </p:nvSpPr>
        <p:spPr bwMode="auto">
          <a:xfrm>
            <a:off x="3849688" y="0"/>
            <a:ext cx="2946400" cy="495300"/>
          </a:xfrm>
          <a:prstGeom prst="rect">
            <a:avLst/>
          </a:prstGeom>
          <a:noFill/>
          <a:ln w="9525">
            <a:noFill/>
            <a:miter lim="800000"/>
            <a:headEnd/>
            <a:tailEnd/>
          </a:ln>
          <a:effectLst/>
        </p:spPr>
        <p:txBody>
          <a:bodyPr vert="horz" wrap="square" lIns="95554" tIns="47777" rIns="95554" bIns="47777" numCol="1" anchor="t" anchorCtr="0" compatLnSpc="1">
            <a:prstTxWarp prst="textNoShape">
              <a:avLst/>
            </a:prstTxWarp>
          </a:bodyPr>
          <a:lstStyle>
            <a:lvl1pPr algn="r" defTabSz="955675" eaLnBrk="1" hangingPunct="1">
              <a:defRPr sz="1300" b="0">
                <a:solidFill>
                  <a:schemeClr val="tx1"/>
                </a:solidFill>
                <a:latin typeface="Arial" charset="0"/>
              </a:defRPr>
            </a:lvl1pPr>
          </a:lstStyle>
          <a:p>
            <a:pPr>
              <a:defRPr/>
            </a:pPr>
            <a:endParaRPr lang="fr-FR"/>
          </a:p>
        </p:txBody>
      </p:sp>
      <p:sp>
        <p:nvSpPr>
          <p:cNvPr id="4100" name="Rectangle 4"/>
          <p:cNvSpPr>
            <a:spLocks noRot="1" noChangeArrowheads="1" noTextEdit="1"/>
          </p:cNvSpPr>
          <p:nvPr>
            <p:ph type="sldImg" idx="2"/>
          </p:nvPr>
        </p:nvSpPr>
        <p:spPr bwMode="auto">
          <a:xfrm>
            <a:off x="917575" y="744538"/>
            <a:ext cx="4964113"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01" name="Rectangle 5"/>
          <p:cNvSpPr>
            <a:spLocks noGrp="1" noChangeArrowheads="1"/>
          </p:cNvSpPr>
          <p:nvPr>
            <p:ph type="body" sz="quarter" idx="3"/>
          </p:nvPr>
        </p:nvSpPr>
        <p:spPr bwMode="auto">
          <a:xfrm>
            <a:off x="868363" y="4746625"/>
            <a:ext cx="5051425" cy="4467225"/>
          </a:xfrm>
          <a:prstGeom prst="rect">
            <a:avLst/>
          </a:prstGeom>
          <a:noFill/>
          <a:ln w="9525">
            <a:noFill/>
            <a:miter lim="800000"/>
            <a:headEnd/>
            <a:tailEnd/>
          </a:ln>
          <a:effectLst/>
        </p:spPr>
        <p:txBody>
          <a:bodyPr vert="horz" wrap="square" lIns="95554" tIns="47777" rIns="95554" bIns="47777"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p:txBody>
      </p:sp>
      <p:sp>
        <p:nvSpPr>
          <p:cNvPr id="4102" name="Rectangle 6"/>
          <p:cNvSpPr>
            <a:spLocks noGrp="1" noChangeArrowheads="1"/>
          </p:cNvSpPr>
          <p:nvPr>
            <p:ph type="ftr" sz="quarter" idx="4"/>
          </p:nvPr>
        </p:nvSpPr>
        <p:spPr bwMode="auto">
          <a:xfrm>
            <a:off x="0" y="9644063"/>
            <a:ext cx="2946400" cy="280987"/>
          </a:xfrm>
          <a:prstGeom prst="rect">
            <a:avLst/>
          </a:prstGeom>
          <a:noFill/>
          <a:ln w="9525">
            <a:noFill/>
            <a:miter lim="800000"/>
            <a:headEnd/>
            <a:tailEnd/>
          </a:ln>
          <a:effectLst/>
        </p:spPr>
        <p:txBody>
          <a:bodyPr vert="horz" wrap="square" lIns="95554" tIns="47777" rIns="95554" bIns="47777" numCol="1" anchor="b" anchorCtr="0" compatLnSpc="1">
            <a:prstTxWarp prst="textNoShape">
              <a:avLst/>
            </a:prstTxWarp>
          </a:bodyPr>
          <a:lstStyle>
            <a:lvl1pPr defTabSz="955675" eaLnBrk="1" hangingPunct="1">
              <a:spcBef>
                <a:spcPct val="50000"/>
              </a:spcBef>
              <a:defRPr sz="1300" b="0">
                <a:solidFill>
                  <a:schemeClr val="tx1"/>
                </a:solidFill>
                <a:latin typeface="Arial" charset="0"/>
              </a:defRPr>
            </a:lvl1pPr>
          </a:lstStyle>
          <a:p>
            <a:pPr>
              <a:defRPr/>
            </a:pPr>
            <a:endParaRPr lang="fr-FR"/>
          </a:p>
        </p:txBody>
      </p:sp>
      <p:sp>
        <p:nvSpPr>
          <p:cNvPr id="4103" name="Rectangle 7"/>
          <p:cNvSpPr>
            <a:spLocks noGrp="1" noChangeArrowheads="1"/>
          </p:cNvSpPr>
          <p:nvPr>
            <p:ph type="sldNum" sz="quarter" idx="5"/>
          </p:nvPr>
        </p:nvSpPr>
        <p:spPr bwMode="auto">
          <a:xfrm>
            <a:off x="3849688" y="9429750"/>
            <a:ext cx="2946400" cy="495300"/>
          </a:xfrm>
          <a:prstGeom prst="rect">
            <a:avLst/>
          </a:prstGeom>
          <a:noFill/>
          <a:ln w="9525">
            <a:noFill/>
            <a:miter lim="800000"/>
            <a:headEnd/>
            <a:tailEnd/>
          </a:ln>
          <a:effectLst/>
        </p:spPr>
        <p:txBody>
          <a:bodyPr vert="horz" wrap="square" lIns="95554" tIns="47777" rIns="95554" bIns="47777" numCol="1" anchor="b" anchorCtr="0" compatLnSpc="1">
            <a:prstTxWarp prst="textNoShape">
              <a:avLst/>
            </a:prstTxWarp>
          </a:bodyPr>
          <a:lstStyle>
            <a:lvl1pPr algn="r" defTabSz="955675" eaLnBrk="1" hangingPunct="1">
              <a:defRPr sz="1300" b="0">
                <a:solidFill>
                  <a:schemeClr val="tx1"/>
                </a:solidFill>
                <a:latin typeface="Arial" panose="020B0604020202020204" pitchFamily="34" charset="0"/>
              </a:defRPr>
            </a:lvl1pPr>
          </a:lstStyle>
          <a:p>
            <a:pPr>
              <a:defRPr/>
            </a:pPr>
            <a:fld id="{C5B83821-A9AF-374C-833D-63E9D62AA8AE}" type="slidenum">
              <a:rPr lang="fr-FR" altLang="fr-FR"/>
              <a:pPr>
                <a:defRPr/>
              </a:pPr>
              <a:t>‹#›</a:t>
            </a:fld>
            <a:endParaRPr lang="fr-FR" altLang="fr-FR"/>
          </a:p>
        </p:txBody>
      </p:sp>
      <p:sp>
        <p:nvSpPr>
          <p:cNvPr id="4104" name="Text Box 8"/>
          <p:cNvSpPr txBox="1">
            <a:spLocks noChangeArrowheads="1"/>
          </p:cNvSpPr>
          <p:nvPr/>
        </p:nvSpPr>
        <p:spPr bwMode="auto">
          <a:xfrm>
            <a:off x="158750" y="9640888"/>
            <a:ext cx="2447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2"/>
                </a:solidFill>
                <a:latin typeface="Trebuchet MS" charset="0"/>
              </a:defRPr>
            </a:lvl1pPr>
            <a:lvl2pPr marL="742950" indent="-285750">
              <a:defRPr sz="2800" b="1">
                <a:solidFill>
                  <a:schemeClr val="tx2"/>
                </a:solidFill>
                <a:latin typeface="Trebuchet MS" charset="0"/>
              </a:defRPr>
            </a:lvl2pPr>
            <a:lvl3pPr marL="1143000" indent="-228600">
              <a:defRPr sz="2800" b="1">
                <a:solidFill>
                  <a:schemeClr val="tx2"/>
                </a:solidFill>
                <a:latin typeface="Trebuchet MS" charset="0"/>
              </a:defRPr>
            </a:lvl3pPr>
            <a:lvl4pPr marL="1600200" indent="-228600">
              <a:defRPr sz="2800" b="1">
                <a:solidFill>
                  <a:schemeClr val="tx2"/>
                </a:solidFill>
                <a:latin typeface="Trebuchet MS" charset="0"/>
              </a:defRPr>
            </a:lvl4pPr>
            <a:lvl5pPr marL="2057400" indent="-228600">
              <a:defRPr sz="2800" b="1">
                <a:solidFill>
                  <a:schemeClr val="tx2"/>
                </a:solidFill>
                <a:latin typeface="Trebuchet MS" charset="0"/>
              </a:defRPr>
            </a:lvl5pPr>
            <a:lvl6pPr marL="2514600" indent="-228600" eaLnBrk="0" fontAlgn="base" hangingPunct="0">
              <a:spcBef>
                <a:spcPct val="0"/>
              </a:spcBef>
              <a:spcAft>
                <a:spcPct val="0"/>
              </a:spcAft>
              <a:defRPr sz="2800" b="1">
                <a:solidFill>
                  <a:schemeClr val="tx2"/>
                </a:solidFill>
                <a:latin typeface="Trebuchet MS" charset="0"/>
              </a:defRPr>
            </a:lvl6pPr>
            <a:lvl7pPr marL="2971800" indent="-228600" eaLnBrk="0" fontAlgn="base" hangingPunct="0">
              <a:spcBef>
                <a:spcPct val="0"/>
              </a:spcBef>
              <a:spcAft>
                <a:spcPct val="0"/>
              </a:spcAft>
              <a:defRPr sz="2800" b="1">
                <a:solidFill>
                  <a:schemeClr val="tx2"/>
                </a:solidFill>
                <a:latin typeface="Trebuchet MS" charset="0"/>
              </a:defRPr>
            </a:lvl7pPr>
            <a:lvl8pPr marL="3429000" indent="-228600" eaLnBrk="0" fontAlgn="base" hangingPunct="0">
              <a:spcBef>
                <a:spcPct val="0"/>
              </a:spcBef>
              <a:spcAft>
                <a:spcPct val="0"/>
              </a:spcAft>
              <a:defRPr sz="2800" b="1">
                <a:solidFill>
                  <a:schemeClr val="tx2"/>
                </a:solidFill>
                <a:latin typeface="Trebuchet MS" charset="0"/>
              </a:defRPr>
            </a:lvl8pPr>
            <a:lvl9pPr marL="3886200" indent="-228600" eaLnBrk="0" fontAlgn="base" hangingPunct="0">
              <a:spcBef>
                <a:spcPct val="0"/>
              </a:spcBef>
              <a:spcAft>
                <a:spcPct val="0"/>
              </a:spcAft>
              <a:defRPr sz="2800" b="1">
                <a:solidFill>
                  <a:schemeClr val="tx2"/>
                </a:solidFill>
                <a:latin typeface="Trebuchet MS" charset="0"/>
              </a:defRPr>
            </a:lvl9pPr>
          </a:lstStyle>
          <a:p>
            <a:pPr eaLnBrk="1" hangingPunct="1">
              <a:spcBef>
                <a:spcPct val="50000"/>
              </a:spcBef>
              <a:defRPr/>
            </a:pPr>
            <a:r>
              <a:rPr lang="fr-FR" altLang="fr-FR" sz="1000" b="0">
                <a:solidFill>
                  <a:srgbClr val="333333"/>
                </a:solidFill>
              </a:rPr>
              <a:t>Ce support est la propriété d’IB SA</a:t>
            </a:r>
            <a:endParaRPr lang="fr-FR" altLang="fr-FR" b="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Arial" charset="0"/>
        <a:ea typeface="+mn-ea"/>
        <a:cs typeface="+mn-cs"/>
      </a:defRPr>
    </a:lvl1pPr>
    <a:lvl2pPr marL="269875" indent="-90488" algn="l" rtl="0" eaLnBrk="0" fontAlgn="base" hangingPunct="0">
      <a:spcBef>
        <a:spcPct val="20000"/>
      </a:spcBef>
      <a:spcAft>
        <a:spcPct val="0"/>
      </a:spcAft>
      <a:buChar char="•"/>
      <a:defRPr sz="1000" kern="1200">
        <a:solidFill>
          <a:schemeClr val="tx1"/>
        </a:solidFill>
        <a:latin typeface="Arial" charset="0"/>
        <a:ea typeface="+mn-ea"/>
        <a:cs typeface="+mn-cs"/>
      </a:defRPr>
    </a:lvl2pPr>
    <a:lvl3pPr marL="538163" indent="-87313" algn="l" rtl="0" eaLnBrk="0" fontAlgn="base" hangingPunct="0">
      <a:spcBef>
        <a:spcPct val="20000"/>
      </a:spcBef>
      <a:spcAft>
        <a:spcPct val="0"/>
      </a:spcAft>
      <a:buChar char="•"/>
      <a:defRPr sz="1000" kern="1200">
        <a:solidFill>
          <a:schemeClr val="tx1"/>
        </a:solidFill>
        <a:latin typeface="Arial" charset="0"/>
        <a:ea typeface="+mn-ea"/>
        <a:cs typeface="+mn-cs"/>
      </a:defRPr>
    </a:lvl3pPr>
    <a:lvl4pPr marL="796925" indent="-79375" algn="l" rtl="0" eaLnBrk="0" fontAlgn="base" hangingPunct="0">
      <a:spcBef>
        <a:spcPct val="20000"/>
      </a:spcBef>
      <a:spcAft>
        <a:spcPct val="0"/>
      </a:spcAft>
      <a:buChar char="•"/>
      <a:defRPr sz="900" kern="1200">
        <a:solidFill>
          <a:schemeClr val="tx1"/>
        </a:solidFill>
        <a:latin typeface="Arial" charset="0"/>
        <a:ea typeface="+mn-ea"/>
        <a:cs typeface="+mn-cs"/>
      </a:defRPr>
    </a:lvl4pPr>
    <a:lvl5pPr marL="2057400" indent="-228600" algn="l" rtl="0" eaLnBrk="0" fontAlgn="base" hangingPunct="0">
      <a:spcBef>
        <a:spcPct val="30000"/>
      </a:spcBef>
      <a:spcAft>
        <a:spcPct val="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a:spcBef>
                <a:spcPct val="30000"/>
              </a:spcBef>
              <a:defRPr sz="1100">
                <a:solidFill>
                  <a:schemeClr val="tx1"/>
                </a:solidFill>
                <a:latin typeface="Arial" charset="0"/>
              </a:defRPr>
            </a:lvl1pPr>
            <a:lvl2pPr marL="742950" indent="-285750" defTabSz="955675">
              <a:spcBef>
                <a:spcPct val="20000"/>
              </a:spcBef>
              <a:buChar char="•"/>
              <a:defRPr sz="1000">
                <a:solidFill>
                  <a:schemeClr val="tx1"/>
                </a:solidFill>
                <a:latin typeface="Arial" charset="0"/>
              </a:defRPr>
            </a:lvl2pPr>
            <a:lvl3pPr marL="1143000" indent="-228600" defTabSz="955675">
              <a:spcBef>
                <a:spcPct val="20000"/>
              </a:spcBef>
              <a:buChar char="•"/>
              <a:defRPr sz="1000">
                <a:solidFill>
                  <a:schemeClr val="tx1"/>
                </a:solidFill>
                <a:latin typeface="Arial" charset="0"/>
              </a:defRPr>
            </a:lvl3pPr>
            <a:lvl4pPr marL="1600200" indent="-228600" defTabSz="955675">
              <a:spcBef>
                <a:spcPct val="20000"/>
              </a:spcBef>
              <a:buChar char="•"/>
              <a:defRPr sz="900">
                <a:solidFill>
                  <a:schemeClr val="tx1"/>
                </a:solidFill>
                <a:latin typeface="Arial" charset="0"/>
              </a:defRPr>
            </a:lvl4pPr>
            <a:lvl5pPr marL="2057400" indent="-228600" defTabSz="955675">
              <a:spcBef>
                <a:spcPct val="30000"/>
              </a:spcBef>
              <a:defRPr sz="1000">
                <a:solidFill>
                  <a:schemeClr val="tx1"/>
                </a:solidFill>
                <a:latin typeface="Arial" charset="0"/>
              </a:defRPr>
            </a:lvl5pPr>
            <a:lvl6pPr marL="2514600" indent="-228600" defTabSz="955675" eaLnBrk="0" fontAlgn="base" hangingPunct="0">
              <a:spcBef>
                <a:spcPct val="30000"/>
              </a:spcBef>
              <a:spcAft>
                <a:spcPct val="0"/>
              </a:spcAft>
              <a:defRPr sz="1000">
                <a:solidFill>
                  <a:schemeClr val="tx1"/>
                </a:solidFill>
                <a:latin typeface="Arial" charset="0"/>
              </a:defRPr>
            </a:lvl6pPr>
            <a:lvl7pPr marL="2971800" indent="-228600" defTabSz="955675" eaLnBrk="0" fontAlgn="base" hangingPunct="0">
              <a:spcBef>
                <a:spcPct val="30000"/>
              </a:spcBef>
              <a:spcAft>
                <a:spcPct val="0"/>
              </a:spcAft>
              <a:defRPr sz="1000">
                <a:solidFill>
                  <a:schemeClr val="tx1"/>
                </a:solidFill>
                <a:latin typeface="Arial" charset="0"/>
              </a:defRPr>
            </a:lvl7pPr>
            <a:lvl8pPr marL="3429000" indent="-228600" defTabSz="955675" eaLnBrk="0" fontAlgn="base" hangingPunct="0">
              <a:spcBef>
                <a:spcPct val="30000"/>
              </a:spcBef>
              <a:spcAft>
                <a:spcPct val="0"/>
              </a:spcAft>
              <a:defRPr sz="1000">
                <a:solidFill>
                  <a:schemeClr val="tx1"/>
                </a:solidFill>
                <a:latin typeface="Arial" charset="0"/>
              </a:defRPr>
            </a:lvl8pPr>
            <a:lvl9pPr marL="3886200" indent="-228600" defTabSz="955675" eaLnBrk="0" fontAlgn="base" hangingPunct="0">
              <a:spcBef>
                <a:spcPct val="30000"/>
              </a:spcBef>
              <a:spcAft>
                <a:spcPct val="0"/>
              </a:spcAft>
              <a:defRPr sz="1000">
                <a:solidFill>
                  <a:schemeClr val="tx1"/>
                </a:solidFill>
                <a:latin typeface="Arial" charset="0"/>
              </a:defRPr>
            </a:lvl9pPr>
          </a:lstStyle>
          <a:p>
            <a:pPr>
              <a:spcBef>
                <a:spcPct val="0"/>
              </a:spcBef>
            </a:pPr>
            <a:fld id="{79725D8A-C003-724D-B7B2-22E24459BFF7}" type="slidenum">
              <a:rPr lang="fr-FR" altLang="fr-FR" sz="1300"/>
              <a:pPr>
                <a:spcBef>
                  <a:spcPct val="0"/>
                </a:spcBef>
              </a:pPr>
              <a:t>1</a:t>
            </a:fld>
            <a:endParaRPr lang="fr-FR" altLang="fr-FR" sz="1300"/>
          </a:p>
        </p:txBody>
      </p:sp>
      <p:sp>
        <p:nvSpPr>
          <p:cNvPr id="7170" name="Rectangle 2"/>
          <p:cNvSpPr>
            <a:spLocks noRot="1" noChangeArrowheads="1" noTextEdit="1"/>
          </p:cNvSpPr>
          <p:nvPr>
            <p:ph type="sldImg"/>
          </p:nvPr>
        </p:nvSpPr>
        <p:spPr>
          <a:ln/>
        </p:spPr>
      </p:sp>
      <p:sp>
        <p:nvSpPr>
          <p:cNvPr id="7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fr-FR" altLang="fr-F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5B83821-A9AF-374C-833D-63E9D62AA8AE}" type="slidenum">
              <a:rPr lang="fr-FR" altLang="fr-FR" smtClean="0"/>
              <a:pPr>
                <a:defRPr/>
              </a:pPr>
              <a:t>4</a:t>
            </a:fld>
            <a:endParaRPr lang="fr-FR" altLang="fr-FR"/>
          </a:p>
        </p:txBody>
      </p:sp>
    </p:spTree>
    <p:extLst>
      <p:ext uri="{BB962C8B-B14F-4D97-AF65-F5344CB8AC3E}">
        <p14:creationId xmlns:p14="http://schemas.microsoft.com/office/powerpoint/2010/main" val="793255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fr-FR"/>
              <a:t>https://hub.docker.com/r/nickistre/centos-lamp/~/dockerfile/</a:t>
            </a:r>
          </a:p>
          <a:p>
            <a:r>
              <a:rPr lang="fr-FR" altLang="fr-FR"/>
              <a:t>https://github.com/tkyk/docker-compose-lamp</a:t>
            </a:r>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a:defRPr sz="2800" b="1">
                <a:solidFill>
                  <a:schemeClr val="tx2"/>
                </a:solidFill>
                <a:latin typeface="Trebuchet MS" charset="0"/>
              </a:defRPr>
            </a:lvl1pPr>
            <a:lvl2pPr marL="742950" indent="-285750" defTabSz="955675">
              <a:defRPr sz="2800" b="1">
                <a:solidFill>
                  <a:schemeClr val="tx2"/>
                </a:solidFill>
                <a:latin typeface="Trebuchet MS" charset="0"/>
              </a:defRPr>
            </a:lvl2pPr>
            <a:lvl3pPr marL="1143000" indent="-228600" defTabSz="955675">
              <a:defRPr sz="2800" b="1">
                <a:solidFill>
                  <a:schemeClr val="tx2"/>
                </a:solidFill>
                <a:latin typeface="Trebuchet MS" charset="0"/>
              </a:defRPr>
            </a:lvl3pPr>
            <a:lvl4pPr marL="1600200" indent="-228600" defTabSz="955675">
              <a:defRPr sz="2800" b="1">
                <a:solidFill>
                  <a:schemeClr val="tx2"/>
                </a:solidFill>
                <a:latin typeface="Trebuchet MS" charset="0"/>
              </a:defRPr>
            </a:lvl4pPr>
            <a:lvl5pPr marL="2057400" indent="-228600" defTabSz="955675">
              <a:defRPr sz="2800" b="1">
                <a:solidFill>
                  <a:schemeClr val="tx2"/>
                </a:solidFill>
                <a:latin typeface="Trebuchet MS" charset="0"/>
              </a:defRPr>
            </a:lvl5pPr>
            <a:lvl6pPr marL="2514600" indent="-228600" defTabSz="955675" eaLnBrk="0" fontAlgn="base" hangingPunct="0">
              <a:spcBef>
                <a:spcPct val="0"/>
              </a:spcBef>
              <a:spcAft>
                <a:spcPct val="0"/>
              </a:spcAft>
              <a:defRPr sz="2800" b="1">
                <a:solidFill>
                  <a:schemeClr val="tx2"/>
                </a:solidFill>
                <a:latin typeface="Trebuchet MS" charset="0"/>
              </a:defRPr>
            </a:lvl6pPr>
            <a:lvl7pPr marL="2971800" indent="-228600" defTabSz="955675" eaLnBrk="0" fontAlgn="base" hangingPunct="0">
              <a:spcBef>
                <a:spcPct val="0"/>
              </a:spcBef>
              <a:spcAft>
                <a:spcPct val="0"/>
              </a:spcAft>
              <a:defRPr sz="2800" b="1">
                <a:solidFill>
                  <a:schemeClr val="tx2"/>
                </a:solidFill>
                <a:latin typeface="Trebuchet MS" charset="0"/>
              </a:defRPr>
            </a:lvl7pPr>
            <a:lvl8pPr marL="3429000" indent="-228600" defTabSz="955675" eaLnBrk="0" fontAlgn="base" hangingPunct="0">
              <a:spcBef>
                <a:spcPct val="0"/>
              </a:spcBef>
              <a:spcAft>
                <a:spcPct val="0"/>
              </a:spcAft>
              <a:defRPr sz="2800" b="1">
                <a:solidFill>
                  <a:schemeClr val="tx2"/>
                </a:solidFill>
                <a:latin typeface="Trebuchet MS" charset="0"/>
              </a:defRPr>
            </a:lvl8pPr>
            <a:lvl9pPr marL="3886200" indent="-228600" defTabSz="955675" eaLnBrk="0" fontAlgn="base" hangingPunct="0">
              <a:spcBef>
                <a:spcPct val="0"/>
              </a:spcBef>
              <a:spcAft>
                <a:spcPct val="0"/>
              </a:spcAft>
              <a:defRPr sz="2800" b="1">
                <a:solidFill>
                  <a:schemeClr val="tx2"/>
                </a:solidFill>
                <a:latin typeface="Trebuchet MS" charset="0"/>
              </a:defRPr>
            </a:lvl9pPr>
          </a:lstStyle>
          <a:p>
            <a:fld id="{8861239E-7EFA-EC4B-89AB-F2D9CA750923}" type="slidenum">
              <a:rPr lang="fr-FR" altLang="fr-FR" sz="1300" b="0">
                <a:solidFill>
                  <a:schemeClr val="tx1"/>
                </a:solidFill>
                <a:latin typeface="Arial" charset="0"/>
              </a:rPr>
              <a:pPr/>
              <a:t>33</a:t>
            </a:fld>
            <a:endParaRPr lang="fr-FR" altLang="fr-FR" sz="1300" b="0">
              <a:solidFill>
                <a:schemeClr val="tx1"/>
              </a:solidFill>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a:ln/>
        </p:spPr>
      </p:sp>
      <p:sp>
        <p:nvSpPr>
          <p:cNvPr id="368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fr-FR"/>
              <a:t>https://hub.docker.com/r/nickistre/centos-lamp/~/dockerfile/</a:t>
            </a:r>
          </a:p>
          <a:p>
            <a:r>
              <a:rPr lang="fr-FR" altLang="fr-FR"/>
              <a:t>https://github.com/tkyk/docker-compose-lamp</a:t>
            </a:r>
          </a:p>
        </p:txBody>
      </p:sp>
      <p:sp>
        <p:nvSpPr>
          <p:cNvPr id="368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a:defRPr sz="2800" b="1">
                <a:solidFill>
                  <a:schemeClr val="tx2"/>
                </a:solidFill>
                <a:latin typeface="Trebuchet MS" charset="0"/>
              </a:defRPr>
            </a:lvl1pPr>
            <a:lvl2pPr marL="742950" indent="-285750" defTabSz="955675">
              <a:defRPr sz="2800" b="1">
                <a:solidFill>
                  <a:schemeClr val="tx2"/>
                </a:solidFill>
                <a:latin typeface="Trebuchet MS" charset="0"/>
              </a:defRPr>
            </a:lvl2pPr>
            <a:lvl3pPr marL="1143000" indent="-228600" defTabSz="955675">
              <a:defRPr sz="2800" b="1">
                <a:solidFill>
                  <a:schemeClr val="tx2"/>
                </a:solidFill>
                <a:latin typeface="Trebuchet MS" charset="0"/>
              </a:defRPr>
            </a:lvl3pPr>
            <a:lvl4pPr marL="1600200" indent="-228600" defTabSz="955675">
              <a:defRPr sz="2800" b="1">
                <a:solidFill>
                  <a:schemeClr val="tx2"/>
                </a:solidFill>
                <a:latin typeface="Trebuchet MS" charset="0"/>
              </a:defRPr>
            </a:lvl4pPr>
            <a:lvl5pPr marL="2057400" indent="-228600" defTabSz="955675">
              <a:defRPr sz="2800" b="1">
                <a:solidFill>
                  <a:schemeClr val="tx2"/>
                </a:solidFill>
                <a:latin typeface="Trebuchet MS" charset="0"/>
              </a:defRPr>
            </a:lvl5pPr>
            <a:lvl6pPr marL="2514600" indent="-228600" defTabSz="955675" eaLnBrk="0" fontAlgn="base" hangingPunct="0">
              <a:spcBef>
                <a:spcPct val="0"/>
              </a:spcBef>
              <a:spcAft>
                <a:spcPct val="0"/>
              </a:spcAft>
              <a:defRPr sz="2800" b="1">
                <a:solidFill>
                  <a:schemeClr val="tx2"/>
                </a:solidFill>
                <a:latin typeface="Trebuchet MS" charset="0"/>
              </a:defRPr>
            </a:lvl6pPr>
            <a:lvl7pPr marL="2971800" indent="-228600" defTabSz="955675" eaLnBrk="0" fontAlgn="base" hangingPunct="0">
              <a:spcBef>
                <a:spcPct val="0"/>
              </a:spcBef>
              <a:spcAft>
                <a:spcPct val="0"/>
              </a:spcAft>
              <a:defRPr sz="2800" b="1">
                <a:solidFill>
                  <a:schemeClr val="tx2"/>
                </a:solidFill>
                <a:latin typeface="Trebuchet MS" charset="0"/>
              </a:defRPr>
            </a:lvl7pPr>
            <a:lvl8pPr marL="3429000" indent="-228600" defTabSz="955675" eaLnBrk="0" fontAlgn="base" hangingPunct="0">
              <a:spcBef>
                <a:spcPct val="0"/>
              </a:spcBef>
              <a:spcAft>
                <a:spcPct val="0"/>
              </a:spcAft>
              <a:defRPr sz="2800" b="1">
                <a:solidFill>
                  <a:schemeClr val="tx2"/>
                </a:solidFill>
                <a:latin typeface="Trebuchet MS" charset="0"/>
              </a:defRPr>
            </a:lvl8pPr>
            <a:lvl9pPr marL="3886200" indent="-228600" defTabSz="955675" eaLnBrk="0" fontAlgn="base" hangingPunct="0">
              <a:spcBef>
                <a:spcPct val="0"/>
              </a:spcBef>
              <a:spcAft>
                <a:spcPct val="0"/>
              </a:spcAft>
              <a:defRPr sz="2800" b="1">
                <a:solidFill>
                  <a:schemeClr val="tx2"/>
                </a:solidFill>
                <a:latin typeface="Trebuchet MS" charset="0"/>
              </a:defRPr>
            </a:lvl9pPr>
          </a:lstStyle>
          <a:p>
            <a:fld id="{AABEEED1-460C-A746-A71C-E4877E358C88}" type="slidenum">
              <a:rPr lang="fr-FR" altLang="fr-FR" sz="1300" b="0">
                <a:solidFill>
                  <a:schemeClr val="tx1"/>
                </a:solidFill>
                <a:latin typeface="Arial" charset="0"/>
              </a:rPr>
              <a:pPr/>
              <a:t>34</a:t>
            </a:fld>
            <a:endParaRPr lang="fr-FR" altLang="fr-FR" sz="1300" b="0">
              <a:solidFill>
                <a:schemeClr val="tx1"/>
              </a:solidFill>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4464028"/>
            <a:ext cx="6858000" cy="1194650"/>
          </a:xfrm>
        </p:spPr>
        <p:txBody>
          <a:bodyPr wrap="none" anchor="t">
            <a:normAutofit/>
          </a:bodyPr>
          <a:lstStyle>
            <a:lvl1pPr algn="r">
              <a:defRPr sz="7200" b="0" spc="-225">
                <a:gradFill flip="none" rotWithShape="1">
                  <a:gsLst>
                    <a:gs pos="32000">
                      <a:schemeClr val="tx1">
                        <a:lumMod val="89000"/>
                      </a:schemeClr>
                    </a:gs>
                    <a:gs pos="100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fr-FR" smtClean="0"/>
              <a:t>Cliquez et modifiez le titre</a:t>
            </a:r>
            <a:endParaRPr lang="en-US" dirty="0"/>
          </a:p>
        </p:txBody>
      </p:sp>
      <p:sp>
        <p:nvSpPr>
          <p:cNvPr id="3" name="Subtitle 2"/>
          <p:cNvSpPr>
            <a:spLocks noGrp="1"/>
          </p:cNvSpPr>
          <p:nvPr>
            <p:ph type="subTitle" idx="1"/>
          </p:nvPr>
        </p:nvSpPr>
        <p:spPr>
          <a:xfrm>
            <a:off x="1657349" y="3829878"/>
            <a:ext cx="6858000" cy="618523"/>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smtClean="0"/>
              <a:t>Cliquez pour modifier le style des sous-titres du masque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smtClean="0"/>
              <a:t>9/24/17</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367161"/>
            <a:ext cx="7886700" cy="819355"/>
          </a:xfrm>
        </p:spPr>
        <p:txBody>
          <a:bodyPr anchor="b"/>
          <a:lstStyle>
            <a:lvl1pPr>
              <a:defRPr sz="2400"/>
            </a:lvl1pPr>
          </a:lstStyle>
          <a:p>
            <a:r>
              <a:rPr lang="fr-FR" smtClean="0"/>
              <a:t>Cliquez et modifiez le titre</a:t>
            </a:r>
            <a:endParaRPr lang="en-US" dirty="0"/>
          </a:p>
        </p:txBody>
      </p:sp>
      <p:sp>
        <p:nvSpPr>
          <p:cNvPr id="3" name="Picture Placeholder 2"/>
          <p:cNvSpPr>
            <a:spLocks noGrp="1" noChangeAspect="1"/>
          </p:cNvSpPr>
          <p:nvPr>
            <p:ph type="pic" idx="1"/>
          </p:nvPr>
        </p:nvSpPr>
        <p:spPr>
          <a:xfrm>
            <a:off x="629841" y="987426"/>
            <a:ext cx="7886700" cy="337973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629841" y="5186516"/>
            <a:ext cx="7885509" cy="682472"/>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51CF1133-3259-4C45-BABA-5B62D9C6F78D}" type="datetimeFigureOut">
              <a:rPr lang="en-US" smtClean="0"/>
              <a:t>9/24/17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3534344"/>
          </a:xfrm>
        </p:spPr>
        <p:txBody>
          <a:bodyPr anchor="ctr"/>
          <a:lstStyle>
            <a:lvl1pPr>
              <a:defRPr sz="2400"/>
            </a:lvl1pPr>
          </a:lstStyle>
          <a:p>
            <a:r>
              <a:rPr lang="fr-FR" smtClean="0"/>
              <a:t>Cliquez et modifiez le titre</a:t>
            </a:r>
            <a:endParaRPr lang="en-US" dirty="0"/>
          </a:p>
        </p:txBody>
      </p:sp>
      <p:sp>
        <p:nvSpPr>
          <p:cNvPr id="4" name="Text Placeholder 3"/>
          <p:cNvSpPr>
            <a:spLocks noGrp="1"/>
          </p:cNvSpPr>
          <p:nvPr>
            <p:ph type="body" sz="half" idx="2"/>
          </p:nvPr>
        </p:nvSpPr>
        <p:spPr>
          <a:xfrm>
            <a:off x="629841" y="4489399"/>
            <a:ext cx="7885509" cy="150182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51CF1133-3259-4C45-BABA-5B62D9C6F78D}" type="datetimeFigureOut">
              <a:rPr lang="en-US" smtClean="0"/>
              <a:t>9/24/17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084659" y="365125"/>
            <a:ext cx="6977064" cy="2992904"/>
          </a:xfrm>
        </p:spPr>
        <p:txBody>
          <a:bodyPr anchor="ctr"/>
          <a:lstStyle>
            <a:lvl1pPr>
              <a:defRPr sz="3300"/>
            </a:lvl1pPr>
          </a:lstStyle>
          <a:p>
            <a:r>
              <a:rPr lang="fr-FR" smtClean="0"/>
              <a:t>Cliquez et modifiez le titre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smtClean="0"/>
              <a:t>Cliquez pour modifier les styles du texte du masque</a:t>
            </a:r>
          </a:p>
        </p:txBody>
      </p:sp>
      <p:sp>
        <p:nvSpPr>
          <p:cNvPr id="4" name="Text Placeholder 3"/>
          <p:cNvSpPr>
            <a:spLocks noGrp="1"/>
          </p:cNvSpPr>
          <p:nvPr>
            <p:ph type="body" sz="half" idx="2"/>
          </p:nvPr>
        </p:nvSpPr>
        <p:spPr>
          <a:xfrm>
            <a:off x="628650" y="4501729"/>
            <a:ext cx="7884318" cy="1489496"/>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51CF1133-3259-4C45-BABA-5B62D9C6F78D}" type="datetimeFigureOut">
              <a:rPr lang="en-US" smtClean="0"/>
              <a:t>9/24/17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TextBox 8"/>
          <p:cNvSpPr txBox="1"/>
          <p:nvPr/>
        </p:nvSpPr>
        <p:spPr>
          <a:xfrm>
            <a:off x="833283" y="786824"/>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74320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29841" y="2326968"/>
            <a:ext cx="7886700" cy="2511835"/>
          </a:xfrm>
        </p:spPr>
        <p:txBody>
          <a:bodyPr anchor="b">
            <a:normAutofit/>
          </a:bodyPr>
          <a:lstStyle>
            <a:lvl1pPr>
              <a:defRPr sz="4050"/>
            </a:lvl1pPr>
          </a:lstStyle>
          <a:p>
            <a:r>
              <a:rPr lang="fr-FR" smtClean="0"/>
              <a:t>Cliquez et modifiez le titre</a:t>
            </a:r>
            <a:endParaRPr lang="en-US" dirty="0"/>
          </a:p>
        </p:txBody>
      </p:sp>
      <p:sp>
        <p:nvSpPr>
          <p:cNvPr id="4" name="Text Placeholder 3"/>
          <p:cNvSpPr>
            <a:spLocks noGrp="1"/>
          </p:cNvSpPr>
          <p:nvPr>
            <p:ph type="body" sz="half" idx="2"/>
          </p:nvPr>
        </p:nvSpPr>
        <p:spPr>
          <a:xfrm>
            <a:off x="629841" y="4850581"/>
            <a:ext cx="7885509" cy="114064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51CF1133-3259-4C45-BABA-5B62D9C6F78D}" type="datetimeFigureOut">
              <a:rPr lang="en-US" smtClean="0"/>
              <a:t>9/24/17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628650" y="365126"/>
            <a:ext cx="7886700" cy="1325563"/>
          </a:xfrm>
        </p:spPr>
        <p:txBody>
          <a:bodyPr/>
          <a:lstStyle/>
          <a:p>
            <a:r>
              <a:rPr lang="fr-FR" smtClean="0"/>
              <a:t>Cliquez et modifiez le titre</a:t>
            </a:r>
            <a:endParaRPr lang="en-US" dirty="0"/>
          </a:p>
        </p:txBody>
      </p:sp>
      <p:sp>
        <p:nvSpPr>
          <p:cNvPr id="7" name="Text Placeholder 2"/>
          <p:cNvSpPr>
            <a:spLocks noGrp="1"/>
          </p:cNvSpPr>
          <p:nvPr>
            <p:ph type="body" idx="1"/>
          </p:nvPr>
        </p:nvSpPr>
        <p:spPr>
          <a:xfrm>
            <a:off x="1002961" y="1885950"/>
            <a:ext cx="2210150" cy="576262"/>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Cliquez pour modifier les styles du texte du masque</a:t>
            </a:r>
          </a:p>
        </p:txBody>
      </p:sp>
      <p:sp>
        <p:nvSpPr>
          <p:cNvPr id="8" name="Text Placeholder 3"/>
          <p:cNvSpPr>
            <a:spLocks noGrp="1"/>
          </p:cNvSpPr>
          <p:nvPr>
            <p:ph type="body" sz="half" idx="15"/>
          </p:nvPr>
        </p:nvSpPr>
        <p:spPr>
          <a:xfrm>
            <a:off x="1017598" y="2571750"/>
            <a:ext cx="2195513"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Cliquez pour modifier les styles du texte du masque</a:t>
            </a:r>
          </a:p>
        </p:txBody>
      </p:sp>
      <p:sp>
        <p:nvSpPr>
          <p:cNvPr id="9" name="Text Placeholder 4"/>
          <p:cNvSpPr>
            <a:spLocks noGrp="1"/>
          </p:cNvSpPr>
          <p:nvPr>
            <p:ph type="body" sz="quarter" idx="3"/>
          </p:nvPr>
        </p:nvSpPr>
        <p:spPr>
          <a:xfrm>
            <a:off x="3440996" y="1885950"/>
            <a:ext cx="2202181" cy="576262"/>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fr-FR" smtClean="0"/>
              <a:t>Cliquez pour modifier les styles du texte du masque</a:t>
            </a:r>
          </a:p>
        </p:txBody>
      </p:sp>
      <p:sp>
        <p:nvSpPr>
          <p:cNvPr id="10" name="Text Placeholder 3"/>
          <p:cNvSpPr>
            <a:spLocks noGrp="1"/>
          </p:cNvSpPr>
          <p:nvPr>
            <p:ph type="body" sz="half" idx="16"/>
          </p:nvPr>
        </p:nvSpPr>
        <p:spPr>
          <a:xfrm>
            <a:off x="3433081" y="2571750"/>
            <a:ext cx="2210096"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Cliquez pour modifier les styles du texte du masque</a:t>
            </a:r>
          </a:p>
        </p:txBody>
      </p:sp>
      <p:sp>
        <p:nvSpPr>
          <p:cNvPr id="11" name="Text Placeholder 4"/>
          <p:cNvSpPr>
            <a:spLocks noGrp="1"/>
          </p:cNvSpPr>
          <p:nvPr>
            <p:ph type="body" sz="quarter" idx="13"/>
          </p:nvPr>
        </p:nvSpPr>
        <p:spPr>
          <a:xfrm>
            <a:off x="5871777" y="1885950"/>
            <a:ext cx="2199085" cy="576262"/>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fr-FR" smtClean="0"/>
              <a:t>Cliquez pour modifier les styles du texte du masque</a:t>
            </a:r>
          </a:p>
        </p:txBody>
      </p:sp>
      <p:sp>
        <p:nvSpPr>
          <p:cNvPr id="12" name="Text Placeholder 3"/>
          <p:cNvSpPr>
            <a:spLocks noGrp="1"/>
          </p:cNvSpPr>
          <p:nvPr>
            <p:ph type="body" sz="half" idx="17"/>
          </p:nvPr>
        </p:nvSpPr>
        <p:spPr>
          <a:xfrm>
            <a:off x="5871777" y="2571750"/>
            <a:ext cx="2199085"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Cliquez pour modifier les styles du texte du masque</a:t>
            </a:r>
          </a:p>
        </p:txBody>
      </p:sp>
      <p:sp>
        <p:nvSpPr>
          <p:cNvPr id="3" name="Date Placeholder 2"/>
          <p:cNvSpPr>
            <a:spLocks noGrp="1"/>
          </p:cNvSpPr>
          <p:nvPr>
            <p:ph type="dt" sz="half" idx="10"/>
          </p:nvPr>
        </p:nvSpPr>
        <p:spPr/>
        <p:txBody>
          <a:bodyPr/>
          <a:lstStyle/>
          <a:p>
            <a:fld id="{51CF1133-3259-4C45-BABA-5B62D9C6F78D}" type="datetimeFigureOut">
              <a:rPr lang="en-US" smtClean="0"/>
              <a:t>9/24/17</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628650" y="365126"/>
            <a:ext cx="7886700" cy="1325563"/>
          </a:xfrm>
        </p:spPr>
        <p:txBody>
          <a:bodyPr/>
          <a:lstStyle/>
          <a:p>
            <a:r>
              <a:rPr lang="fr-FR" smtClean="0"/>
              <a:t>Cliquez et modifiez le titre</a:t>
            </a:r>
            <a:endParaRPr lang="en-US" dirty="0"/>
          </a:p>
        </p:txBody>
      </p:sp>
      <p:sp>
        <p:nvSpPr>
          <p:cNvPr id="19" name="Text Placeholder 2"/>
          <p:cNvSpPr>
            <a:spLocks noGrp="1"/>
          </p:cNvSpPr>
          <p:nvPr>
            <p:ph type="body" idx="1"/>
          </p:nvPr>
        </p:nvSpPr>
        <p:spPr>
          <a:xfrm>
            <a:off x="999064" y="4297503"/>
            <a:ext cx="2205038"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Cliquez pour modifier les styles du texte du masque</a:t>
            </a:r>
          </a:p>
        </p:txBody>
      </p:sp>
      <p:sp>
        <p:nvSpPr>
          <p:cNvPr id="20" name="Picture Placeholder 2"/>
          <p:cNvSpPr>
            <a:spLocks noGrp="1" noChangeAspect="1"/>
          </p:cNvSpPr>
          <p:nvPr>
            <p:ph type="pic" idx="15"/>
          </p:nvPr>
        </p:nvSpPr>
        <p:spPr>
          <a:xfrm>
            <a:off x="999064" y="2256354"/>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fr-FR" smtClean="0"/>
              <a:t>Faire glisser l'image vers l'espace réservé ou cliquer sur l'icône pour l'ajouter</a:t>
            </a:r>
            <a:endParaRPr lang="en-US" dirty="0"/>
          </a:p>
        </p:txBody>
      </p:sp>
      <p:sp>
        <p:nvSpPr>
          <p:cNvPr id="21" name="Text Placeholder 3"/>
          <p:cNvSpPr>
            <a:spLocks noGrp="1"/>
          </p:cNvSpPr>
          <p:nvPr>
            <p:ph type="body" sz="half" idx="18"/>
          </p:nvPr>
        </p:nvSpPr>
        <p:spPr>
          <a:xfrm>
            <a:off x="999064" y="4873766"/>
            <a:ext cx="220503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Cliquez pour modifier les styles du texte du masque</a:t>
            </a:r>
          </a:p>
        </p:txBody>
      </p:sp>
      <p:sp>
        <p:nvSpPr>
          <p:cNvPr id="22" name="Text Placeholder 4"/>
          <p:cNvSpPr>
            <a:spLocks noGrp="1"/>
          </p:cNvSpPr>
          <p:nvPr>
            <p:ph type="body" sz="quarter" idx="3"/>
          </p:nvPr>
        </p:nvSpPr>
        <p:spPr>
          <a:xfrm>
            <a:off x="3426748" y="4297503"/>
            <a:ext cx="2197894"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Cliquez pour modifier les styles du texte du masque</a:t>
            </a:r>
          </a:p>
        </p:txBody>
      </p:sp>
      <p:sp>
        <p:nvSpPr>
          <p:cNvPr id="23" name="Picture Placeholder 2"/>
          <p:cNvSpPr>
            <a:spLocks noGrp="1" noChangeAspect="1"/>
          </p:cNvSpPr>
          <p:nvPr>
            <p:ph type="pic" idx="21"/>
          </p:nvPr>
        </p:nvSpPr>
        <p:spPr>
          <a:xfrm>
            <a:off x="3426747" y="2256354"/>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fr-FR" smtClean="0"/>
              <a:t>Faire glisser l'image vers l'espace réservé ou cliquer sur l'icône pour l'ajouter</a:t>
            </a:r>
            <a:endParaRPr lang="en-US" dirty="0"/>
          </a:p>
        </p:txBody>
      </p:sp>
      <p:sp>
        <p:nvSpPr>
          <p:cNvPr id="24" name="Text Placeholder 3"/>
          <p:cNvSpPr>
            <a:spLocks noGrp="1"/>
          </p:cNvSpPr>
          <p:nvPr>
            <p:ph type="body" sz="half" idx="19"/>
          </p:nvPr>
        </p:nvSpPr>
        <p:spPr>
          <a:xfrm>
            <a:off x="3425733" y="4873765"/>
            <a:ext cx="2200805"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Cliquez pour modifier les styles du texte du masque</a:t>
            </a:r>
          </a:p>
        </p:txBody>
      </p:sp>
      <p:sp>
        <p:nvSpPr>
          <p:cNvPr id="25" name="Text Placeholder 4"/>
          <p:cNvSpPr>
            <a:spLocks noGrp="1"/>
          </p:cNvSpPr>
          <p:nvPr>
            <p:ph type="body" sz="quarter" idx="13"/>
          </p:nvPr>
        </p:nvSpPr>
        <p:spPr>
          <a:xfrm>
            <a:off x="5853242" y="4297503"/>
            <a:ext cx="2199085"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Cliquez pour modifier les styles du texte du masque</a:t>
            </a:r>
          </a:p>
        </p:txBody>
      </p:sp>
      <p:sp>
        <p:nvSpPr>
          <p:cNvPr id="26" name="Picture Placeholder 2"/>
          <p:cNvSpPr>
            <a:spLocks noGrp="1" noChangeAspect="1"/>
          </p:cNvSpPr>
          <p:nvPr>
            <p:ph type="pic" idx="22"/>
          </p:nvPr>
        </p:nvSpPr>
        <p:spPr>
          <a:xfrm>
            <a:off x="5853241" y="2256354"/>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fr-FR" smtClean="0"/>
              <a:t>Faire glisser l'image vers l'espace réservé ou cliquer sur l'icône pour l'ajouter</a:t>
            </a:r>
            <a:endParaRPr lang="en-US" dirty="0"/>
          </a:p>
        </p:txBody>
      </p:sp>
      <p:sp>
        <p:nvSpPr>
          <p:cNvPr id="27" name="Text Placeholder 3"/>
          <p:cNvSpPr>
            <a:spLocks noGrp="1"/>
          </p:cNvSpPr>
          <p:nvPr>
            <p:ph type="body" sz="half" idx="20"/>
          </p:nvPr>
        </p:nvSpPr>
        <p:spPr>
          <a:xfrm>
            <a:off x="5853148" y="4873763"/>
            <a:ext cx="220199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Cliquez pour modifier les styles du texte du masque</a:t>
            </a:r>
          </a:p>
        </p:txBody>
      </p:sp>
      <p:sp>
        <p:nvSpPr>
          <p:cNvPr id="3" name="Date Placeholder 2"/>
          <p:cNvSpPr>
            <a:spLocks noGrp="1"/>
          </p:cNvSpPr>
          <p:nvPr>
            <p:ph type="dt" sz="half" idx="10"/>
          </p:nvPr>
        </p:nvSpPr>
        <p:spPr/>
        <p:txBody>
          <a:bodyPr/>
          <a:lstStyle/>
          <a:p>
            <a:fld id="{51CF1133-3259-4C45-BABA-5B62D9C6F78D}" type="datetimeFigureOut">
              <a:rPr lang="en-US" smtClean="0"/>
              <a:t>9/24/17</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Vertical Text Placeholder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9/24/17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fr-FR" smtClean="0"/>
              <a:t>Cliquez et modifiez le titre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9/24/17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1_Diapositive de titre">
    <p:spTree>
      <p:nvGrpSpPr>
        <p:cNvPr id="1" name=""/>
        <p:cNvGrpSpPr/>
        <p:nvPr/>
      </p:nvGrpSpPr>
      <p:grpSpPr>
        <a:xfrm>
          <a:off x="0" y="0"/>
          <a:ext cx="0" cy="0"/>
          <a:chOff x="0" y="0"/>
          <a:chExt cx="0" cy="0"/>
        </a:xfrm>
      </p:grpSpPr>
      <p:pic>
        <p:nvPicPr>
          <p:cNvPr id="3" name="Picture 4" descr="Slide titre V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6" name="Rectangle 2"/>
          <p:cNvSpPr>
            <a:spLocks noGrp="1" noChangeArrowheads="1"/>
          </p:cNvSpPr>
          <p:nvPr>
            <p:ph type="ctrTitle"/>
          </p:nvPr>
        </p:nvSpPr>
        <p:spPr>
          <a:xfrm>
            <a:off x="2554288" y="2205038"/>
            <a:ext cx="6338887" cy="2016125"/>
          </a:xfrm>
        </p:spPr>
        <p:txBody>
          <a:bodyPr/>
          <a:lstStyle>
            <a:lvl1pPr algn="r">
              <a:defRPr sz="4000" b="0"/>
            </a:lvl1pPr>
          </a:lstStyle>
          <a:p>
            <a:r>
              <a:rPr lang="fr-FR"/>
              <a:t>Cliquez pour modifier le style du titre</a:t>
            </a:r>
          </a:p>
        </p:txBody>
      </p:sp>
    </p:spTree>
    <p:extLst>
      <p:ext uri="{BB962C8B-B14F-4D97-AF65-F5344CB8AC3E}">
        <p14:creationId xmlns:p14="http://schemas.microsoft.com/office/powerpoint/2010/main" val="1230456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fr-FR" smtClean="0"/>
              <a:t>Cliquez et modifiez le titre</a:t>
            </a:r>
            <a:endParaRPr lang="en-US" dirty="0"/>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9/24/17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7" name="Title 1"/>
          <p:cNvSpPr>
            <a:spLocks noGrp="1"/>
          </p:cNvSpPr>
          <p:nvPr>
            <p:ph type="ctrTitle"/>
          </p:nvPr>
        </p:nvSpPr>
        <p:spPr>
          <a:xfrm>
            <a:off x="640899" y="4464028"/>
            <a:ext cx="6858000" cy="1194650"/>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fr-FR" smtClean="0"/>
              <a:t>Cliquez et modifiez le titre</a:t>
            </a:r>
            <a:endParaRPr lang="en-US" dirty="0"/>
          </a:p>
        </p:txBody>
      </p:sp>
      <p:sp>
        <p:nvSpPr>
          <p:cNvPr id="8" name="Subtitle 2"/>
          <p:cNvSpPr>
            <a:spLocks noGrp="1"/>
          </p:cNvSpPr>
          <p:nvPr>
            <p:ph type="subTitle" idx="1"/>
          </p:nvPr>
        </p:nvSpPr>
        <p:spPr>
          <a:xfrm>
            <a:off x="640899" y="3829878"/>
            <a:ext cx="6858000" cy="617822"/>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smtClean="0"/>
              <a:t>Cliquez pour modifier le style des sous-titres du masque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smtClean="0"/>
              <a:t>9/24/17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Content Placeholder 2"/>
          <p:cNvSpPr>
            <a:spLocks noGrp="1"/>
          </p:cNvSpPr>
          <p:nvPr>
            <p:ph sz="half" idx="1"/>
          </p:nvPr>
        </p:nvSpPr>
        <p:spPr>
          <a:xfrm>
            <a:off x="840000" y="1825625"/>
            <a:ext cx="3768912" cy="435133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739880" y="1825625"/>
            <a:ext cx="3775470" cy="435133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9/24/17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fr-FR" smtClean="0"/>
              <a:t>Cliquez et modifiez le titre</a:t>
            </a:r>
            <a:endParaRPr lang="en-US" dirty="0"/>
          </a:p>
        </p:txBody>
      </p:sp>
      <p:sp>
        <p:nvSpPr>
          <p:cNvPr id="3" name="Text Placeholder 2"/>
          <p:cNvSpPr>
            <a:spLocks noGrp="1"/>
          </p:cNvSpPr>
          <p:nvPr>
            <p:ph type="body" idx="1"/>
          </p:nvPr>
        </p:nvSpPr>
        <p:spPr>
          <a:xfrm>
            <a:off x="840000" y="1681163"/>
            <a:ext cx="3768912" cy="823912"/>
          </a:xfrm>
        </p:spPr>
        <p:txBody>
          <a:bodyPr anchor="b">
            <a:normAutofit/>
          </a:bodyPr>
          <a:lstStyle>
            <a:lvl1pPr marL="0" indent="0">
              <a:buNone/>
              <a:defRPr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Cliquez pour modifier les styles du texte du masque</a:t>
            </a:r>
          </a:p>
        </p:txBody>
      </p:sp>
      <p:sp>
        <p:nvSpPr>
          <p:cNvPr id="4" name="Content Placeholder 3"/>
          <p:cNvSpPr>
            <a:spLocks noGrp="1"/>
          </p:cNvSpPr>
          <p:nvPr>
            <p:ph sz="half" idx="2"/>
          </p:nvPr>
        </p:nvSpPr>
        <p:spPr>
          <a:xfrm>
            <a:off x="840000" y="2505075"/>
            <a:ext cx="3768912" cy="368458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739880" y="1681163"/>
            <a:ext cx="3776661" cy="823912"/>
          </a:xfrm>
        </p:spPr>
        <p:txBody>
          <a:bodyPr vert="horz" lIns="91440" tIns="45720" rIns="91440" bIns="45720" rtlCol="0" anchor="b">
            <a:normAutofit/>
          </a:bodyPr>
          <a:lstStyle>
            <a:lvl1pPr>
              <a:buNone/>
              <a:defRPr lang="en-US"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fr-FR" smtClean="0"/>
              <a:t>Cliquez pour modifier les styles du texte du masque</a:t>
            </a:r>
          </a:p>
        </p:txBody>
      </p:sp>
      <p:sp>
        <p:nvSpPr>
          <p:cNvPr id="6" name="Content Placeholder 5"/>
          <p:cNvSpPr>
            <a:spLocks noGrp="1"/>
          </p:cNvSpPr>
          <p:nvPr>
            <p:ph sz="quarter" idx="4"/>
          </p:nvPr>
        </p:nvSpPr>
        <p:spPr>
          <a:xfrm>
            <a:off x="4739880" y="2505075"/>
            <a:ext cx="3776661" cy="368458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9/24/17</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9/24/17</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9/24/17</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fr-FR" smtClean="0"/>
              <a:t>Cliquez et modifiez le titre</a:t>
            </a:r>
            <a:endParaRPr lang="en-US" dirty="0"/>
          </a:p>
        </p:txBody>
      </p:sp>
      <p:sp>
        <p:nvSpPr>
          <p:cNvPr id="3" name="Content Placeholder 2"/>
          <p:cNvSpPr>
            <a:spLocks noGrp="1"/>
          </p:cNvSpPr>
          <p:nvPr>
            <p:ph idx="1"/>
          </p:nvPr>
        </p:nvSpPr>
        <p:spPr>
          <a:xfrm>
            <a:off x="3887391" y="987426"/>
            <a:ext cx="4629150" cy="4873625"/>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F7D1BD23-6E54-4D9D-AD88-A2813C73CC25}" type="datetimeFigureOut">
              <a:rPr lang="en-US" smtClean="0"/>
              <a:t>9/24/17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fr-FR" smtClean="0"/>
              <a:t>Cliquez et modifiez le titre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1471A834-4F3C-4AF9-9C74-05EC35A0F292}" type="datetimeFigureOut">
              <a:rPr lang="en-US" smtClean="0"/>
              <a:t>9/24/17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fr-FR" smtClean="0"/>
              <a:t>Cliquez et modifiez le titre</a:t>
            </a:r>
            <a:endParaRPr lang="en-US" dirty="0"/>
          </a:p>
        </p:txBody>
      </p:sp>
      <p:sp>
        <p:nvSpPr>
          <p:cNvPr id="3" name="Text Placeholder 2"/>
          <p:cNvSpPr>
            <a:spLocks noGrp="1"/>
          </p:cNvSpPr>
          <p:nvPr>
            <p:ph type="body" idx="1"/>
          </p:nvPr>
        </p:nvSpPr>
        <p:spPr>
          <a:xfrm>
            <a:off x="840000" y="1825625"/>
            <a:ext cx="7675350" cy="4351338"/>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smtClean="0"/>
              <a:t>9/24/17</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smtClean="0"/>
              <a:t>
              </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
        <p:nvSpPr>
          <p:cNvPr id="7" name="Text Box 16"/>
          <p:cNvSpPr txBox="1">
            <a:spLocks noChangeArrowheads="1"/>
          </p:cNvSpPr>
          <p:nvPr userDrawn="1"/>
        </p:nvSpPr>
        <p:spPr bwMode="auto">
          <a:xfrm>
            <a:off x="0" y="6537325"/>
            <a:ext cx="9144000" cy="295275"/>
          </a:xfrm>
          <a:prstGeom prst="rect">
            <a:avLst/>
          </a:prstGeom>
          <a:noFill/>
          <a:ln w="9525" algn="ctr">
            <a:noFill/>
            <a:miter lim="800000"/>
            <a:headEnd/>
            <a:tailEnd/>
          </a:ln>
          <a:effectLst/>
        </p:spPr>
        <p:txBody>
          <a:bodyPr bIns="36000">
            <a:spAutoFit/>
          </a:bodyPr>
          <a:lstStyle>
            <a:lvl1pPr eaLnBrk="0" hangingPunct="0">
              <a:defRPr sz="2800" b="1">
                <a:solidFill>
                  <a:schemeClr val="tx2"/>
                </a:solidFill>
                <a:latin typeface="Trebuchet MS" panose="020B0603020202020204" pitchFamily="34" charset="0"/>
              </a:defRPr>
            </a:lvl1pPr>
            <a:lvl2pPr marL="742950" indent="-285750" eaLnBrk="0" hangingPunct="0">
              <a:defRPr sz="2800" b="1">
                <a:solidFill>
                  <a:schemeClr val="tx2"/>
                </a:solidFill>
                <a:latin typeface="Trebuchet MS" panose="020B0603020202020204" pitchFamily="34" charset="0"/>
              </a:defRPr>
            </a:lvl2pPr>
            <a:lvl3pPr marL="1143000" indent="-228600" eaLnBrk="0" hangingPunct="0">
              <a:defRPr sz="2800" b="1">
                <a:solidFill>
                  <a:schemeClr val="tx2"/>
                </a:solidFill>
                <a:latin typeface="Trebuchet MS" panose="020B0603020202020204" pitchFamily="34" charset="0"/>
              </a:defRPr>
            </a:lvl3pPr>
            <a:lvl4pPr marL="1600200" indent="-228600" eaLnBrk="0" hangingPunct="0">
              <a:defRPr sz="2800" b="1">
                <a:solidFill>
                  <a:schemeClr val="tx2"/>
                </a:solidFill>
                <a:latin typeface="Trebuchet MS" panose="020B0603020202020204" pitchFamily="34" charset="0"/>
              </a:defRPr>
            </a:lvl4pPr>
            <a:lvl5pPr marL="2057400" indent="-228600" eaLnBrk="0" hangingPunct="0">
              <a:defRPr sz="2800" b="1">
                <a:solidFill>
                  <a:schemeClr val="tx2"/>
                </a:solidFill>
                <a:latin typeface="Trebuchet MS" panose="020B0603020202020204" pitchFamily="34" charset="0"/>
              </a:defRPr>
            </a:lvl5pPr>
            <a:lvl6pPr marL="2514600" indent="-228600" eaLnBrk="0" fontAlgn="base" hangingPunct="0">
              <a:spcBef>
                <a:spcPct val="0"/>
              </a:spcBef>
              <a:spcAft>
                <a:spcPct val="0"/>
              </a:spcAft>
              <a:defRPr sz="2800" b="1">
                <a:solidFill>
                  <a:schemeClr val="tx2"/>
                </a:solidFill>
                <a:latin typeface="Trebuchet MS" panose="020B0603020202020204" pitchFamily="34" charset="0"/>
              </a:defRPr>
            </a:lvl6pPr>
            <a:lvl7pPr marL="2971800" indent="-228600" eaLnBrk="0" fontAlgn="base" hangingPunct="0">
              <a:spcBef>
                <a:spcPct val="0"/>
              </a:spcBef>
              <a:spcAft>
                <a:spcPct val="0"/>
              </a:spcAft>
              <a:defRPr sz="2800" b="1">
                <a:solidFill>
                  <a:schemeClr val="tx2"/>
                </a:solidFill>
                <a:latin typeface="Trebuchet MS" panose="020B0603020202020204" pitchFamily="34" charset="0"/>
              </a:defRPr>
            </a:lvl7pPr>
            <a:lvl8pPr marL="3429000" indent="-228600" eaLnBrk="0" fontAlgn="base" hangingPunct="0">
              <a:spcBef>
                <a:spcPct val="0"/>
              </a:spcBef>
              <a:spcAft>
                <a:spcPct val="0"/>
              </a:spcAft>
              <a:defRPr sz="2800" b="1">
                <a:solidFill>
                  <a:schemeClr val="tx2"/>
                </a:solidFill>
                <a:latin typeface="Trebuchet MS" panose="020B0603020202020204" pitchFamily="34" charset="0"/>
              </a:defRPr>
            </a:lvl8pPr>
            <a:lvl9pPr marL="3886200" indent="-228600" eaLnBrk="0" fontAlgn="base" hangingPunct="0">
              <a:spcBef>
                <a:spcPct val="0"/>
              </a:spcBef>
              <a:spcAft>
                <a:spcPct val="0"/>
              </a:spcAft>
              <a:defRPr sz="2800" b="1">
                <a:solidFill>
                  <a:schemeClr val="tx2"/>
                </a:solidFill>
                <a:latin typeface="Trebuchet MS" panose="020B0603020202020204" pitchFamily="34" charset="0"/>
              </a:defRPr>
            </a:lvl9pPr>
          </a:lstStyle>
          <a:p>
            <a:pPr algn="ctr" eaLnBrk="1" hangingPunct="1">
              <a:spcBef>
                <a:spcPct val="50000"/>
              </a:spcBef>
              <a:defRPr/>
            </a:pPr>
            <a:fld id="{000AB341-8BAE-1D4B-B6FE-849180FF6282}" type="slidenum">
              <a:rPr lang="fr-FR" altLang="fr-FR" sz="1400" smtClean="0">
                <a:solidFill>
                  <a:schemeClr val="bg2"/>
                </a:solidFill>
              </a:rPr>
              <a:pPr algn="ctr" eaLnBrk="1" hangingPunct="1">
                <a:spcBef>
                  <a:spcPct val="50000"/>
                </a:spcBef>
                <a:defRPr/>
              </a:pPr>
              <a:t>‹#›</a:t>
            </a:fld>
            <a:endParaRPr lang="fr-FR" altLang="fr-FR" sz="1400">
              <a:solidFill>
                <a:schemeClr val="bg2"/>
              </a:solidFill>
            </a:endParaRPr>
          </a:p>
        </p:txBody>
      </p:sp>
    </p:spTree>
    <p:extLst>
      <p:ext uri="{BB962C8B-B14F-4D97-AF65-F5344CB8AC3E}">
        <p14:creationId xmlns:p14="http://schemas.microsoft.com/office/powerpoint/2010/main" val="54632354"/>
      </p:ext>
    </p:extLst>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 id="2147483893" r:id="rId17"/>
    <p:sldLayoutId id="2147483894" r:id="rId18"/>
  </p:sldLayoutIdLst>
  <p:txStyles>
    <p:titleStyle>
      <a:lvl1pPr algn="l" defTabSz="685800" rtl="0" eaLnBrk="1" latinLnBrk="0" hangingPunct="1">
        <a:lnSpc>
          <a:spcPct val="90000"/>
        </a:lnSpc>
        <a:spcBef>
          <a:spcPct val="0"/>
        </a:spcBef>
        <a:buNone/>
        <a:defRPr sz="4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docs.docker.com/engine/installation/linux/"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ocs.docker.com/engine/installation/mac/" TargetMode="External"/><Relationship Id="rId4" Type="http://schemas.openxmlformats.org/officeDocument/2006/relationships/hyperlink" Target="https://docs.docker.com/engine/installation/windows/" TargetMode="External"/><Relationship Id="rId1" Type="http://schemas.openxmlformats.org/officeDocument/2006/relationships/slideLayout" Target="../slideLayouts/slideLayout2.xml"/><Relationship Id="rId2" Type="http://schemas.openxmlformats.org/officeDocument/2006/relationships/hyperlink" Target="https://docs.docker.com/engine/installation/linux/"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docker.com/engine/tutorials/networkingcontainers/"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docker.com/engine/tutorials/dockervolumes/"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hub.docker.com/r/nickistre/centos-lamp/~/dockerfile/" TargetMode="External"/><Relationship Id="rId3" Type="http://schemas.openxmlformats.org/officeDocument/2006/relationships/hyperlink" Target="https://docs.docker.com/engine/reference/builder/"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docker.com/engine/examples/running_ssh_servic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docker.com/compose/install/"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docker.com/compose/gettingstarted/" TargetMode="External"/><Relationship Id="rId3" Type="http://schemas.openxmlformats.org/officeDocument/2006/relationships/hyperlink" Target="https://docs.docker.com/compose/wordpress/"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docker.com/registry/deploying/"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docker.com/registry/deploying/#/running-a-domain-registry"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docker.com/swarm/install-manual/"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esos.apache.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ctrTitle"/>
          </p:nvPr>
        </p:nvSpPr>
        <p:spPr>
          <a:xfrm>
            <a:off x="611560" y="4144008"/>
            <a:ext cx="6858000" cy="1194650"/>
          </a:xfrm>
        </p:spPr>
        <p:txBody>
          <a:bodyPr>
            <a:normAutofit fontScale="90000"/>
          </a:bodyPr>
          <a:lstStyle/>
          <a:p>
            <a:pPr algn="l" eaLnBrk="1" hangingPunct="1"/>
            <a:r>
              <a:rPr lang="fr-FR" altLang="fr-FR" dirty="0"/>
              <a:t>Docker : </a:t>
            </a:r>
            <a:br>
              <a:rPr lang="fr-FR" altLang="fr-FR" dirty="0"/>
            </a:br>
            <a:r>
              <a:rPr lang="fr-FR" altLang="fr-FR" dirty="0"/>
              <a:t>Introduction to containers</a:t>
            </a:r>
          </a:p>
        </p:txBody>
      </p:sp>
      <p:sp>
        <p:nvSpPr>
          <p:cNvPr id="6146" name="Rectangle 3"/>
          <p:cNvSpPr>
            <a:spLocks noGrp="1" noChangeArrowheads="1"/>
          </p:cNvSpPr>
          <p:nvPr>
            <p:ph type="subTitle" idx="1"/>
          </p:nvPr>
        </p:nvSpPr>
        <p:spPr/>
        <p:txBody>
          <a:bodyPr>
            <a:normAutofit fontScale="92500" lnSpcReduction="20000"/>
          </a:bodyPr>
          <a:lstStyle/>
          <a:p>
            <a:r>
              <a:rPr lang="fr-FR" altLang="fr-FR" dirty="0"/>
              <a:t>Etienne Deneuve</a:t>
            </a:r>
            <a:br>
              <a:rPr lang="fr-FR" altLang="fr-FR" dirty="0"/>
            </a:br>
            <a:endParaRPr lang="fr-FR" alt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re 4"/>
          <p:cNvSpPr>
            <a:spLocks noGrp="1"/>
          </p:cNvSpPr>
          <p:nvPr>
            <p:ph type="title"/>
          </p:nvPr>
        </p:nvSpPr>
        <p:spPr/>
        <p:txBody>
          <a:bodyPr/>
          <a:lstStyle/>
          <a:p>
            <a:r>
              <a:rPr lang="fr-FR" altLang="fr-FR"/>
              <a:t>Docker : Architecture Overview</a:t>
            </a:r>
          </a:p>
        </p:txBody>
      </p:sp>
      <p:pic>
        <p:nvPicPr>
          <p:cNvPr id="16386" name="Espace réservé du contenu 6"/>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58788" y="1773238"/>
            <a:ext cx="4505325" cy="3524250"/>
          </a:xfrm>
        </p:spPr>
      </p:pic>
      <p:sp>
        <p:nvSpPr>
          <p:cNvPr id="16387" name="Espace réservé du contenu 7"/>
          <p:cNvSpPr>
            <a:spLocks noGrp="1"/>
          </p:cNvSpPr>
          <p:nvPr>
            <p:ph sz="half" idx="2"/>
          </p:nvPr>
        </p:nvSpPr>
        <p:spPr/>
        <p:txBody>
          <a:bodyPr/>
          <a:lstStyle/>
          <a:p>
            <a:r>
              <a:rPr lang="fr-FR" altLang="fr-FR"/>
              <a:t>The core of docker is the deamon « dockerd »</a:t>
            </a:r>
          </a:p>
          <a:p>
            <a:r>
              <a:rPr lang="fr-FR" altLang="fr-FR"/>
              <a:t>You control docker over the client    « docker »</a:t>
            </a:r>
          </a:p>
          <a:p>
            <a:r>
              <a:rPr lang="fr-FR" altLang="fr-FR"/>
              <a:t> « docker » communicate over a Rest Api to the docker daemon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re 1"/>
          <p:cNvSpPr>
            <a:spLocks noGrp="1"/>
          </p:cNvSpPr>
          <p:nvPr>
            <p:ph type="title"/>
          </p:nvPr>
        </p:nvSpPr>
        <p:spPr/>
        <p:txBody>
          <a:bodyPr/>
          <a:lstStyle/>
          <a:p>
            <a:r>
              <a:rPr lang="fr-FR" altLang="fr-FR"/>
              <a:t>Docker : Engine Architecture</a:t>
            </a:r>
          </a:p>
        </p:txBody>
      </p:sp>
      <p:pic>
        <p:nvPicPr>
          <p:cNvPr id="17410" name="Espace réservé du contenu 5"/>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07950" y="1593850"/>
            <a:ext cx="5230813" cy="3922713"/>
          </a:xfrm>
        </p:spPr>
      </p:pic>
      <p:sp>
        <p:nvSpPr>
          <p:cNvPr id="7" name="Espace réservé du contenu 6"/>
          <p:cNvSpPr>
            <a:spLocks noGrp="1"/>
          </p:cNvSpPr>
          <p:nvPr>
            <p:ph sz="half" idx="2"/>
          </p:nvPr>
        </p:nvSpPr>
        <p:spPr/>
        <p:txBody>
          <a:bodyPr>
            <a:normAutofit/>
          </a:bodyPr>
          <a:lstStyle/>
          <a:p>
            <a:pPr>
              <a:defRPr/>
            </a:pPr>
            <a:r>
              <a:rPr lang="fr-FR" dirty="0"/>
              <a:t>Docker Engine </a:t>
            </a:r>
            <a:r>
              <a:rPr lang="fr-FR" dirty="0" err="1"/>
              <a:t>is</a:t>
            </a:r>
            <a:r>
              <a:rPr lang="fr-FR" dirty="0"/>
              <a:t> </a:t>
            </a:r>
            <a:r>
              <a:rPr lang="fr-FR" dirty="0" err="1"/>
              <a:t>based</a:t>
            </a:r>
            <a:r>
              <a:rPr lang="fr-FR" dirty="0"/>
              <a:t> on standard </a:t>
            </a:r>
            <a:r>
              <a:rPr lang="fr-FR" dirty="0" err="1"/>
              <a:t>technology</a:t>
            </a:r>
            <a:r>
              <a:rPr lang="fr-FR" dirty="0"/>
              <a:t> :</a:t>
            </a:r>
          </a:p>
          <a:p>
            <a:pPr lvl="1">
              <a:defRPr/>
            </a:pPr>
            <a:r>
              <a:rPr lang="fr-FR" dirty="0" err="1"/>
              <a:t>Libvirt</a:t>
            </a:r>
            <a:endParaRPr lang="fr-FR" dirty="0"/>
          </a:p>
          <a:p>
            <a:pPr lvl="1">
              <a:defRPr/>
            </a:pPr>
            <a:r>
              <a:rPr lang="fr-FR" dirty="0"/>
              <a:t>LXC</a:t>
            </a:r>
          </a:p>
          <a:p>
            <a:pPr lvl="1">
              <a:defRPr/>
            </a:pPr>
            <a:r>
              <a:rPr lang="fr-FR" dirty="0" err="1"/>
              <a:t>Systemd-nspwan</a:t>
            </a:r>
            <a:endParaRPr lang="fr-FR" dirty="0"/>
          </a:p>
          <a:p>
            <a:pPr lvl="1">
              <a:defRPr/>
            </a:pPr>
            <a:r>
              <a:rPr lang="fr-FR" dirty="0" err="1"/>
              <a:t>Libcontainer</a:t>
            </a:r>
            <a:endParaRPr lang="fr-FR" dirty="0"/>
          </a:p>
          <a:p>
            <a:pPr>
              <a:defRPr/>
            </a:pPr>
            <a:r>
              <a:rPr lang="fr-FR" dirty="0"/>
              <a:t>Docker use </a:t>
            </a:r>
            <a:r>
              <a:rPr lang="fr-FR" dirty="0" err="1"/>
              <a:t>heavily</a:t>
            </a:r>
            <a:r>
              <a:rPr lang="fr-FR" dirty="0"/>
              <a:t> Linux </a:t>
            </a:r>
            <a:r>
              <a:rPr lang="fr-FR" dirty="0" err="1"/>
              <a:t>feature</a:t>
            </a:r>
            <a:r>
              <a:rPr lang="fr-FR" dirty="0" err="1">
                <a:solidFill>
                  <a:schemeClr val="tx1"/>
                </a:solidFill>
              </a:rPr>
              <a:t>s</a:t>
            </a:r>
            <a:r>
              <a:rPr lang="fr-FR" dirty="0"/>
              <a:t> </a:t>
            </a:r>
            <a:r>
              <a:rPr lang="fr-FR" dirty="0" err="1"/>
              <a:t>such</a:t>
            </a:r>
            <a:r>
              <a:rPr lang="fr-FR" dirty="0"/>
              <a:t> as </a:t>
            </a:r>
            <a:r>
              <a:rPr lang="fr-FR" dirty="0" err="1"/>
              <a:t>Namespace</a:t>
            </a:r>
            <a:r>
              <a:rPr lang="fr-FR" dirty="0"/>
              <a:t>, </a:t>
            </a:r>
            <a:r>
              <a:rPr lang="fr-FR" dirty="0" err="1"/>
              <a:t>Netlink</a:t>
            </a:r>
            <a:r>
              <a:rPr lang="fr-FR" dirty="0"/>
              <a:t>, </a:t>
            </a:r>
            <a:r>
              <a:rPr lang="fr-FR" dirty="0" err="1"/>
              <a:t>netfilter</a:t>
            </a:r>
            <a:r>
              <a:rPr lang="fr-FR" dirty="0"/>
              <a:t> or </a:t>
            </a:r>
            <a:r>
              <a:rPr lang="fr-FR" dirty="0" err="1" smtClean="0"/>
              <a:t>cgroups</a:t>
            </a:r>
            <a:endParaRPr lang="fr-FR"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re 1"/>
          <p:cNvSpPr>
            <a:spLocks noGrp="1"/>
          </p:cNvSpPr>
          <p:nvPr>
            <p:ph type="title"/>
          </p:nvPr>
        </p:nvSpPr>
        <p:spPr/>
        <p:txBody>
          <a:bodyPr/>
          <a:lstStyle/>
          <a:p>
            <a:r>
              <a:rPr lang="fr-FR" altLang="fr-FR"/>
              <a:t>Docker : Engine Architecture - Mount</a:t>
            </a:r>
          </a:p>
        </p:txBody>
      </p:sp>
      <p:sp>
        <p:nvSpPr>
          <p:cNvPr id="5" name="Espace réservé du contenu 4"/>
          <p:cNvSpPr>
            <a:spLocks noGrp="1"/>
          </p:cNvSpPr>
          <p:nvPr>
            <p:ph idx="1"/>
          </p:nvPr>
        </p:nvSpPr>
        <p:spPr/>
        <p:txBody>
          <a:bodyPr/>
          <a:lstStyle/>
          <a:p>
            <a:pPr>
              <a:defRPr/>
            </a:pPr>
            <a:r>
              <a:rPr lang="fr-FR" dirty="0" smtClean="0"/>
              <a:t>Mount </a:t>
            </a:r>
            <a:r>
              <a:rPr lang="fr-FR" dirty="0" err="1" smtClean="0"/>
              <a:t>Namespace</a:t>
            </a:r>
            <a:r>
              <a:rPr lang="fr-FR" dirty="0" smtClean="0"/>
              <a:t> (Linux 2.4.19)</a:t>
            </a:r>
          </a:p>
          <a:p>
            <a:pPr lvl="1">
              <a:defRPr/>
            </a:pPr>
            <a:r>
              <a:rPr lang="fr-FR" dirty="0" smtClean="0">
                <a:ea typeface="+mn-ea"/>
                <a:cs typeface="+mn-cs"/>
              </a:rPr>
              <a:t>Manage the isolation </a:t>
            </a:r>
            <a:r>
              <a:rPr lang="fr-FR" dirty="0" err="1" smtClean="0">
                <a:ea typeface="+mn-ea"/>
                <a:cs typeface="+mn-cs"/>
              </a:rPr>
              <a:t>between</a:t>
            </a:r>
            <a:r>
              <a:rPr lang="fr-FR" dirty="0" smtClean="0">
                <a:ea typeface="+mn-ea"/>
                <a:cs typeface="+mn-cs"/>
              </a:rPr>
              <a:t> file system and </a:t>
            </a:r>
            <a:r>
              <a:rPr lang="fr-FR" dirty="0" err="1" smtClean="0">
                <a:ea typeface="+mn-ea"/>
                <a:cs typeface="+mn-cs"/>
              </a:rPr>
              <a:t>process</a:t>
            </a:r>
            <a:r>
              <a:rPr lang="fr-FR" dirty="0" smtClean="0">
                <a:ea typeface="+mn-ea"/>
                <a:cs typeface="+mn-cs"/>
              </a:rPr>
              <a:t> groups:</a:t>
            </a:r>
          </a:p>
          <a:p>
            <a:pPr lvl="2">
              <a:defRPr/>
            </a:pPr>
            <a:r>
              <a:rPr lang="fr-FR" dirty="0" smtClean="0">
                <a:ea typeface="+mn-ea"/>
                <a:cs typeface="+mn-cs"/>
              </a:rPr>
              <a:t>Mount point </a:t>
            </a:r>
            <a:r>
              <a:rPr lang="fr-FR" dirty="0" err="1" smtClean="0">
                <a:ea typeface="+mn-ea"/>
                <a:cs typeface="+mn-cs"/>
              </a:rPr>
              <a:t>aren’t</a:t>
            </a:r>
            <a:r>
              <a:rPr lang="fr-FR" dirty="0" smtClean="0">
                <a:ea typeface="+mn-ea"/>
                <a:cs typeface="+mn-cs"/>
              </a:rPr>
              <a:t> system </a:t>
            </a:r>
            <a:r>
              <a:rPr lang="fr-FR" dirty="0" err="1" smtClean="0">
                <a:ea typeface="+mn-ea"/>
                <a:cs typeface="+mn-cs"/>
              </a:rPr>
              <a:t>wide</a:t>
            </a:r>
            <a:r>
              <a:rPr lang="fr-FR" dirty="0" smtClean="0">
                <a:ea typeface="+mn-ea"/>
                <a:cs typeface="+mn-cs"/>
              </a:rPr>
              <a:t> but </a:t>
            </a:r>
            <a:r>
              <a:rPr lang="fr-FR" dirty="0" err="1" smtClean="0">
                <a:ea typeface="+mn-ea"/>
                <a:cs typeface="+mn-cs"/>
              </a:rPr>
              <a:t>namespace</a:t>
            </a:r>
            <a:r>
              <a:rPr lang="fr-FR" dirty="0">
                <a:ea typeface="+mn-ea"/>
                <a:cs typeface="+mn-cs"/>
              </a:rPr>
              <a:t> </a:t>
            </a:r>
            <a:r>
              <a:rPr lang="fr-FR" dirty="0" err="1" smtClean="0">
                <a:ea typeface="+mn-ea"/>
                <a:cs typeface="+mn-cs"/>
              </a:rPr>
              <a:t>specific</a:t>
            </a:r>
            <a:r>
              <a:rPr lang="fr-FR" dirty="0" smtClean="0">
                <a:ea typeface="+mn-ea"/>
                <a:cs typeface="+mn-cs"/>
              </a:rPr>
              <a:t> </a:t>
            </a:r>
          </a:p>
          <a:p>
            <a:pPr lvl="2">
              <a:defRPr/>
            </a:pPr>
            <a:r>
              <a:rPr lang="fr-FR" dirty="0" smtClean="0">
                <a:ea typeface="+mn-ea"/>
                <a:cs typeface="+mn-cs"/>
              </a:rPr>
              <a:t>You </a:t>
            </a:r>
            <a:r>
              <a:rPr lang="fr-FR" dirty="0" err="1" smtClean="0">
                <a:ea typeface="+mn-ea"/>
                <a:cs typeface="+mn-cs"/>
              </a:rPr>
              <a:t>can</a:t>
            </a:r>
            <a:r>
              <a:rPr lang="fr-FR" dirty="0" smtClean="0">
                <a:ea typeface="+mn-ea"/>
                <a:cs typeface="+mn-cs"/>
              </a:rPr>
              <a:t> </a:t>
            </a:r>
            <a:r>
              <a:rPr lang="fr-FR" dirty="0" err="1" smtClean="0">
                <a:ea typeface="+mn-ea"/>
                <a:cs typeface="+mn-cs"/>
              </a:rPr>
              <a:t>inherit</a:t>
            </a:r>
            <a:r>
              <a:rPr lang="fr-FR" dirty="0" smtClean="0">
                <a:ea typeface="+mn-ea"/>
                <a:cs typeface="+mn-cs"/>
              </a:rPr>
              <a:t> </a:t>
            </a:r>
            <a:r>
              <a:rPr lang="fr-FR" dirty="0" err="1" smtClean="0">
                <a:ea typeface="+mn-ea"/>
                <a:cs typeface="+mn-cs"/>
              </a:rPr>
              <a:t>mount</a:t>
            </a:r>
            <a:r>
              <a:rPr lang="fr-FR" dirty="0" smtClean="0">
                <a:ea typeface="+mn-ea"/>
                <a:cs typeface="+mn-cs"/>
              </a:rPr>
              <a:t> point</a:t>
            </a:r>
          </a:p>
          <a:p>
            <a:pPr lvl="2">
              <a:defRPr/>
            </a:pPr>
            <a:r>
              <a:rPr lang="fr-FR" dirty="0" smtClean="0">
                <a:ea typeface="+mn-ea"/>
                <a:cs typeface="+mn-cs"/>
              </a:rPr>
              <a:t>New </a:t>
            </a:r>
            <a:r>
              <a:rPr lang="fr-FR" dirty="0" err="1" smtClean="0">
                <a:ea typeface="+mn-ea"/>
                <a:cs typeface="+mn-cs"/>
              </a:rPr>
              <a:t>root</a:t>
            </a:r>
            <a:r>
              <a:rPr lang="fr-FR" dirty="0" smtClean="0">
                <a:ea typeface="+mn-ea"/>
                <a:cs typeface="+mn-cs"/>
              </a:rPr>
              <a:t> (</a:t>
            </a:r>
            <a:r>
              <a:rPr lang="fr-FR" dirty="0" err="1" smtClean="0">
                <a:ea typeface="+mn-ea"/>
                <a:cs typeface="+mn-cs"/>
              </a:rPr>
              <a:t>chroot</a:t>
            </a:r>
            <a:r>
              <a:rPr lang="fr-FR" dirty="0" smtClean="0">
                <a:ea typeface="+mn-ea"/>
                <a:cs typeface="+mn-cs"/>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re 1"/>
          <p:cNvSpPr>
            <a:spLocks noGrp="1"/>
          </p:cNvSpPr>
          <p:nvPr>
            <p:ph type="title"/>
          </p:nvPr>
        </p:nvSpPr>
        <p:spPr/>
        <p:txBody>
          <a:bodyPr/>
          <a:lstStyle/>
          <a:p>
            <a:r>
              <a:rPr lang="fr-FR" altLang="fr-FR"/>
              <a:t>Docker : Engine Architecture - PID</a:t>
            </a:r>
          </a:p>
        </p:txBody>
      </p:sp>
      <p:sp>
        <p:nvSpPr>
          <p:cNvPr id="68610" name="Espace réservé du contenu 2"/>
          <p:cNvSpPr>
            <a:spLocks noGrp="1"/>
          </p:cNvSpPr>
          <p:nvPr>
            <p:ph idx="1"/>
          </p:nvPr>
        </p:nvSpPr>
        <p:spPr/>
        <p:txBody>
          <a:bodyPr/>
          <a:lstStyle/>
          <a:p>
            <a:r>
              <a:rPr lang="fr-FR" altLang="fr-FR"/>
              <a:t>PID namespace (Linux 2.6.24)</a:t>
            </a:r>
          </a:p>
          <a:p>
            <a:pPr lvl="1"/>
            <a:r>
              <a:rPr lang="fr-FR" altLang="fr-FR"/>
              <a:t>Manage ID isolation between process :</a:t>
            </a:r>
          </a:p>
          <a:p>
            <a:pPr lvl="2"/>
            <a:r>
              <a:rPr lang="fr-FR" altLang="fr-FR"/>
              <a:t>PID 1 init-like per namespace</a:t>
            </a:r>
          </a:p>
          <a:p>
            <a:pPr lvl="2"/>
            <a:r>
              <a:rPr lang="fr-FR" altLang="fr-FR"/>
              <a:t>each namespace get it’s own PID numeration (host isolation)</a:t>
            </a:r>
          </a:p>
          <a:p>
            <a:pPr lvl="2"/>
            <a:r>
              <a:rPr lang="fr-FR" altLang="fr-FR"/>
              <a:t>process of one namespace can’t call systemcall on other process of other PID namespace</a:t>
            </a:r>
          </a:p>
          <a:p>
            <a:pPr lvl="2"/>
            <a:r>
              <a:rPr lang="fr-FR" altLang="fr-FR"/>
              <a:t>Manage pseudo-filesystem (ex : /proc) seen by PID namespace </a:t>
            </a:r>
          </a:p>
          <a:p>
            <a:pPr lvl="2"/>
            <a:r>
              <a:rPr lang="fr-FR" altLang="fr-FR"/>
              <a:t>each process onw multiple PID : one in namespace, one outside (process seen by host), more if you have imbricated namespace.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re 1"/>
          <p:cNvSpPr>
            <a:spLocks noGrp="1"/>
          </p:cNvSpPr>
          <p:nvPr>
            <p:ph type="title"/>
          </p:nvPr>
        </p:nvSpPr>
        <p:spPr/>
        <p:txBody>
          <a:bodyPr/>
          <a:lstStyle/>
          <a:p>
            <a:r>
              <a:rPr lang="fr-FR" altLang="fr-FR"/>
              <a:t>Docker : Engine Architecture - Net</a:t>
            </a:r>
          </a:p>
        </p:txBody>
      </p:sp>
      <p:sp>
        <p:nvSpPr>
          <p:cNvPr id="69634" name="Espace réservé du contenu 2"/>
          <p:cNvSpPr>
            <a:spLocks noGrp="1"/>
          </p:cNvSpPr>
          <p:nvPr>
            <p:ph idx="1"/>
          </p:nvPr>
        </p:nvSpPr>
        <p:spPr/>
        <p:txBody>
          <a:bodyPr/>
          <a:lstStyle/>
          <a:p>
            <a:r>
              <a:rPr lang="fr-FR" altLang="fr-FR"/>
              <a:t>Net namespace (Linux 2.6.19-2.6.24)</a:t>
            </a:r>
          </a:p>
          <a:p>
            <a:pPr lvl="1"/>
            <a:r>
              <a:rPr lang="fr-FR" altLang="fr-FR"/>
              <a:t>Manage network isolation. Each own :</a:t>
            </a:r>
          </a:p>
          <a:p>
            <a:pPr lvl="2"/>
            <a:r>
              <a:rPr lang="fr-FR" altLang="fr-FR"/>
              <a:t>interfaces</a:t>
            </a:r>
          </a:p>
          <a:p>
            <a:pPr lvl="2"/>
            <a:r>
              <a:rPr lang="fr-FR" altLang="fr-FR"/>
              <a:t>ports</a:t>
            </a:r>
          </a:p>
          <a:p>
            <a:pPr lvl="2"/>
            <a:r>
              <a:rPr lang="fr-FR" altLang="fr-FR"/>
              <a:t>Routing table</a:t>
            </a:r>
          </a:p>
          <a:p>
            <a:pPr lvl="2"/>
            <a:r>
              <a:rPr lang="fr-FR" altLang="fr-FR"/>
              <a:t>Firewall rules (iptables)</a:t>
            </a:r>
          </a:p>
          <a:p>
            <a:pPr lvl="2"/>
            <a:r>
              <a:rPr lang="fr-FR" altLang="fr-FR"/>
              <a:t>Folder /proc/net</a:t>
            </a:r>
          </a:p>
          <a:p>
            <a:pPr lvl="2"/>
            <a:r>
              <a:rPr lang="de-DE" altLang="fr-FR"/>
              <a:t>INADDR_ANY (0.0.0.0)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re 1"/>
          <p:cNvSpPr>
            <a:spLocks noGrp="1"/>
          </p:cNvSpPr>
          <p:nvPr>
            <p:ph type="title"/>
          </p:nvPr>
        </p:nvSpPr>
        <p:spPr/>
        <p:txBody>
          <a:bodyPr/>
          <a:lstStyle/>
          <a:p>
            <a:r>
              <a:rPr lang="fr-FR" altLang="fr-FR"/>
              <a:t>Docker : Engine Architecture - User</a:t>
            </a:r>
          </a:p>
        </p:txBody>
      </p:sp>
      <p:sp>
        <p:nvSpPr>
          <p:cNvPr id="70658" name="Espace réservé du contenu 2"/>
          <p:cNvSpPr>
            <a:spLocks noGrp="1"/>
          </p:cNvSpPr>
          <p:nvPr>
            <p:ph idx="1"/>
          </p:nvPr>
        </p:nvSpPr>
        <p:spPr/>
        <p:txBody>
          <a:bodyPr/>
          <a:lstStyle/>
          <a:p>
            <a:r>
              <a:rPr lang="fr-FR" altLang="fr-FR"/>
              <a:t>User namespace (Linux 2.6.23-3.8)</a:t>
            </a:r>
          </a:p>
          <a:p>
            <a:pPr lvl="1"/>
            <a:r>
              <a:rPr lang="fr-FR" altLang="fr-FR"/>
              <a:t>Manage isolation of users and groups :</a:t>
            </a:r>
          </a:p>
          <a:p>
            <a:pPr lvl="2"/>
            <a:r>
              <a:rPr lang="fr-FR" altLang="fr-FR"/>
              <a:t>Split right between namspaces</a:t>
            </a:r>
          </a:p>
          <a:p>
            <a:pPr lvl="2"/>
            <a:r>
              <a:rPr lang="fr-FR" altLang="fr-FR"/>
              <a:t>Make safe namespace shareing to process without right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re 1"/>
          <p:cNvSpPr>
            <a:spLocks noGrp="1"/>
          </p:cNvSpPr>
          <p:nvPr>
            <p:ph type="title"/>
          </p:nvPr>
        </p:nvSpPr>
        <p:spPr/>
        <p:txBody>
          <a:bodyPr/>
          <a:lstStyle/>
          <a:p>
            <a:r>
              <a:rPr lang="fr-FR" altLang="fr-FR"/>
              <a:t>Docker : Engine Architecture  - IPC</a:t>
            </a:r>
          </a:p>
        </p:txBody>
      </p:sp>
      <p:sp>
        <p:nvSpPr>
          <p:cNvPr id="71682" name="Espace réservé du contenu 2"/>
          <p:cNvSpPr>
            <a:spLocks noGrp="1"/>
          </p:cNvSpPr>
          <p:nvPr>
            <p:ph idx="1"/>
          </p:nvPr>
        </p:nvSpPr>
        <p:spPr/>
        <p:txBody>
          <a:bodyPr/>
          <a:lstStyle/>
          <a:p>
            <a:r>
              <a:rPr lang="fr-FR" altLang="fr-FR"/>
              <a:t>IPC namespace (Linux 2.6.19-2.6.30)</a:t>
            </a:r>
          </a:p>
          <a:p>
            <a:pPr lvl="1"/>
            <a:r>
              <a:rPr lang="fr-FR" altLang="fr-FR"/>
              <a:t>Manage isolation of IPC resources :</a:t>
            </a:r>
          </a:p>
          <a:p>
            <a:pPr lvl="2"/>
            <a:r>
              <a:rPr lang="fr-FR" altLang="fr-FR"/>
              <a:t>semaphores</a:t>
            </a:r>
          </a:p>
          <a:p>
            <a:pPr lvl="2"/>
            <a:r>
              <a:rPr lang="fr-FR" altLang="fr-FR"/>
              <a:t>message queues</a:t>
            </a:r>
          </a:p>
          <a:p>
            <a:pPr lvl="2"/>
            <a:r>
              <a:rPr lang="fr-FR" altLang="fr-FR"/>
              <a:t>shared memory segments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re 1"/>
          <p:cNvSpPr>
            <a:spLocks noGrp="1"/>
          </p:cNvSpPr>
          <p:nvPr>
            <p:ph type="title"/>
          </p:nvPr>
        </p:nvSpPr>
        <p:spPr/>
        <p:txBody>
          <a:bodyPr/>
          <a:lstStyle/>
          <a:p>
            <a:r>
              <a:rPr lang="fr-FR" altLang="fr-FR"/>
              <a:t>Docker : Engine Architecture - UTS</a:t>
            </a:r>
          </a:p>
        </p:txBody>
      </p:sp>
      <p:sp>
        <p:nvSpPr>
          <p:cNvPr id="72706" name="Espace réservé du contenu 2"/>
          <p:cNvSpPr>
            <a:spLocks noGrp="1"/>
          </p:cNvSpPr>
          <p:nvPr>
            <p:ph idx="1"/>
          </p:nvPr>
        </p:nvSpPr>
        <p:spPr/>
        <p:txBody>
          <a:bodyPr/>
          <a:lstStyle/>
          <a:p>
            <a:r>
              <a:rPr lang="fr-FR" altLang="fr-FR"/>
              <a:t>UTS namespace (Linux 2.6.19)</a:t>
            </a:r>
          </a:p>
          <a:p>
            <a:pPr lvl="1"/>
            <a:r>
              <a:rPr lang="fr-FR" altLang="fr-FR"/>
              <a:t>Manage isolation of hostname and domain.</a:t>
            </a:r>
          </a:p>
          <a:p>
            <a:pPr lvl="2"/>
            <a:r>
              <a:rPr lang="fr-FR" altLang="fr-FR"/>
              <a:t>UTS come from structure of "utsname" send by syscall uname(). UTS means "UNIX Time-sharing System".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fr-FR" altLang="fr-FR"/>
              <a:t>Docker : Terms</a:t>
            </a:r>
          </a:p>
        </p:txBody>
      </p:sp>
      <p:sp>
        <p:nvSpPr>
          <p:cNvPr id="18434" name="Content Placeholder 2"/>
          <p:cNvSpPr>
            <a:spLocks noGrp="1"/>
          </p:cNvSpPr>
          <p:nvPr>
            <p:ph idx="1"/>
          </p:nvPr>
        </p:nvSpPr>
        <p:spPr/>
        <p:txBody>
          <a:bodyPr>
            <a:normAutofit/>
          </a:bodyPr>
          <a:lstStyle/>
          <a:p>
            <a:r>
              <a:rPr lang="fr-FR" altLang="fr-FR"/>
              <a:t>Images</a:t>
            </a:r>
          </a:p>
          <a:p>
            <a:pPr lvl="1"/>
            <a:r>
              <a:rPr lang="fr-FR" altLang="fr-FR"/>
              <a:t>Images are read only template. We </a:t>
            </a:r>
            <a:r>
              <a:rPr lang="fr-FR" altLang="fr-FR" b="1"/>
              <a:t>build</a:t>
            </a:r>
            <a:r>
              <a:rPr lang="fr-FR" altLang="fr-FR"/>
              <a:t> </a:t>
            </a:r>
            <a:r>
              <a:rPr lang="fr-FR" altLang="fr-FR">
                <a:solidFill>
                  <a:schemeClr val="tx1"/>
                </a:solidFill>
              </a:rPr>
              <a:t>images</a:t>
            </a:r>
            <a:r>
              <a:rPr lang="fr-FR" altLang="fr-FR"/>
              <a:t>.</a:t>
            </a:r>
          </a:p>
          <a:p>
            <a:r>
              <a:rPr lang="fr-FR" altLang="fr-FR"/>
              <a:t>Registry</a:t>
            </a:r>
          </a:p>
          <a:p>
            <a:pPr lvl="1"/>
            <a:r>
              <a:rPr lang="fr-FR" altLang="fr-FR"/>
              <a:t>Registry hold images. It can be public or private. It’s the </a:t>
            </a:r>
            <a:r>
              <a:rPr lang="fr-FR" altLang="fr-FR" b="1"/>
              <a:t>distribution</a:t>
            </a:r>
            <a:r>
              <a:rPr lang="fr-FR" altLang="fr-FR"/>
              <a:t> part.</a:t>
            </a:r>
          </a:p>
          <a:p>
            <a:pPr lvl="2"/>
            <a:r>
              <a:rPr lang="fr-FR" altLang="fr-FR"/>
              <a:t>Docker Hub is a public registry.</a:t>
            </a:r>
          </a:p>
          <a:p>
            <a:r>
              <a:rPr lang="fr-FR" altLang="fr-FR"/>
              <a:t>Containers</a:t>
            </a:r>
          </a:p>
          <a:p>
            <a:pPr lvl="1"/>
            <a:r>
              <a:rPr lang="fr-FR" altLang="fr-FR"/>
              <a:t>Containers are similar to a folder. Containers are build from images. This is the </a:t>
            </a:r>
            <a:r>
              <a:rPr lang="fr-FR" altLang="fr-FR" b="1"/>
              <a:t>run</a:t>
            </a:r>
            <a:r>
              <a:rPr lang="fr-FR" altLang="fr-FR"/>
              <a:t> part of docker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re 1"/>
          <p:cNvSpPr>
            <a:spLocks noGrp="1"/>
          </p:cNvSpPr>
          <p:nvPr>
            <p:ph type="title"/>
          </p:nvPr>
        </p:nvSpPr>
        <p:spPr/>
        <p:txBody>
          <a:bodyPr/>
          <a:lstStyle/>
          <a:p>
            <a:r>
              <a:rPr lang="fr-FR" altLang="fr-FR"/>
              <a:t>Docker : Prepare your workstation for Docker</a:t>
            </a:r>
          </a:p>
        </p:txBody>
      </p:sp>
      <p:sp>
        <p:nvSpPr>
          <p:cNvPr id="19458" name="Espace réservé du contenu 2"/>
          <p:cNvSpPr>
            <a:spLocks noGrp="1"/>
          </p:cNvSpPr>
          <p:nvPr>
            <p:ph idx="1"/>
          </p:nvPr>
        </p:nvSpPr>
        <p:spPr/>
        <p:txBody>
          <a:bodyPr/>
          <a:lstStyle/>
          <a:p>
            <a:r>
              <a:rPr lang="fr-FR" altLang="fr-FR"/>
              <a:t>Linux :</a:t>
            </a:r>
          </a:p>
          <a:p>
            <a:pPr lvl="1"/>
            <a:r>
              <a:rPr lang="fr-FR" altLang="fr-FR"/>
              <a:t>Be sure to run a Docker compatible and supported Linux Kernel </a:t>
            </a:r>
          </a:p>
          <a:p>
            <a:pPr lvl="2"/>
            <a:r>
              <a:rPr lang="fr-FR" altLang="fr-FR"/>
              <a:t>3.10 today, use the uname –r command to get your running Kernel</a:t>
            </a:r>
          </a:p>
          <a:p>
            <a:pPr lvl="1"/>
            <a:r>
              <a:rPr lang="fr-FR" altLang="fr-FR"/>
              <a:t>You need to install « docker-compose » manualy</a:t>
            </a:r>
          </a:p>
          <a:p>
            <a:r>
              <a:rPr lang="fr-FR" altLang="fr-FR"/>
              <a:t>Windows :</a:t>
            </a:r>
          </a:p>
          <a:p>
            <a:pPr lvl="1"/>
            <a:r>
              <a:rPr lang="fr-FR" altLang="fr-FR"/>
              <a:t>Windows 10 64 bits in Pro, Enterprise or Education with at least the build </a:t>
            </a:r>
            <a:r>
              <a:rPr lang="is-IS" altLang="fr-FR"/>
              <a:t>10586. You need to enable Hyper V</a:t>
            </a:r>
          </a:p>
          <a:p>
            <a:r>
              <a:rPr lang="is-IS" altLang="fr-FR"/>
              <a:t>Mac :</a:t>
            </a:r>
          </a:p>
          <a:p>
            <a:pPr lvl="1"/>
            <a:r>
              <a:rPr lang="is-IS" altLang="fr-FR"/>
              <a:t>A Mac after 2010 with Intel MMU and EPT</a:t>
            </a:r>
          </a:p>
          <a:p>
            <a:pPr lvl="1"/>
            <a:r>
              <a:rPr lang="is-IS" altLang="fr-FR"/>
              <a:t>OS X 10.10.3 or newer</a:t>
            </a:r>
          </a:p>
          <a:p>
            <a:pPr lvl="1"/>
            <a:r>
              <a:rPr lang="is-IS" altLang="fr-FR"/>
              <a:t>4 Gb of Ram</a:t>
            </a:r>
            <a:endParaRPr lang="fr-FR" alt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re 1"/>
          <p:cNvSpPr>
            <a:spLocks noGrp="1"/>
          </p:cNvSpPr>
          <p:nvPr>
            <p:ph type="title"/>
          </p:nvPr>
        </p:nvSpPr>
        <p:spPr/>
        <p:txBody>
          <a:bodyPr/>
          <a:lstStyle/>
          <a:p>
            <a:r>
              <a:rPr lang="fr-FR" altLang="fr-FR" dirty="0"/>
              <a:t>Docker : </a:t>
            </a:r>
            <a:r>
              <a:rPr lang="fr-FR" altLang="fr-FR" dirty="0" err="1"/>
              <a:t>Pre</a:t>
            </a:r>
            <a:r>
              <a:rPr lang="fr-FR" altLang="fr-FR" dirty="0"/>
              <a:t> </a:t>
            </a:r>
            <a:r>
              <a:rPr lang="fr-FR" altLang="fr-FR" dirty="0" err="1"/>
              <a:t>requisite</a:t>
            </a:r>
            <a:endParaRPr lang="fr-FR" altLang="fr-FR" dirty="0"/>
          </a:p>
        </p:txBody>
      </p:sp>
      <p:sp>
        <p:nvSpPr>
          <p:cNvPr id="8194" name="Espace réservé du contenu 2"/>
          <p:cNvSpPr>
            <a:spLocks noGrp="1"/>
          </p:cNvSpPr>
          <p:nvPr>
            <p:ph idx="1"/>
          </p:nvPr>
        </p:nvSpPr>
        <p:spPr/>
        <p:txBody>
          <a:bodyPr>
            <a:normAutofit/>
          </a:bodyPr>
          <a:lstStyle/>
          <a:p>
            <a:r>
              <a:rPr lang="fr-FR" altLang="fr-FR" dirty="0"/>
              <a:t>You </a:t>
            </a:r>
            <a:r>
              <a:rPr lang="fr-FR" altLang="fr-FR" dirty="0" err="1"/>
              <a:t>need</a:t>
            </a:r>
            <a:r>
              <a:rPr lang="fr-FR" altLang="fr-FR" dirty="0"/>
              <a:t> </a:t>
            </a:r>
            <a:r>
              <a:rPr lang="fr-FR" altLang="fr-FR" dirty="0" err="1"/>
              <a:t>some</a:t>
            </a:r>
            <a:r>
              <a:rPr lang="fr-FR" altLang="fr-FR" dirty="0"/>
              <a:t> </a:t>
            </a:r>
            <a:r>
              <a:rPr lang="fr-FR" altLang="fr-FR" dirty="0" err="1"/>
              <a:t>knowledge</a:t>
            </a:r>
            <a:r>
              <a:rPr lang="fr-FR" altLang="fr-FR" dirty="0"/>
              <a:t> to </a:t>
            </a:r>
            <a:r>
              <a:rPr lang="fr-FR" altLang="fr-FR" dirty="0" err="1"/>
              <a:t>run</a:t>
            </a:r>
            <a:r>
              <a:rPr lang="fr-FR" altLang="fr-FR" dirty="0"/>
              <a:t> docker :</a:t>
            </a:r>
          </a:p>
          <a:p>
            <a:pPr lvl="1"/>
            <a:r>
              <a:rPr lang="fr-FR" altLang="fr-FR" dirty="0"/>
              <a:t>IT parts :</a:t>
            </a:r>
          </a:p>
          <a:p>
            <a:pPr lvl="2"/>
            <a:r>
              <a:rPr lang="fr-FR" altLang="fr-FR" dirty="0">
                <a:solidFill>
                  <a:schemeClr val="tx1"/>
                </a:solidFill>
              </a:rPr>
              <a:t>GNU </a:t>
            </a:r>
            <a:r>
              <a:rPr lang="fr-FR" altLang="fr-FR" dirty="0"/>
              <a:t>Linux</a:t>
            </a:r>
          </a:p>
          <a:p>
            <a:pPr lvl="2"/>
            <a:r>
              <a:rPr lang="fr-FR" altLang="fr-FR" dirty="0"/>
              <a:t>Networking </a:t>
            </a:r>
          </a:p>
          <a:p>
            <a:pPr lvl="2"/>
            <a:r>
              <a:rPr lang="fr-FR" altLang="fr-FR" dirty="0"/>
              <a:t>Windows (if </a:t>
            </a:r>
            <a:r>
              <a:rPr lang="fr-FR" altLang="fr-FR" dirty="0" err="1"/>
              <a:t>you</a:t>
            </a:r>
            <a:r>
              <a:rPr lang="fr-FR" altLang="fr-FR" dirty="0"/>
              <a:t> </a:t>
            </a:r>
            <a:r>
              <a:rPr lang="fr-FR" altLang="fr-FR" dirty="0" err="1"/>
              <a:t>want</a:t>
            </a:r>
            <a:r>
              <a:rPr lang="fr-FR" altLang="fr-FR" dirty="0"/>
              <a:t> to </a:t>
            </a:r>
            <a:r>
              <a:rPr lang="fr-FR" altLang="fr-FR" dirty="0" err="1"/>
              <a:t>run</a:t>
            </a:r>
            <a:r>
              <a:rPr lang="fr-FR" altLang="fr-FR" dirty="0"/>
              <a:t> Docker on Windows Server)</a:t>
            </a:r>
          </a:p>
          <a:p>
            <a:pPr lvl="1"/>
            <a:r>
              <a:rPr lang="fr-FR" altLang="fr-FR" dirty="0"/>
              <a:t>« </a:t>
            </a:r>
            <a:r>
              <a:rPr lang="fr-FR" altLang="fr-FR" dirty="0" err="1"/>
              <a:t>Coding</a:t>
            </a:r>
            <a:r>
              <a:rPr lang="fr-FR" altLang="fr-FR" dirty="0"/>
              <a:t> » parts :</a:t>
            </a:r>
          </a:p>
          <a:p>
            <a:pPr lvl="2"/>
            <a:r>
              <a:rPr lang="fr-FR" altLang="fr-FR" dirty="0"/>
              <a:t>Be able to </a:t>
            </a:r>
            <a:r>
              <a:rPr lang="fr-FR" altLang="fr-FR" dirty="0" err="1"/>
              <a:t>understand</a:t>
            </a:r>
            <a:r>
              <a:rPr lang="fr-FR" altLang="fr-FR" dirty="0"/>
              <a:t> </a:t>
            </a:r>
            <a:r>
              <a:rPr lang="fr-FR" altLang="fr-FR" dirty="0" err="1"/>
              <a:t>some</a:t>
            </a:r>
            <a:r>
              <a:rPr lang="fr-FR" altLang="fr-FR" dirty="0"/>
              <a:t> </a:t>
            </a:r>
            <a:r>
              <a:rPr lang="fr-FR" altLang="fr-FR" sz="2000" dirty="0">
                <a:solidFill>
                  <a:schemeClr val="tx1"/>
                </a:solidFill>
              </a:rPr>
              <a:t>code</a:t>
            </a:r>
            <a:r>
              <a:rPr lang="fr-FR" altLang="fr-FR" sz="2400" dirty="0">
                <a:solidFill>
                  <a:srgbClr val="FF0000"/>
                </a:solidFill>
              </a:rPr>
              <a:t> </a:t>
            </a:r>
            <a:r>
              <a:rPr lang="fr-FR" altLang="fr-FR" dirty="0" err="1"/>
              <a:t>sample</a:t>
            </a:r>
            <a:r>
              <a:rPr lang="fr-FR" altLang="fr-FR" dirty="0"/>
              <a:t> in Python, </a:t>
            </a:r>
            <a:r>
              <a:rPr lang="fr-FR" altLang="fr-FR" dirty="0" err="1"/>
              <a:t>Javascript</a:t>
            </a:r>
            <a:r>
              <a:rPr lang="fr-FR" altLang="fr-FR" dirty="0"/>
              <a:t> and </a:t>
            </a:r>
            <a:r>
              <a:rPr lang="fr-FR" altLang="fr-FR" dirty="0" err="1"/>
              <a:t>others</a:t>
            </a:r>
            <a:r>
              <a:rPr lang="fr-FR" altLang="fr-FR" dirty="0"/>
              <a:t> </a:t>
            </a:r>
            <a:r>
              <a:rPr lang="fr-FR" altLang="fr-FR" dirty="0" err="1"/>
              <a:t>languages</a:t>
            </a:r>
            <a:endParaRPr lang="fr-FR" altLang="fr-FR" sz="2000" dirty="0"/>
          </a:p>
          <a:p>
            <a:pPr lvl="2"/>
            <a:r>
              <a:rPr lang="fr-FR" altLang="fr-FR" dirty="0"/>
              <a:t>Be able to </a:t>
            </a:r>
            <a:r>
              <a:rPr lang="fr-FR" altLang="fr-FR" dirty="0" err="1"/>
              <a:t>understand</a:t>
            </a:r>
            <a:r>
              <a:rPr lang="fr-FR" altLang="fr-FR" dirty="0"/>
              <a:t> </a:t>
            </a:r>
            <a:r>
              <a:rPr lang="fr-FR" altLang="fr-FR" dirty="0" err="1"/>
              <a:t>Json</a:t>
            </a:r>
            <a:r>
              <a:rPr lang="fr-FR" altLang="fr-FR" dirty="0"/>
              <a:t> files and YML files</a:t>
            </a:r>
          </a:p>
          <a:p>
            <a:pPr lvl="1"/>
            <a:endParaRPr lang="fr-FR" altLang="fr-F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fr-FR" altLang="fr-FR"/>
              <a:t>Docker installation</a:t>
            </a:r>
          </a:p>
        </p:txBody>
      </p:sp>
      <p:sp>
        <p:nvSpPr>
          <p:cNvPr id="20482" name="Text Placeholder 3"/>
          <p:cNvSpPr>
            <a:spLocks noGrp="1"/>
          </p:cNvSpPr>
          <p:nvPr>
            <p:ph type="body" idx="1"/>
          </p:nvPr>
        </p:nvSpPr>
        <p:spPr/>
        <p:txBody>
          <a:bodyPr/>
          <a:lstStyle/>
          <a:p>
            <a:r>
              <a:rPr lang="fr-FR" altLang="fr-FR"/>
              <a:t>Linux</a:t>
            </a:r>
          </a:p>
        </p:txBody>
      </p:sp>
      <p:sp>
        <p:nvSpPr>
          <p:cNvPr id="14340" name="Content Placeholder 2"/>
          <p:cNvSpPr>
            <a:spLocks noGrp="1"/>
          </p:cNvSpPr>
          <p:nvPr>
            <p:ph sz="half" idx="2"/>
          </p:nvPr>
        </p:nvSpPr>
        <p:spPr/>
        <p:txBody>
          <a:bodyPr>
            <a:normAutofit fontScale="92500" lnSpcReduction="10000"/>
          </a:bodyPr>
          <a:lstStyle/>
          <a:p>
            <a:pPr>
              <a:defRPr/>
            </a:pPr>
            <a:r>
              <a:rPr lang="fr-FR" altLang="fr-FR" dirty="0"/>
              <a:t>For Docker on Linux </a:t>
            </a:r>
            <a:r>
              <a:rPr lang="fr-FR" altLang="fr-FR" dirty="0" err="1"/>
              <a:t>we</a:t>
            </a:r>
            <a:r>
              <a:rPr lang="fr-FR" altLang="fr-FR" dirty="0"/>
              <a:t> </a:t>
            </a:r>
            <a:r>
              <a:rPr lang="fr-FR" altLang="fr-FR" dirty="0" err="1"/>
              <a:t>need</a:t>
            </a:r>
            <a:r>
              <a:rPr lang="fr-FR" altLang="fr-FR" dirty="0"/>
              <a:t> to </a:t>
            </a:r>
            <a:r>
              <a:rPr lang="fr-FR" altLang="fr-FR" dirty="0" err="1"/>
              <a:t>follow</a:t>
            </a:r>
            <a:r>
              <a:rPr lang="fr-FR" altLang="fr-FR" dirty="0"/>
              <a:t> the official guide </a:t>
            </a:r>
            <a:r>
              <a:rPr lang="fr-FR" altLang="fr-FR" dirty="0" err="1"/>
              <a:t>depending</a:t>
            </a:r>
            <a:r>
              <a:rPr lang="fr-FR" altLang="fr-FR" dirty="0"/>
              <a:t> of the linux distribution :</a:t>
            </a:r>
          </a:p>
          <a:p>
            <a:pPr lvl="1">
              <a:defRPr/>
            </a:pPr>
            <a:r>
              <a:rPr lang="fr-FR" altLang="fr-FR" dirty="0">
                <a:hlinkClick r:id="rId2"/>
              </a:rPr>
              <a:t>https://docs.docker.com/engine/installation/linux/</a:t>
            </a:r>
            <a:endParaRPr lang="fr-FR" altLang="fr-FR" dirty="0"/>
          </a:p>
          <a:p>
            <a:pPr>
              <a:defRPr/>
            </a:pPr>
            <a:r>
              <a:rPr lang="fr-FR" altLang="fr-FR" dirty="0"/>
              <a:t>For </a:t>
            </a:r>
            <a:r>
              <a:rPr lang="fr-FR" altLang="fr-FR" dirty="0" err="1"/>
              <a:t>our</a:t>
            </a:r>
            <a:r>
              <a:rPr lang="fr-FR" altLang="fr-FR" dirty="0"/>
              <a:t> </a:t>
            </a:r>
            <a:r>
              <a:rPr lang="fr-FR" altLang="fr-FR" dirty="0" err="1"/>
              <a:t>labs</a:t>
            </a:r>
            <a:r>
              <a:rPr lang="fr-FR" altLang="fr-FR" dirty="0"/>
              <a:t> </a:t>
            </a:r>
            <a:r>
              <a:rPr lang="fr-FR" altLang="fr-FR" dirty="0" err="1"/>
              <a:t>it’s</a:t>
            </a:r>
            <a:r>
              <a:rPr lang="fr-FR" altLang="fr-FR" dirty="0"/>
              <a:t> </a:t>
            </a:r>
            <a:r>
              <a:rPr lang="fr-FR" altLang="fr-FR" dirty="0" err="1"/>
              <a:t>better</a:t>
            </a:r>
            <a:r>
              <a:rPr lang="fr-FR" altLang="fr-FR" dirty="0"/>
              <a:t> to </a:t>
            </a:r>
            <a:r>
              <a:rPr lang="fr-FR" altLang="fr-FR" dirty="0" err="1"/>
              <a:t>install</a:t>
            </a:r>
            <a:r>
              <a:rPr lang="fr-FR" altLang="fr-FR" dirty="0"/>
              <a:t> </a:t>
            </a:r>
            <a:r>
              <a:rPr lang="fr-FR" altLang="fr-FR" dirty="0" err="1"/>
              <a:t>it</a:t>
            </a:r>
            <a:r>
              <a:rPr lang="fr-FR" altLang="fr-FR" dirty="0"/>
              <a:t> in a </a:t>
            </a:r>
            <a:r>
              <a:rPr lang="fr-FR" altLang="fr-FR" dirty="0" err="1"/>
              <a:t>virtual</a:t>
            </a:r>
            <a:r>
              <a:rPr lang="fr-FR" altLang="fr-FR" dirty="0"/>
              <a:t> machine but </a:t>
            </a:r>
            <a:r>
              <a:rPr lang="fr-FR" altLang="fr-FR" dirty="0" err="1"/>
              <a:t>it’s</a:t>
            </a:r>
            <a:r>
              <a:rPr lang="fr-FR" altLang="fr-FR" dirty="0"/>
              <a:t> not </a:t>
            </a:r>
            <a:r>
              <a:rPr lang="fr-FR" altLang="fr-FR" dirty="0" err="1"/>
              <a:t>mandatory</a:t>
            </a:r>
            <a:endParaRPr lang="fr-FR" altLang="fr-FR" dirty="0"/>
          </a:p>
          <a:p>
            <a:pPr>
              <a:defRPr/>
            </a:pPr>
            <a:r>
              <a:rPr lang="fr-FR" altLang="fr-FR" dirty="0" err="1"/>
              <a:t>Take</a:t>
            </a:r>
            <a:r>
              <a:rPr lang="fr-FR" altLang="fr-FR" dirty="0"/>
              <a:t> care of </a:t>
            </a:r>
            <a:r>
              <a:rPr lang="fr-FR" altLang="fr-FR" dirty="0" err="1"/>
              <a:t>your</a:t>
            </a:r>
            <a:r>
              <a:rPr lang="fr-FR" altLang="fr-FR" dirty="0"/>
              <a:t> </a:t>
            </a:r>
            <a:r>
              <a:rPr lang="fr-FR" altLang="fr-FR" dirty="0" err="1"/>
              <a:t>selinux</a:t>
            </a:r>
            <a:r>
              <a:rPr lang="fr-FR" altLang="fr-FR" dirty="0"/>
              <a:t>/</a:t>
            </a:r>
            <a:r>
              <a:rPr lang="fr-FR" altLang="fr-FR" dirty="0" err="1"/>
              <a:t>apparmor</a:t>
            </a:r>
            <a:r>
              <a:rPr lang="fr-FR" altLang="fr-FR" dirty="0"/>
              <a:t> configuration !</a:t>
            </a:r>
          </a:p>
        </p:txBody>
      </p:sp>
      <p:sp>
        <p:nvSpPr>
          <p:cNvPr id="20484" name="Text Placeholder 4"/>
          <p:cNvSpPr>
            <a:spLocks noGrp="1"/>
          </p:cNvSpPr>
          <p:nvPr>
            <p:ph type="body" sz="quarter" idx="3"/>
          </p:nvPr>
        </p:nvSpPr>
        <p:spPr/>
        <p:txBody>
          <a:bodyPr/>
          <a:lstStyle/>
          <a:p>
            <a:r>
              <a:rPr lang="fr-FR" altLang="fr-FR"/>
              <a:t>Windows &amp; Mac</a:t>
            </a:r>
          </a:p>
        </p:txBody>
      </p:sp>
      <p:sp>
        <p:nvSpPr>
          <p:cNvPr id="20485" name="Content Placeholder 5"/>
          <p:cNvSpPr>
            <a:spLocks noGrp="1"/>
          </p:cNvSpPr>
          <p:nvPr>
            <p:ph sz="quarter" idx="4"/>
          </p:nvPr>
        </p:nvSpPr>
        <p:spPr/>
        <p:txBody>
          <a:bodyPr/>
          <a:lstStyle/>
          <a:p>
            <a:r>
              <a:rPr lang="fr-FR" altLang="fr-FR"/>
              <a:t>Just download Docker for Mac or for Windows and follow the installer assistant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p:txBody>
          <a:bodyPr/>
          <a:lstStyle/>
          <a:p>
            <a:r>
              <a:rPr lang="fr-FR" altLang="fr-FR"/>
              <a:t>Linux Version vs Mac and Windows version</a:t>
            </a:r>
          </a:p>
        </p:txBody>
      </p:sp>
      <p:sp>
        <p:nvSpPr>
          <p:cNvPr id="21506" name="Espace réservé du texte 2"/>
          <p:cNvSpPr>
            <a:spLocks noGrp="1"/>
          </p:cNvSpPr>
          <p:nvPr>
            <p:ph type="body" idx="1"/>
          </p:nvPr>
        </p:nvSpPr>
        <p:spPr/>
        <p:txBody>
          <a:bodyPr/>
          <a:lstStyle/>
          <a:p>
            <a:r>
              <a:rPr lang="fr-FR" altLang="fr-FR"/>
              <a:t>Linux :</a:t>
            </a:r>
          </a:p>
        </p:txBody>
      </p:sp>
      <p:pic>
        <p:nvPicPr>
          <p:cNvPr id="21507" name="Espace réservé du contenu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67655" y="2505075"/>
            <a:ext cx="2912991" cy="3684588"/>
          </a:xfrm>
        </p:spPr>
      </p:pic>
      <p:sp>
        <p:nvSpPr>
          <p:cNvPr id="21508" name="Espace réservé du texte 4"/>
          <p:cNvSpPr>
            <a:spLocks noGrp="1"/>
          </p:cNvSpPr>
          <p:nvPr>
            <p:ph type="body" sz="quarter" idx="3"/>
          </p:nvPr>
        </p:nvSpPr>
        <p:spPr/>
        <p:txBody>
          <a:bodyPr/>
          <a:lstStyle/>
          <a:p>
            <a:r>
              <a:rPr lang="fr-FR" altLang="fr-FR"/>
              <a:t>Others : </a:t>
            </a:r>
          </a:p>
        </p:txBody>
      </p:sp>
      <p:pic>
        <p:nvPicPr>
          <p:cNvPr id="21509" name="Espace réservé du contenu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183247" y="2505075"/>
            <a:ext cx="2890718" cy="3684588"/>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re 1"/>
          <p:cNvSpPr>
            <a:spLocks noGrp="1"/>
          </p:cNvSpPr>
          <p:nvPr>
            <p:ph type="title"/>
          </p:nvPr>
        </p:nvSpPr>
        <p:spPr/>
        <p:txBody>
          <a:bodyPr/>
          <a:lstStyle/>
          <a:p>
            <a:r>
              <a:rPr lang="fr-FR" altLang="fr-FR"/>
              <a:t>Linux version vs Mac or Windows version</a:t>
            </a:r>
          </a:p>
        </p:txBody>
      </p:sp>
      <p:sp>
        <p:nvSpPr>
          <p:cNvPr id="22530" name="Espace réservé du texte 2"/>
          <p:cNvSpPr>
            <a:spLocks noGrp="1"/>
          </p:cNvSpPr>
          <p:nvPr>
            <p:ph type="body" idx="1"/>
          </p:nvPr>
        </p:nvSpPr>
        <p:spPr/>
        <p:txBody>
          <a:bodyPr/>
          <a:lstStyle/>
          <a:p>
            <a:r>
              <a:rPr lang="fr-FR" altLang="fr-FR"/>
              <a:t>Linux</a:t>
            </a:r>
          </a:p>
        </p:txBody>
      </p:sp>
      <p:sp>
        <p:nvSpPr>
          <p:cNvPr id="22531" name="Espace réservé du contenu 3"/>
          <p:cNvSpPr>
            <a:spLocks noGrp="1"/>
          </p:cNvSpPr>
          <p:nvPr>
            <p:ph sz="half" idx="2"/>
          </p:nvPr>
        </p:nvSpPr>
        <p:spPr/>
        <p:txBody>
          <a:bodyPr/>
          <a:lstStyle/>
          <a:p>
            <a:r>
              <a:rPr lang="fr-FR" altLang="fr-FR"/>
              <a:t>On linux you can run the docker engine directly</a:t>
            </a:r>
          </a:p>
          <a:p>
            <a:pPr lvl="1"/>
            <a:r>
              <a:rPr lang="fr-FR" altLang="fr-FR"/>
              <a:t>You use the same kernel in Docker and in your containers</a:t>
            </a:r>
          </a:p>
          <a:p>
            <a:pPr lvl="1"/>
            <a:endParaRPr lang="fr-FR" altLang="fr-FR"/>
          </a:p>
        </p:txBody>
      </p:sp>
      <p:sp>
        <p:nvSpPr>
          <p:cNvPr id="22532" name="Espace réservé du texte 4"/>
          <p:cNvSpPr>
            <a:spLocks noGrp="1"/>
          </p:cNvSpPr>
          <p:nvPr>
            <p:ph type="body" sz="quarter" idx="3"/>
          </p:nvPr>
        </p:nvSpPr>
        <p:spPr/>
        <p:txBody>
          <a:bodyPr/>
          <a:lstStyle/>
          <a:p>
            <a:r>
              <a:rPr lang="fr-FR" altLang="fr-FR"/>
              <a:t>Windows or Mac</a:t>
            </a:r>
          </a:p>
        </p:txBody>
      </p:sp>
      <p:sp>
        <p:nvSpPr>
          <p:cNvPr id="22533" name="Espace réservé du contenu 5"/>
          <p:cNvSpPr>
            <a:spLocks noGrp="1"/>
          </p:cNvSpPr>
          <p:nvPr>
            <p:ph sz="quarter" idx="4"/>
          </p:nvPr>
        </p:nvSpPr>
        <p:spPr/>
        <p:txBody>
          <a:bodyPr/>
          <a:lstStyle/>
          <a:p>
            <a:r>
              <a:rPr lang="fr-FR" altLang="fr-FR"/>
              <a:t>On Mac OS :</a:t>
            </a:r>
          </a:p>
          <a:p>
            <a:pPr lvl="1"/>
            <a:r>
              <a:rPr lang="fr-FR" altLang="fr-FR"/>
              <a:t>You use the HyperKit to run a Linux virtual machine:</a:t>
            </a:r>
          </a:p>
          <a:p>
            <a:pPr lvl="1"/>
            <a:r>
              <a:rPr lang="fr-FR" altLang="fr-FR"/>
              <a:t>github.com/docker/hyperkit</a:t>
            </a:r>
          </a:p>
          <a:p>
            <a:r>
              <a:rPr lang="fr-FR" altLang="fr-FR"/>
              <a:t>On Windows :</a:t>
            </a:r>
          </a:p>
          <a:p>
            <a:pPr lvl="1"/>
            <a:r>
              <a:rPr lang="fr-FR" altLang="fr-FR"/>
              <a:t>You use the Hyper V feature to run a virtual machine</a:t>
            </a:r>
            <a:endParaRPr lang="fr-FR" altLang="fr-FR">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re 1"/>
          <p:cNvSpPr>
            <a:spLocks noGrp="1"/>
          </p:cNvSpPr>
          <p:nvPr>
            <p:ph type="title"/>
          </p:nvPr>
        </p:nvSpPr>
        <p:spPr/>
        <p:txBody>
          <a:bodyPr/>
          <a:lstStyle/>
          <a:p>
            <a:r>
              <a:rPr lang="fr-FR" altLang="fr-FR"/>
              <a:t>Docker client consideration</a:t>
            </a:r>
          </a:p>
        </p:txBody>
      </p:sp>
      <p:sp>
        <p:nvSpPr>
          <p:cNvPr id="23554" name="Espace réservé du contenu 6"/>
          <p:cNvSpPr>
            <a:spLocks noGrp="1"/>
          </p:cNvSpPr>
          <p:nvPr>
            <p:ph idx="1"/>
          </p:nvPr>
        </p:nvSpPr>
        <p:spPr/>
        <p:txBody>
          <a:bodyPr/>
          <a:lstStyle/>
          <a:p>
            <a:r>
              <a:rPr lang="fr-FR" altLang="fr-FR"/>
              <a:t>For testing and developping, use docker directly on your workstation is not a problem. But if you want to run docker in production, you will need to run the client on you management computer and the docker daemon on your docker host or in a Virtual Machine.</a:t>
            </a:r>
          </a:p>
          <a:p>
            <a:endParaRPr lang="fr-FR" altLang="fr-F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re 1"/>
          <p:cNvSpPr>
            <a:spLocks noGrp="1"/>
          </p:cNvSpPr>
          <p:nvPr>
            <p:ph type="title"/>
          </p:nvPr>
        </p:nvSpPr>
        <p:spPr/>
        <p:txBody>
          <a:bodyPr/>
          <a:lstStyle/>
          <a:p>
            <a:r>
              <a:rPr lang="fr-FR" altLang="fr-FR"/>
              <a:t>Configure the Docker Daemon</a:t>
            </a:r>
          </a:p>
        </p:txBody>
      </p:sp>
      <p:sp>
        <p:nvSpPr>
          <p:cNvPr id="24578" name="Espace réservé du contenu 2"/>
          <p:cNvSpPr>
            <a:spLocks noGrp="1"/>
          </p:cNvSpPr>
          <p:nvPr>
            <p:ph idx="1"/>
          </p:nvPr>
        </p:nvSpPr>
        <p:spPr/>
        <p:txBody>
          <a:bodyPr/>
          <a:lstStyle/>
          <a:p>
            <a:r>
              <a:rPr lang="fr-FR" altLang="fr-FR"/>
              <a:t>The daemon is standard, so you can interact with it as usual using the LSB syntax :</a:t>
            </a:r>
          </a:p>
          <a:p>
            <a:pPr lvl="1"/>
            <a:r>
              <a:rPr lang="fr-FR" altLang="fr-FR"/>
              <a:t>Service docker start/stop/</a:t>
            </a:r>
            <a:r>
              <a:rPr lang="is-IS" altLang="fr-FR"/>
              <a:t>…</a:t>
            </a:r>
          </a:p>
          <a:p>
            <a:pPr lvl="1"/>
            <a:r>
              <a:rPr lang="fr-FR" altLang="fr-FR"/>
              <a:t>S</a:t>
            </a:r>
            <a:r>
              <a:rPr lang="is-IS" altLang="fr-FR"/>
              <a:t>ystemclt start docker</a:t>
            </a:r>
          </a:p>
          <a:p>
            <a:r>
              <a:rPr lang="is-IS" altLang="fr-FR"/>
              <a:t>To configure you docker daemon, you have two options :</a:t>
            </a:r>
          </a:p>
          <a:p>
            <a:pPr lvl="1"/>
            <a:r>
              <a:rPr lang="is-IS" altLang="fr-FR"/>
              <a:t>Edit the/etc/default/docker file</a:t>
            </a:r>
          </a:p>
          <a:p>
            <a:pPr lvl="1"/>
            <a:r>
              <a:rPr lang="is-IS" altLang="fr-FR"/>
              <a:t>Create a docker.service.d in </a:t>
            </a:r>
            <a:r>
              <a:rPr lang="fr-FR" altLang="fr-FR"/>
              <a:t>/etc/systemd/</a:t>
            </a:r>
            <a:r>
              <a:rPr lang="fr-FR" altLang="fr-FR" b="1"/>
              <a:t>system</a:t>
            </a:r>
            <a:r>
              <a:rPr lang="fr-FR" altLang="fr-FR"/>
              <a:t>/ (see it on next slide)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re 1"/>
          <p:cNvSpPr>
            <a:spLocks noGrp="1"/>
          </p:cNvSpPr>
          <p:nvPr>
            <p:ph type="title"/>
          </p:nvPr>
        </p:nvSpPr>
        <p:spPr/>
        <p:txBody>
          <a:bodyPr/>
          <a:lstStyle/>
          <a:p>
            <a:r>
              <a:rPr lang="fr-FR" altLang="fr-FR"/>
              <a:t>Configure the daemon for remote management</a:t>
            </a:r>
          </a:p>
        </p:txBody>
      </p:sp>
      <p:sp>
        <p:nvSpPr>
          <p:cNvPr id="25602" name="Espace réservé du contenu 2"/>
          <p:cNvSpPr>
            <a:spLocks noGrp="1"/>
          </p:cNvSpPr>
          <p:nvPr>
            <p:ph idx="1"/>
          </p:nvPr>
        </p:nvSpPr>
        <p:spPr/>
        <p:txBody>
          <a:bodyPr/>
          <a:lstStyle/>
          <a:p>
            <a:pPr>
              <a:lnSpc>
                <a:spcPct val="80000"/>
              </a:lnSpc>
            </a:pPr>
            <a:r>
              <a:rPr lang="fr-FR" altLang="fr-FR" sz="1900"/>
              <a:t>On a Red Hat system using SystemD we need to :</a:t>
            </a:r>
          </a:p>
          <a:p>
            <a:pPr lvl="1">
              <a:lnSpc>
                <a:spcPct val="80000"/>
              </a:lnSpc>
            </a:pPr>
            <a:r>
              <a:rPr lang="fr-FR" altLang="fr-FR" sz="1700"/>
              <a:t>Create a folder like that :</a:t>
            </a:r>
          </a:p>
          <a:p>
            <a:pPr lvl="2">
              <a:lnSpc>
                <a:spcPct val="80000"/>
              </a:lnSpc>
            </a:pPr>
            <a:r>
              <a:rPr lang="fr-FR" altLang="fr-FR" sz="1500" b="1"/>
              <a:t>mkdir</a:t>
            </a:r>
            <a:r>
              <a:rPr lang="fr-FR" altLang="fr-FR" sz="1500"/>
              <a:t> /etc/systemd/</a:t>
            </a:r>
            <a:r>
              <a:rPr lang="fr-FR" altLang="fr-FR" sz="1500" b="1"/>
              <a:t>system</a:t>
            </a:r>
            <a:r>
              <a:rPr lang="fr-FR" altLang="fr-FR" sz="1500"/>
              <a:t>/docker.service.d</a:t>
            </a:r>
          </a:p>
          <a:p>
            <a:pPr lvl="2">
              <a:lnSpc>
                <a:spcPct val="80000"/>
              </a:lnSpc>
            </a:pPr>
            <a:r>
              <a:rPr lang="fr-FR" altLang="fr-FR" sz="1500"/>
              <a:t>Create a docker.conf file in this folder</a:t>
            </a:r>
          </a:p>
          <a:p>
            <a:pPr>
              <a:lnSpc>
                <a:spcPct val="80000"/>
              </a:lnSpc>
              <a:spcBef>
                <a:spcPct val="0"/>
              </a:spcBef>
              <a:buFontTx/>
              <a:buNone/>
            </a:pPr>
            <a:r>
              <a:rPr lang="fr-FR" altLang="fr-FR" sz="1300">
                <a:latin typeface="Lucida Console" charset="0"/>
                <a:ea typeface="Lucida Console" charset="0"/>
                <a:cs typeface="Lucida Console" charset="0"/>
              </a:rPr>
              <a:t>[Service]</a:t>
            </a:r>
          </a:p>
          <a:p>
            <a:pPr>
              <a:lnSpc>
                <a:spcPct val="80000"/>
              </a:lnSpc>
              <a:spcBef>
                <a:spcPct val="0"/>
              </a:spcBef>
              <a:buFontTx/>
              <a:buNone/>
            </a:pPr>
            <a:r>
              <a:rPr lang="fr-FR" altLang="fr-FR" sz="1300">
                <a:latin typeface="Lucida Console" charset="0"/>
                <a:ea typeface="Lucida Console" charset="0"/>
                <a:cs typeface="Lucida Console" charset="0"/>
              </a:rPr>
              <a:t>ExecStart=</a:t>
            </a:r>
          </a:p>
          <a:p>
            <a:pPr>
              <a:lnSpc>
                <a:spcPct val="80000"/>
              </a:lnSpc>
              <a:spcBef>
                <a:spcPct val="0"/>
              </a:spcBef>
              <a:buFontTx/>
              <a:buNone/>
            </a:pPr>
            <a:r>
              <a:rPr lang="fr-FR" altLang="fr-FR" sz="1300">
                <a:latin typeface="Lucida Console" charset="0"/>
                <a:ea typeface="Lucida Console" charset="0"/>
                <a:cs typeface="Lucida Console" charset="0"/>
              </a:rPr>
              <a:t>ExecStart=/usr/bin/dockerd -H fd:// -D --tls=true --tlscert=/var/docker/server.pem --tlskey=/var/docker/serverkey.pem -H tcp://192.168.59.3:2376</a:t>
            </a:r>
            <a:endParaRPr lang="fr-FR" altLang="fr-FR" sz="1900">
              <a:latin typeface="Lucida Console" charset="0"/>
              <a:ea typeface="Lucida Console" charset="0"/>
              <a:cs typeface="Lucida Console" charset="0"/>
            </a:endParaRPr>
          </a:p>
          <a:p>
            <a:pPr lvl="2">
              <a:lnSpc>
                <a:spcPct val="80000"/>
              </a:lnSpc>
            </a:pPr>
            <a:r>
              <a:rPr lang="fr-FR" altLang="fr-FR" sz="1500"/>
              <a:t>-D is for debug mode</a:t>
            </a:r>
          </a:p>
          <a:p>
            <a:pPr lvl="2">
              <a:lnSpc>
                <a:spcPct val="80000"/>
              </a:lnSpc>
            </a:pPr>
            <a:r>
              <a:rPr lang="fr-FR" altLang="fr-FR" sz="1500"/>
              <a:t>--tls is for using tls mode and so set your cert and your key using –tlscert and –tlskey</a:t>
            </a:r>
          </a:p>
          <a:p>
            <a:pPr lvl="2">
              <a:lnSpc>
                <a:spcPct val="80000"/>
              </a:lnSpc>
            </a:pPr>
            <a:r>
              <a:rPr lang="fr-FR" altLang="fr-FR" sz="1500"/>
              <a:t>-H </a:t>
            </a:r>
            <a:r>
              <a:rPr lang="fr-FR" altLang="fr-FR" sz="1500">
                <a:latin typeface="Lucida Console" charset="0"/>
                <a:ea typeface="Lucida Console" charset="0"/>
                <a:cs typeface="Lucida Console" charset="0"/>
              </a:rPr>
              <a:t>tcp://192.168.59.3:2376 is needed for the deamon to listen on the 2376 port for incoming docker connection</a:t>
            </a:r>
          </a:p>
          <a:p>
            <a:pPr lvl="2">
              <a:lnSpc>
                <a:spcPct val="80000"/>
              </a:lnSpc>
            </a:pPr>
            <a:r>
              <a:rPr lang="fr-FR" altLang="fr-FR" sz="1500">
                <a:latin typeface="Lucida Console" charset="0"/>
                <a:ea typeface="Lucida Console" charset="0"/>
                <a:cs typeface="Lucida Console" charset="0"/>
              </a:rPr>
              <a:t>Reload the deamon : </a:t>
            </a:r>
            <a:r>
              <a:rPr lang="fr-FR" altLang="fr-FR" sz="1500"/>
              <a:t>sudo systemctl daemon-reload</a:t>
            </a:r>
          </a:p>
          <a:p>
            <a:pPr lvl="2">
              <a:lnSpc>
                <a:spcPct val="80000"/>
              </a:lnSpc>
            </a:pPr>
            <a:r>
              <a:rPr lang="fr-FR" altLang="fr-FR" sz="1500"/>
              <a:t>Restart the deamon : sudo systemctl restart docker</a:t>
            </a:r>
          </a:p>
          <a:p>
            <a:pPr>
              <a:lnSpc>
                <a:spcPct val="80000"/>
              </a:lnSpc>
            </a:pPr>
            <a:r>
              <a:rPr lang="fr-FR" altLang="fr-FR" sz="1900"/>
              <a:t>By default the docker daemon listen on unix:///var/run/docker.sock so we need to open the remote connections, using sock is not really recommanded for remote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re 1"/>
          <p:cNvSpPr>
            <a:spLocks noGrp="1"/>
          </p:cNvSpPr>
          <p:nvPr>
            <p:ph type="title"/>
          </p:nvPr>
        </p:nvSpPr>
        <p:spPr/>
        <p:txBody>
          <a:bodyPr/>
          <a:lstStyle/>
          <a:p>
            <a:r>
              <a:rPr lang="fr-FR" altLang="fr-FR"/>
              <a:t>Docker Engine Logs</a:t>
            </a:r>
          </a:p>
        </p:txBody>
      </p:sp>
      <p:sp>
        <p:nvSpPr>
          <p:cNvPr id="26626" name="Espace réservé du contenu 2"/>
          <p:cNvSpPr>
            <a:spLocks noGrp="1"/>
          </p:cNvSpPr>
          <p:nvPr>
            <p:ph idx="1"/>
          </p:nvPr>
        </p:nvSpPr>
        <p:spPr/>
        <p:txBody>
          <a:bodyPr/>
          <a:lstStyle/>
          <a:p>
            <a:r>
              <a:rPr lang="fr-FR" altLang="fr-FR"/>
              <a:t>To get the logs of the docker deamon you can use your standard logs tools.</a:t>
            </a:r>
          </a:p>
          <a:p>
            <a:pPr lvl="1"/>
            <a:r>
              <a:rPr lang="fr-FR" altLang="fr-FR"/>
              <a:t>On Red Hat you can get your log of your docker instance :</a:t>
            </a:r>
          </a:p>
          <a:p>
            <a:pPr lvl="1"/>
            <a:r>
              <a:rPr lang="fr-FR" altLang="fr-FR"/>
              <a:t>journalctl -u docker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re 1"/>
          <p:cNvSpPr>
            <a:spLocks noGrp="1"/>
          </p:cNvSpPr>
          <p:nvPr>
            <p:ph type="title"/>
          </p:nvPr>
        </p:nvSpPr>
        <p:spPr/>
        <p:txBody>
          <a:bodyPr/>
          <a:lstStyle/>
          <a:p>
            <a:r>
              <a:rPr lang="fr-FR" altLang="fr-FR"/>
              <a:t>How to connect docker to remote Docker</a:t>
            </a:r>
          </a:p>
        </p:txBody>
      </p:sp>
      <p:sp>
        <p:nvSpPr>
          <p:cNvPr id="27650" name="Espace réservé du contenu 2"/>
          <p:cNvSpPr>
            <a:spLocks noGrp="1"/>
          </p:cNvSpPr>
          <p:nvPr>
            <p:ph idx="1"/>
          </p:nvPr>
        </p:nvSpPr>
        <p:spPr/>
        <p:txBody>
          <a:bodyPr/>
          <a:lstStyle/>
          <a:p>
            <a:r>
              <a:rPr lang="fr-FR" altLang="fr-FR"/>
              <a:t>For one command it’s maybe more easier to use the –H option :</a:t>
            </a:r>
          </a:p>
          <a:p>
            <a:pPr lvl="1"/>
            <a:r>
              <a:rPr lang="fr-FR" altLang="fr-FR"/>
              <a:t>docker –H </a:t>
            </a:r>
            <a:r>
              <a:rPr lang="fr-FR" altLang="fr-FR">
                <a:latin typeface="Lucida Console" charset="0"/>
                <a:ea typeface="Lucida Console" charset="0"/>
                <a:cs typeface="Lucida Console" charset="0"/>
              </a:rPr>
              <a:t>tcp://192.168.59.3:2376</a:t>
            </a:r>
          </a:p>
          <a:p>
            <a:r>
              <a:rPr lang="fr-FR" altLang="fr-FR"/>
              <a:t>Or you can configure your docker client by adding an DOCKER_HOST in your environnement :</a:t>
            </a:r>
          </a:p>
          <a:p>
            <a:pPr lvl="1"/>
            <a:r>
              <a:rPr lang="fr-FR" altLang="fr-FR"/>
              <a:t>export DOCKER_HOST=tcp://</a:t>
            </a:r>
            <a:r>
              <a:rPr lang="fr-FR" altLang="fr-FR">
                <a:latin typeface="Lucida Console" charset="0"/>
                <a:ea typeface="Lucida Console" charset="0"/>
                <a:cs typeface="Lucida Console" charset="0"/>
              </a:rPr>
              <a:t>192.168.59.3:2376</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re 1"/>
          <p:cNvSpPr>
            <a:spLocks noGrp="1"/>
          </p:cNvSpPr>
          <p:nvPr>
            <p:ph type="title"/>
          </p:nvPr>
        </p:nvSpPr>
        <p:spPr/>
        <p:txBody>
          <a:bodyPr/>
          <a:lstStyle/>
          <a:p>
            <a:r>
              <a:rPr lang="fr-FR" altLang="fr-FR"/>
              <a:t>Configure the Docker Daemon</a:t>
            </a:r>
          </a:p>
        </p:txBody>
      </p:sp>
      <p:sp>
        <p:nvSpPr>
          <p:cNvPr id="28674" name="Espace réservé du contenu 2"/>
          <p:cNvSpPr>
            <a:spLocks noGrp="1"/>
          </p:cNvSpPr>
          <p:nvPr>
            <p:ph idx="1"/>
          </p:nvPr>
        </p:nvSpPr>
        <p:spPr/>
        <p:txBody>
          <a:bodyPr/>
          <a:lstStyle/>
          <a:p>
            <a:r>
              <a:rPr lang="fr-FR" altLang="fr-FR"/>
              <a:t>On a Red Hat system using SystemD we need to :</a:t>
            </a:r>
          </a:p>
          <a:p>
            <a:pPr lvl="1"/>
            <a:r>
              <a:rPr lang="fr-FR" altLang="fr-FR"/>
              <a:t>Create a folder like that (if you don’t have made it before):</a:t>
            </a:r>
          </a:p>
          <a:p>
            <a:pPr lvl="2"/>
            <a:r>
              <a:rPr lang="fr-FR" altLang="fr-FR" b="1"/>
              <a:t>mkdir</a:t>
            </a:r>
            <a:r>
              <a:rPr lang="fr-FR" altLang="fr-FR"/>
              <a:t> /etc/systemd/</a:t>
            </a:r>
            <a:r>
              <a:rPr lang="fr-FR" altLang="fr-FR" b="1"/>
              <a:t>system</a:t>
            </a:r>
            <a:r>
              <a:rPr lang="fr-FR" altLang="fr-FR"/>
              <a:t>/docker.service.d</a:t>
            </a:r>
          </a:p>
          <a:p>
            <a:pPr lvl="2"/>
            <a:r>
              <a:rPr lang="fr-FR" altLang="fr-FR"/>
              <a:t>Create a file http-proxy.conf in this folder</a:t>
            </a:r>
          </a:p>
          <a:p>
            <a:pPr lvl="2"/>
            <a:r>
              <a:rPr lang="fr-FR" altLang="fr-FR"/>
              <a:t>Edit this file with the following content :</a:t>
            </a:r>
          </a:p>
          <a:p>
            <a:pPr>
              <a:spcBef>
                <a:spcPct val="0"/>
              </a:spcBef>
              <a:buFontTx/>
              <a:buNone/>
            </a:pPr>
            <a:r>
              <a:rPr lang="fr-FR" altLang="fr-FR" sz="1600">
                <a:latin typeface="Lucida Console" charset="0"/>
                <a:ea typeface="Lucida Console" charset="0"/>
                <a:cs typeface="Lucida Console" charset="0"/>
              </a:rPr>
              <a:t>[Service]</a:t>
            </a:r>
            <a:br>
              <a:rPr lang="fr-FR" altLang="fr-FR" sz="1600">
                <a:latin typeface="Lucida Console" charset="0"/>
                <a:ea typeface="Lucida Console" charset="0"/>
                <a:cs typeface="Lucida Console" charset="0"/>
              </a:rPr>
            </a:br>
            <a:r>
              <a:rPr lang="fr-FR" altLang="fr-FR" sz="1600">
                <a:latin typeface="Lucida Console" charset="0"/>
                <a:ea typeface="Lucida Console" charset="0"/>
                <a:cs typeface="Lucida Console" charset="0"/>
              </a:rPr>
              <a:t>Environment="HTTP_PROXY=http://proxy.example.com:80/ "  "HTTPS_PROXY=https://secureproxy.example.com:80/" "NO_PROXY=http://proxy.example.com:80/" </a:t>
            </a:r>
          </a:p>
          <a:p>
            <a:pPr lvl="1"/>
            <a:r>
              <a:rPr lang="fr-FR" altLang="fr-FR"/>
              <a:t>Reload the docker deamon using  « systemctl daemon-reload »</a:t>
            </a:r>
          </a:p>
          <a:p>
            <a:pPr lvl="1"/>
            <a:r>
              <a:rPr lang="fr-FR" altLang="fr-FR"/>
              <a:t>Check if your configuration is ready :</a:t>
            </a:r>
          </a:p>
          <a:p>
            <a:pPr>
              <a:lnSpc>
                <a:spcPct val="110000"/>
              </a:lnSpc>
              <a:spcBef>
                <a:spcPct val="0"/>
              </a:spcBef>
              <a:buFontTx/>
              <a:buNone/>
            </a:pPr>
            <a:r>
              <a:rPr lang="fr-FR" altLang="fr-FR" sz="1600">
                <a:latin typeface="Lucida Console" charset="0"/>
                <a:ea typeface="Lucida Console" charset="0"/>
                <a:cs typeface="Lucida Console" charset="0"/>
              </a:rPr>
              <a:t>systemctl show --property=Environment docker</a:t>
            </a:r>
            <a:endParaRPr lang="fr-FR" altLang="fr-FR" sz="1700">
              <a:latin typeface="Lucida Console" charset="0"/>
              <a:ea typeface="Lucida Console" charset="0"/>
              <a:cs typeface="Lucida Console" charset="0"/>
            </a:endParaRPr>
          </a:p>
          <a:p>
            <a:pPr lvl="1">
              <a:lnSpc>
                <a:spcPct val="110000"/>
              </a:lnSpc>
              <a:spcBef>
                <a:spcPct val="0"/>
              </a:spcBef>
            </a:pPr>
            <a:r>
              <a:rPr lang="fr-FR" altLang="fr-FR"/>
              <a:t>You should get :</a:t>
            </a:r>
            <a:r>
              <a:rPr lang="fr-FR" altLang="fr-FR" sz="1400"/>
              <a:t>	</a:t>
            </a:r>
          </a:p>
          <a:p>
            <a:pPr>
              <a:lnSpc>
                <a:spcPct val="110000"/>
              </a:lnSpc>
              <a:spcBef>
                <a:spcPct val="0"/>
              </a:spcBef>
              <a:buFontTx/>
              <a:buNone/>
            </a:pPr>
            <a:r>
              <a:rPr lang="fr-FR" altLang="fr-FR" sz="1600">
                <a:latin typeface="Lucida Console" charset="0"/>
                <a:ea typeface="Lucida Console" charset="0"/>
                <a:cs typeface="Lucida Console" charset="0"/>
              </a:rPr>
              <a:t>Environment=HTTP_PROXY=http://proxy.example.com:80/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re 1"/>
          <p:cNvSpPr>
            <a:spLocks noGrp="1"/>
          </p:cNvSpPr>
          <p:nvPr>
            <p:ph type="title"/>
          </p:nvPr>
        </p:nvSpPr>
        <p:spPr/>
        <p:txBody>
          <a:bodyPr/>
          <a:lstStyle/>
          <a:p>
            <a:r>
              <a:rPr lang="fr-FR" altLang="fr-FR"/>
              <a:t>Docker Compose installation</a:t>
            </a:r>
          </a:p>
        </p:txBody>
      </p:sp>
      <p:sp>
        <p:nvSpPr>
          <p:cNvPr id="29698" name="Espace réservé du contenu 2"/>
          <p:cNvSpPr>
            <a:spLocks noGrp="1"/>
          </p:cNvSpPr>
          <p:nvPr>
            <p:ph idx="1"/>
          </p:nvPr>
        </p:nvSpPr>
        <p:spPr/>
        <p:txBody>
          <a:bodyPr/>
          <a:lstStyle/>
          <a:p>
            <a:r>
              <a:rPr lang="fr-FR" altLang="fr-FR"/>
              <a:t>To install docker compose on </a:t>
            </a:r>
            <a:r>
              <a:rPr lang="fr-FR" altLang="fr-FR">
                <a:solidFill>
                  <a:schemeClr val="tx1"/>
                </a:solidFill>
              </a:rPr>
              <a:t>L</a:t>
            </a:r>
            <a:r>
              <a:rPr lang="fr-FR" altLang="fr-FR"/>
              <a:t>inux it’s pretty easy :</a:t>
            </a:r>
          </a:p>
          <a:p>
            <a:pPr lvl="1"/>
            <a:r>
              <a:rPr lang="fr-FR" altLang="fr-FR"/>
              <a:t>Copy the curl line from : https://docs.docker.com/compose/install/</a:t>
            </a:r>
          </a:p>
          <a:p>
            <a:pPr lvl="1"/>
            <a:r>
              <a:rPr lang="fr-FR" altLang="fr-FR"/>
              <a:t>curl -L https://github.com/docker/compose/releases/download/1.8.0/docker-compose-`uname -s`-`uname -m` &gt; /usr/local/bin/docker-compose</a:t>
            </a:r>
          </a:p>
          <a:p>
            <a:r>
              <a:rPr lang="fr-FR" altLang="fr-FR"/>
              <a:t>We will see what is docker-compose and why we need it more further.</a:t>
            </a:r>
          </a:p>
          <a:p>
            <a:pPr lvl="1"/>
            <a:endParaRPr lang="fr-FR" alt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re 1"/>
          <p:cNvSpPr>
            <a:spLocks noGrp="1"/>
          </p:cNvSpPr>
          <p:nvPr>
            <p:ph type="title"/>
          </p:nvPr>
        </p:nvSpPr>
        <p:spPr/>
        <p:txBody>
          <a:bodyPr/>
          <a:lstStyle/>
          <a:p>
            <a:r>
              <a:rPr lang="en-US" altLang="fr-FR"/>
              <a:t>Virtualization </a:t>
            </a:r>
            <a:endParaRPr lang="fr-FR" altLang="fr-FR"/>
          </a:p>
        </p:txBody>
      </p:sp>
      <p:sp>
        <p:nvSpPr>
          <p:cNvPr id="9218" name="Espace réservé du contenu 2"/>
          <p:cNvSpPr>
            <a:spLocks noGrp="1"/>
          </p:cNvSpPr>
          <p:nvPr>
            <p:ph idx="1"/>
          </p:nvPr>
        </p:nvSpPr>
        <p:spPr/>
        <p:txBody>
          <a:bodyPr/>
          <a:lstStyle/>
          <a:p>
            <a:r>
              <a:rPr lang="en-US" altLang="fr-FR" sz="2000" dirty="0"/>
              <a:t>Provide an abstraction layer between hardware and OS</a:t>
            </a:r>
            <a:endParaRPr lang="en-US" altLang="fr-FR" dirty="0"/>
          </a:p>
          <a:p>
            <a:r>
              <a:rPr lang="en-US" altLang="fr-FR" sz="2000" dirty="0"/>
              <a:t>Better usage of hardware</a:t>
            </a:r>
          </a:p>
          <a:p>
            <a:r>
              <a:rPr lang="en-US" altLang="fr-FR" sz="2000" dirty="0"/>
              <a:t>Lower the energy consumption</a:t>
            </a:r>
          </a:p>
          <a:p>
            <a:r>
              <a:rPr lang="en-US" altLang="fr-FR" sz="2000" dirty="0"/>
              <a:t>Add way to run different OS on the same server</a:t>
            </a:r>
          </a:p>
          <a:p>
            <a:r>
              <a:rPr lang="en-US" altLang="fr-FR" sz="2000" dirty="0"/>
              <a:t>Reduce the time for deploy</a:t>
            </a:r>
            <a:r>
              <a:rPr lang="en-US" altLang="fr-FR" sz="2000" dirty="0">
                <a:solidFill>
                  <a:schemeClr val="tx1"/>
                </a:solidFill>
              </a:rPr>
              <a:t>ing</a:t>
            </a:r>
            <a:r>
              <a:rPr lang="en-US" altLang="fr-FR" sz="2000" dirty="0"/>
              <a:t> new servers (15 min </a:t>
            </a:r>
            <a:r>
              <a:rPr lang="en-US" altLang="fr-FR" sz="2000" dirty="0" err="1"/>
              <a:t>avg</a:t>
            </a:r>
            <a:r>
              <a:rPr lang="en-US" altLang="fr-FR" sz="2000" dirty="0"/>
              <a:t>)</a:t>
            </a:r>
            <a:endParaRPr lang="en-US" altLang="fr-FR" sz="2400" dirty="0"/>
          </a:p>
          <a:p>
            <a:endParaRPr lang="fr-FR" altLang="fr-F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fr-FR" altLang="fr-FR"/>
              <a:t>Docker – Base command</a:t>
            </a:r>
          </a:p>
        </p:txBody>
      </p:sp>
      <p:sp>
        <p:nvSpPr>
          <p:cNvPr id="30722" name="Content Placeholder 2"/>
          <p:cNvSpPr>
            <a:spLocks noGrp="1"/>
          </p:cNvSpPr>
          <p:nvPr>
            <p:ph idx="1"/>
          </p:nvPr>
        </p:nvSpPr>
        <p:spPr/>
        <p:txBody>
          <a:bodyPr/>
          <a:lstStyle/>
          <a:p>
            <a:r>
              <a:rPr lang="fr-FR" altLang="fr-FR"/>
              <a:t>Docker is written in Go, so we have a single keyword to interact with docker :</a:t>
            </a:r>
          </a:p>
          <a:p>
            <a:pPr lvl="1"/>
            <a:r>
              <a:rPr lang="fr-FR" altLang="fr-FR"/>
              <a:t>docker (yes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fr-FR" altLang="fr-FR"/>
              <a:t>Docker – Base commands</a:t>
            </a:r>
          </a:p>
        </p:txBody>
      </p:sp>
      <p:sp>
        <p:nvSpPr>
          <p:cNvPr id="31746" name="Content Placeholder 2"/>
          <p:cNvSpPr>
            <a:spLocks noGrp="1"/>
          </p:cNvSpPr>
          <p:nvPr>
            <p:ph idx="1"/>
          </p:nvPr>
        </p:nvSpPr>
        <p:spPr/>
        <p:txBody>
          <a:bodyPr/>
          <a:lstStyle/>
          <a:p>
            <a:r>
              <a:rPr lang="fr-FR" altLang="fr-FR"/>
              <a:t>Docker command syntax is like systemctl command :</a:t>
            </a:r>
          </a:p>
          <a:p>
            <a:pPr lvl="1"/>
            <a:r>
              <a:rPr lang="fr-FR" altLang="fr-FR"/>
              <a:t>docker &lt;keyword&gt; &lt;command&gt;  [options]</a:t>
            </a:r>
          </a:p>
          <a:p>
            <a:pPr lvl="2"/>
            <a:r>
              <a:rPr lang="fr-FR" altLang="fr-FR"/>
              <a:t>Keyword are for example :</a:t>
            </a:r>
          </a:p>
          <a:p>
            <a:pPr lvl="3"/>
            <a:r>
              <a:rPr lang="fr-FR" altLang="fr-FR"/>
              <a:t>Attach</a:t>
            </a:r>
          </a:p>
          <a:p>
            <a:pPr lvl="3"/>
            <a:r>
              <a:rPr lang="fr-FR" altLang="fr-FR"/>
              <a:t>Run</a:t>
            </a:r>
          </a:p>
          <a:p>
            <a:pPr lvl="3"/>
            <a:r>
              <a:rPr lang="fr-FR" altLang="fr-FR"/>
              <a:t>Start/Stop</a:t>
            </a:r>
          </a:p>
          <a:p>
            <a:pPr lvl="3"/>
            <a:r>
              <a:rPr lang="fr-FR" altLang="fr-FR"/>
              <a:t>Images</a:t>
            </a:r>
          </a:p>
          <a:p>
            <a:pPr lvl="2"/>
            <a:r>
              <a:rPr lang="fr-FR" altLang="fr-FR"/>
              <a:t>Command are for example</a:t>
            </a:r>
          </a:p>
          <a:p>
            <a:pPr lvl="3"/>
            <a:r>
              <a:rPr lang="fr-FR" altLang="fr-FR"/>
              <a:t>Ls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re 1"/>
          <p:cNvSpPr>
            <a:spLocks noGrp="1"/>
          </p:cNvSpPr>
          <p:nvPr>
            <p:ph type="title"/>
          </p:nvPr>
        </p:nvSpPr>
        <p:spPr/>
        <p:txBody>
          <a:bodyPr/>
          <a:lstStyle/>
          <a:p>
            <a:r>
              <a:rPr lang="fr-FR" altLang="fr-FR"/>
              <a:t>Docker : Exercise 1 - Installation</a:t>
            </a:r>
          </a:p>
        </p:txBody>
      </p:sp>
      <p:sp>
        <p:nvSpPr>
          <p:cNvPr id="32770" name="Espace réservé du contenu 2"/>
          <p:cNvSpPr>
            <a:spLocks noGrp="1"/>
          </p:cNvSpPr>
          <p:nvPr>
            <p:ph idx="1"/>
          </p:nvPr>
        </p:nvSpPr>
        <p:spPr/>
        <p:txBody>
          <a:bodyPr/>
          <a:lstStyle/>
          <a:p>
            <a:r>
              <a:rPr lang="fr-FR" altLang="fr-FR"/>
              <a:t>We seen how to install docker, now install your docker host !</a:t>
            </a:r>
          </a:p>
          <a:p>
            <a:pPr lvl="2"/>
            <a:r>
              <a:rPr lang="fr-FR" altLang="fr-FR">
                <a:hlinkClick r:id="rId2"/>
              </a:rPr>
              <a:t>https://docs.docker.com/engine/installation/linux/</a:t>
            </a:r>
            <a:endParaRPr lang="fr-FR" altLang="fr-FR"/>
          </a:p>
          <a:p>
            <a:pPr lvl="2"/>
            <a:r>
              <a:rPr lang="fr-FR" altLang="fr-FR">
                <a:hlinkClick r:id="rId3"/>
              </a:rPr>
              <a:t>https://docs.docker.com/engine/installation/mac/</a:t>
            </a:r>
            <a:endParaRPr lang="fr-FR" altLang="fr-FR"/>
          </a:p>
          <a:p>
            <a:pPr lvl="2"/>
            <a:r>
              <a:rPr lang="fr-FR" altLang="fr-FR">
                <a:hlinkClick r:id="rId4"/>
              </a:rPr>
              <a:t>https://docs.docker.com/engine/installation/windows/</a:t>
            </a:r>
            <a:endParaRPr lang="fr-FR" altLang="fr-FR"/>
          </a:p>
          <a:p>
            <a:pPr lvl="1" indent="-182563">
              <a:spcBef>
                <a:spcPct val="20000"/>
              </a:spcBef>
              <a:buClr>
                <a:srgbClr val="FF9933"/>
              </a:buClr>
              <a:buSzTx/>
            </a:pPr>
            <a:r>
              <a:rPr lang="fr-FR" altLang="fr-FR"/>
              <a:t>Don’t forget to install docker-compose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fr-FR" altLang="fr-FR"/>
              <a:t>Docker : Exercise 2 – Base Command</a:t>
            </a:r>
          </a:p>
        </p:txBody>
      </p:sp>
      <p:sp>
        <p:nvSpPr>
          <p:cNvPr id="33794" name="Content Placeholder 2"/>
          <p:cNvSpPr>
            <a:spLocks noGrp="1"/>
          </p:cNvSpPr>
          <p:nvPr>
            <p:ph idx="1"/>
          </p:nvPr>
        </p:nvSpPr>
        <p:spPr/>
        <p:txBody>
          <a:bodyPr/>
          <a:lstStyle/>
          <a:p>
            <a:r>
              <a:rPr lang="fr-FR" altLang="fr-FR"/>
              <a:t>Get your docker version</a:t>
            </a:r>
          </a:p>
          <a:p>
            <a:pPr marL="809625" lvl="2" indent="0">
              <a:buFontTx/>
              <a:buNone/>
            </a:pPr>
            <a:r>
              <a:rPr lang="fr-FR" altLang="fr-FR">
                <a:latin typeface="Lucida Console" charset="0"/>
              </a:rPr>
              <a:t>docker version</a:t>
            </a:r>
          </a:p>
          <a:p>
            <a:pPr marL="809625" lvl="2" indent="0">
              <a:buFontTx/>
              <a:buNone/>
            </a:pPr>
            <a:r>
              <a:rPr lang="fr-FR" altLang="fr-FR">
                <a:latin typeface="Lucida Console" charset="0"/>
              </a:rPr>
              <a:t>Sample output :</a:t>
            </a:r>
          </a:p>
        </p:txBody>
      </p:sp>
      <p:pic>
        <p:nvPicPr>
          <p:cNvPr id="33795" name="Imag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2708275"/>
            <a:ext cx="48133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r>
              <a:rPr lang="fr-FR" altLang="fr-FR"/>
              <a:t>Docker : Exercise 3 – Base Command</a:t>
            </a:r>
          </a:p>
        </p:txBody>
      </p:sp>
      <p:sp>
        <p:nvSpPr>
          <p:cNvPr id="35842" name="Content Placeholder 2"/>
          <p:cNvSpPr>
            <a:spLocks noGrp="1"/>
          </p:cNvSpPr>
          <p:nvPr>
            <p:ph idx="1"/>
          </p:nvPr>
        </p:nvSpPr>
        <p:spPr/>
        <p:txBody>
          <a:bodyPr/>
          <a:lstStyle/>
          <a:p>
            <a:r>
              <a:rPr lang="fr-FR" altLang="fr-FR">
                <a:latin typeface="Lucida Console" charset="0"/>
              </a:rPr>
              <a:t>Get your docker-compose version</a:t>
            </a:r>
          </a:p>
          <a:p>
            <a:pPr marL="731838" lvl="1" indent="-285750"/>
            <a:r>
              <a:rPr lang="fr-FR" altLang="fr-FR">
                <a:latin typeface="Lucida Console" charset="0"/>
              </a:rPr>
              <a:t>docker-compose version</a:t>
            </a:r>
          </a:p>
        </p:txBody>
      </p:sp>
      <p:pic>
        <p:nvPicPr>
          <p:cNvPr id="35843" name="Imag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009900"/>
            <a:ext cx="533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re 1"/>
          <p:cNvSpPr>
            <a:spLocks noGrp="1"/>
          </p:cNvSpPr>
          <p:nvPr>
            <p:ph type="title"/>
          </p:nvPr>
        </p:nvSpPr>
        <p:spPr/>
        <p:txBody>
          <a:bodyPr/>
          <a:lstStyle/>
          <a:p>
            <a:r>
              <a:rPr lang="fr-FR" altLang="fr-FR"/>
              <a:t>Docker : Exercise 4 and 5 – Base Command</a:t>
            </a:r>
          </a:p>
        </p:txBody>
      </p:sp>
      <p:sp>
        <p:nvSpPr>
          <p:cNvPr id="3" name="Espace réservé du contenu 2"/>
          <p:cNvSpPr>
            <a:spLocks noGrp="1"/>
          </p:cNvSpPr>
          <p:nvPr>
            <p:ph idx="1"/>
          </p:nvPr>
        </p:nvSpPr>
        <p:spPr/>
        <p:txBody>
          <a:bodyPr/>
          <a:lstStyle/>
          <a:p>
            <a:pPr lvl="1">
              <a:defRPr/>
            </a:pPr>
            <a:r>
              <a:rPr lang="fr-FR" altLang="fr-FR" dirty="0" err="1"/>
              <a:t>Get</a:t>
            </a:r>
            <a:r>
              <a:rPr lang="fr-FR" altLang="fr-FR" dirty="0"/>
              <a:t> a base image of </a:t>
            </a:r>
            <a:r>
              <a:rPr lang="fr-FR" altLang="fr-FR" dirty="0" err="1"/>
              <a:t>your</a:t>
            </a:r>
            <a:r>
              <a:rPr lang="fr-FR" altLang="fr-FR" dirty="0"/>
              <a:t> </a:t>
            </a:r>
            <a:r>
              <a:rPr lang="fr-FR" altLang="fr-FR" dirty="0" err="1"/>
              <a:t>choice</a:t>
            </a:r>
            <a:r>
              <a:rPr lang="fr-FR" altLang="fr-FR" dirty="0"/>
              <a:t> (</a:t>
            </a:r>
            <a:r>
              <a:rPr lang="fr-FR" altLang="fr-FR" dirty="0" err="1"/>
              <a:t>just</a:t>
            </a:r>
            <a:r>
              <a:rPr lang="fr-FR" altLang="fr-FR" dirty="0"/>
              <a:t> </a:t>
            </a:r>
            <a:r>
              <a:rPr lang="fr-FR" altLang="fr-FR" dirty="0" err="1"/>
              <a:t>download</a:t>
            </a:r>
            <a:r>
              <a:rPr lang="fr-FR" altLang="fr-FR" dirty="0"/>
              <a:t> </a:t>
            </a:r>
            <a:r>
              <a:rPr lang="fr-FR" altLang="fr-FR" dirty="0" err="1"/>
              <a:t>it</a:t>
            </a:r>
            <a:r>
              <a:rPr lang="fr-FR" altLang="fr-FR" dirty="0"/>
              <a:t> !)</a:t>
            </a:r>
          </a:p>
          <a:p>
            <a:pPr marL="809625" lvl="2" indent="0">
              <a:buFontTx/>
              <a:buNone/>
              <a:defRPr/>
            </a:pPr>
            <a:r>
              <a:rPr lang="fr-FR" altLang="fr-FR" dirty="0">
                <a:latin typeface="Lucida Console" charset="0"/>
              </a:rPr>
              <a:t>docker pull </a:t>
            </a:r>
            <a:r>
              <a:rPr lang="fr-FR" altLang="fr-FR" dirty="0" err="1">
                <a:latin typeface="Lucida Console" charset="0"/>
              </a:rPr>
              <a:t>centos</a:t>
            </a:r>
            <a:endParaRPr lang="fr-FR" altLang="fr-FR" dirty="0">
              <a:latin typeface="Lucida Console" charset="0"/>
            </a:endParaRPr>
          </a:p>
          <a:p>
            <a:pPr marL="809625" lvl="2" indent="0">
              <a:buFontTx/>
              <a:buNone/>
              <a:defRPr/>
            </a:pPr>
            <a:endParaRPr lang="fr-FR" altLang="fr-FR" dirty="0">
              <a:latin typeface="Lucida Console" charset="0"/>
            </a:endParaRPr>
          </a:p>
          <a:p>
            <a:pPr marL="1095375" lvl="2" indent="-285750">
              <a:defRPr/>
            </a:pPr>
            <a:r>
              <a:rPr lang="fr-FR" altLang="fr-FR" dirty="0">
                <a:latin typeface="Lucida Console" charset="0"/>
              </a:rPr>
              <a:t>To </a:t>
            </a:r>
            <a:r>
              <a:rPr lang="fr-FR" altLang="fr-FR" dirty="0" err="1">
                <a:latin typeface="Lucida Console" charset="0"/>
              </a:rPr>
              <a:t>get</a:t>
            </a:r>
            <a:r>
              <a:rPr lang="fr-FR" altLang="fr-FR" dirty="0">
                <a:latin typeface="Lucida Console" charset="0"/>
              </a:rPr>
              <a:t> the </a:t>
            </a:r>
            <a:r>
              <a:rPr lang="fr-FR" altLang="fr-FR" dirty="0" err="1">
                <a:latin typeface="Lucida Console" charset="0"/>
              </a:rPr>
              <a:t>list</a:t>
            </a:r>
            <a:r>
              <a:rPr lang="fr-FR" altLang="fr-FR" dirty="0">
                <a:latin typeface="Lucida Console" charset="0"/>
              </a:rPr>
              <a:t> of the « tag » </a:t>
            </a:r>
            <a:r>
              <a:rPr lang="fr-FR" altLang="fr-FR" dirty="0" err="1">
                <a:latin typeface="Lucida Console" charset="0"/>
              </a:rPr>
              <a:t>avaibles</a:t>
            </a:r>
            <a:r>
              <a:rPr lang="fr-FR" altLang="fr-FR" dirty="0">
                <a:latin typeface="Lucida Console" charset="0"/>
              </a:rPr>
              <a:t> </a:t>
            </a:r>
            <a:r>
              <a:rPr lang="fr-FR" altLang="fr-FR" dirty="0" err="1">
                <a:latin typeface="Lucida Console" charset="0"/>
              </a:rPr>
              <a:t>you</a:t>
            </a:r>
            <a:r>
              <a:rPr lang="fr-FR" altLang="fr-FR" dirty="0">
                <a:latin typeface="Lucida Console" charset="0"/>
              </a:rPr>
              <a:t> </a:t>
            </a:r>
            <a:r>
              <a:rPr lang="fr-FR" altLang="fr-FR" dirty="0" err="1">
                <a:latin typeface="Lucida Console" charset="0"/>
              </a:rPr>
              <a:t>can</a:t>
            </a:r>
            <a:r>
              <a:rPr lang="fr-FR" altLang="fr-FR" dirty="0">
                <a:latin typeface="Lucida Console" charset="0"/>
              </a:rPr>
              <a:t> use </a:t>
            </a:r>
            <a:r>
              <a:rPr lang="fr-FR" altLang="fr-FR" dirty="0" err="1">
                <a:latin typeface="Lucida Console" charset="0"/>
              </a:rPr>
              <a:t>curl</a:t>
            </a:r>
            <a:r>
              <a:rPr lang="fr-FR" altLang="fr-FR" dirty="0">
                <a:latin typeface="Lucida Console" charset="0"/>
              </a:rPr>
              <a:t> :</a:t>
            </a:r>
          </a:p>
          <a:p>
            <a:pPr marL="1095375" lvl="2" indent="-285750">
              <a:defRPr/>
            </a:pPr>
            <a:r>
              <a:rPr lang="fr-FR" b="1" dirty="0"/>
              <a:t>Docker : </a:t>
            </a:r>
            <a:r>
              <a:rPr lang="fr-FR" b="1" dirty="0" err="1"/>
              <a:t>Exercise</a:t>
            </a:r>
            <a:r>
              <a:rPr lang="fr-FR" b="1" dirty="0"/>
              <a:t> 4</a:t>
            </a:r>
            <a:r>
              <a:rPr lang="fr-FR" dirty="0"/>
              <a:t> </a:t>
            </a:r>
            <a:endParaRPr lang="fr-FR" altLang="fr-FR" dirty="0">
              <a:latin typeface="Lucida Console" charset="0"/>
            </a:endParaRPr>
          </a:p>
          <a:p>
            <a:pPr marL="809625" lvl="2" indent="0">
              <a:buFontTx/>
              <a:buNone/>
              <a:defRPr/>
            </a:pPr>
            <a:endParaRPr lang="fr-FR" altLang="fr-FR" dirty="0">
              <a:latin typeface="Lucida Console" charset="0"/>
            </a:endParaRPr>
          </a:p>
          <a:p>
            <a:pPr marL="731838" lvl="1" indent="-285750">
              <a:defRPr/>
            </a:pPr>
            <a:r>
              <a:rPr lang="fr-FR" altLang="fr-FR" dirty="0"/>
              <a:t>You </a:t>
            </a:r>
            <a:r>
              <a:rPr lang="fr-FR" altLang="fr-FR" dirty="0" err="1"/>
              <a:t>may</a:t>
            </a:r>
            <a:r>
              <a:rPr lang="fr-FR" altLang="fr-FR" dirty="0"/>
              <a:t> notice the </a:t>
            </a:r>
            <a:r>
              <a:rPr lang="fr-FR" altLang="fr-FR" dirty="0" err="1"/>
              <a:t>centos:latest</a:t>
            </a:r>
            <a:r>
              <a:rPr lang="fr-FR" altLang="fr-FR" dirty="0"/>
              <a:t> </a:t>
            </a:r>
          </a:p>
          <a:p>
            <a:pPr marL="731838" lvl="1" indent="-285750">
              <a:defRPr/>
            </a:pPr>
            <a:r>
              <a:rPr lang="fr-FR" altLang="fr-FR" dirty="0"/>
              <a:t>You </a:t>
            </a:r>
            <a:r>
              <a:rPr lang="fr-FR" altLang="fr-FR" dirty="0" err="1"/>
              <a:t>can</a:t>
            </a:r>
            <a:r>
              <a:rPr lang="fr-FR" altLang="fr-FR" dirty="0"/>
              <a:t> </a:t>
            </a:r>
            <a:r>
              <a:rPr lang="fr-FR" altLang="fr-FR" dirty="0" err="1"/>
              <a:t>get</a:t>
            </a:r>
            <a:r>
              <a:rPr lang="fr-FR" altLang="fr-FR" dirty="0"/>
              <a:t> a full </a:t>
            </a:r>
            <a:r>
              <a:rPr lang="fr-FR" altLang="fr-FR" dirty="0" err="1"/>
              <a:t>list</a:t>
            </a:r>
            <a:r>
              <a:rPr lang="fr-FR" altLang="fr-FR" dirty="0"/>
              <a:t> of </a:t>
            </a:r>
            <a:r>
              <a:rPr lang="fr-FR" altLang="fr-FR" dirty="0" err="1"/>
              <a:t>availables</a:t>
            </a:r>
            <a:r>
              <a:rPr lang="fr-FR" altLang="fr-FR" dirty="0"/>
              <a:t> tag on the docker hub </a:t>
            </a:r>
          </a:p>
          <a:p>
            <a:pPr marL="731838" lvl="1" indent="-285750">
              <a:defRPr/>
            </a:pPr>
            <a:r>
              <a:rPr lang="fr-FR" altLang="fr-FR" dirty="0" err="1"/>
              <a:t>Try</a:t>
            </a:r>
            <a:r>
              <a:rPr lang="fr-FR" altLang="fr-FR" dirty="0"/>
              <a:t> to </a:t>
            </a:r>
            <a:r>
              <a:rPr lang="fr-FR" altLang="fr-FR" dirty="0" err="1"/>
              <a:t>get</a:t>
            </a:r>
            <a:r>
              <a:rPr lang="fr-FR" altLang="fr-FR" dirty="0"/>
              <a:t> an </a:t>
            </a:r>
            <a:r>
              <a:rPr lang="fr-FR" altLang="fr-FR" dirty="0" err="1"/>
              <a:t>older</a:t>
            </a:r>
            <a:r>
              <a:rPr lang="fr-FR" altLang="fr-FR" dirty="0"/>
              <a:t> version </a:t>
            </a:r>
            <a:r>
              <a:rPr lang="fr-FR" altLang="fr-FR" dirty="0" err="1"/>
              <a:t>like</a:t>
            </a:r>
            <a:r>
              <a:rPr lang="fr-FR" altLang="fr-FR" dirty="0"/>
              <a:t> the 5.11 :</a:t>
            </a:r>
          </a:p>
          <a:p>
            <a:pPr marL="809625" lvl="2" indent="0">
              <a:buFontTx/>
              <a:buNone/>
              <a:defRPr/>
            </a:pPr>
            <a:r>
              <a:rPr lang="fr-FR" altLang="fr-FR" dirty="0">
                <a:latin typeface="Lucida Console" charset="0"/>
              </a:rPr>
              <a:t>docker pull centos:5.11</a:t>
            </a:r>
          </a:p>
          <a:p>
            <a:pPr marL="731838" lvl="1" indent="-285750">
              <a:defRPr/>
            </a:pPr>
            <a:r>
              <a:rPr lang="fr-FR" altLang="fr-FR" dirty="0"/>
              <a:t>This </a:t>
            </a:r>
            <a:r>
              <a:rPr lang="fr-FR" altLang="fr-FR" dirty="0" err="1"/>
              <a:t>can</a:t>
            </a:r>
            <a:r>
              <a:rPr lang="fr-FR" altLang="fr-FR" dirty="0"/>
              <a:t> </a:t>
            </a:r>
            <a:r>
              <a:rPr lang="fr-FR" altLang="fr-FR" dirty="0" err="1"/>
              <a:t>be</a:t>
            </a:r>
            <a:r>
              <a:rPr lang="fr-FR" altLang="fr-FR" dirty="0"/>
              <a:t> </a:t>
            </a:r>
            <a:r>
              <a:rPr lang="fr-FR" altLang="fr-FR" dirty="0" err="1"/>
              <a:t>useful</a:t>
            </a:r>
            <a:r>
              <a:rPr lang="fr-FR" altLang="fr-FR" dirty="0"/>
              <a:t> for </a:t>
            </a:r>
            <a:r>
              <a:rPr lang="fr-FR" altLang="fr-FR" dirty="0" err="1"/>
              <a:t>older</a:t>
            </a:r>
            <a:r>
              <a:rPr lang="fr-FR" altLang="fr-FR" dirty="0"/>
              <a:t> </a:t>
            </a:r>
            <a:r>
              <a:rPr lang="fr-FR" altLang="fr-FR" dirty="0" err="1"/>
              <a:t>binaries</a:t>
            </a:r>
            <a:r>
              <a:rPr lang="fr-FR" altLang="fr-FR" dirty="0"/>
              <a:t> and </a:t>
            </a:r>
            <a:r>
              <a:rPr lang="fr-FR" altLang="fr-FR" dirty="0" err="1"/>
              <a:t>testing</a:t>
            </a:r>
            <a:endParaRPr lang="fr-FR" altLang="fr-FR" dirty="0"/>
          </a:p>
        </p:txBody>
      </p:sp>
      <p:pic>
        <p:nvPicPr>
          <p:cNvPr id="37891"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5913" y="2276475"/>
            <a:ext cx="70866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re 1"/>
          <p:cNvSpPr>
            <a:spLocks noGrp="1"/>
          </p:cNvSpPr>
          <p:nvPr>
            <p:ph type="title"/>
          </p:nvPr>
        </p:nvSpPr>
        <p:spPr/>
        <p:txBody>
          <a:bodyPr/>
          <a:lstStyle/>
          <a:p>
            <a:r>
              <a:rPr lang="fr-FR" altLang="fr-FR"/>
              <a:t>Docker : Exercise 6 – Base Command</a:t>
            </a:r>
          </a:p>
        </p:txBody>
      </p:sp>
      <p:sp>
        <p:nvSpPr>
          <p:cNvPr id="3" name="Espace réservé du contenu 2"/>
          <p:cNvSpPr>
            <a:spLocks noGrp="1"/>
          </p:cNvSpPr>
          <p:nvPr>
            <p:ph sz="half" idx="1"/>
          </p:nvPr>
        </p:nvSpPr>
        <p:spPr/>
        <p:txBody>
          <a:bodyPr>
            <a:normAutofit/>
          </a:bodyPr>
          <a:lstStyle/>
          <a:p>
            <a:pPr>
              <a:defRPr/>
            </a:pPr>
            <a:r>
              <a:rPr lang="fr-FR" altLang="fr-FR" dirty="0" err="1"/>
              <a:t>Run</a:t>
            </a:r>
            <a:r>
              <a:rPr lang="fr-FR" altLang="fr-FR" dirty="0"/>
              <a:t> a Hello World</a:t>
            </a:r>
          </a:p>
          <a:p>
            <a:pPr lvl="1">
              <a:defRPr/>
            </a:pPr>
            <a:r>
              <a:rPr lang="fr-FR" altLang="fr-FR" dirty="0">
                <a:latin typeface="Lucida Console" charset="0"/>
              </a:rPr>
              <a:t>docker </a:t>
            </a:r>
            <a:r>
              <a:rPr lang="fr-FR" altLang="fr-FR" dirty="0" err="1">
                <a:latin typeface="Lucida Console" charset="0"/>
              </a:rPr>
              <a:t>run</a:t>
            </a:r>
            <a:r>
              <a:rPr lang="fr-FR" altLang="fr-FR" dirty="0">
                <a:latin typeface="Lucida Console" charset="0"/>
              </a:rPr>
              <a:t> hello-world</a:t>
            </a:r>
          </a:p>
          <a:p>
            <a:pPr>
              <a:defRPr/>
            </a:pPr>
            <a:r>
              <a:rPr lang="fr-FR" altLang="fr-FR" dirty="0">
                <a:latin typeface="Lucida Console" charset="0"/>
              </a:rPr>
              <a:t>As </a:t>
            </a:r>
            <a:r>
              <a:rPr lang="fr-FR" altLang="fr-FR" dirty="0" err="1">
                <a:latin typeface="Lucida Console" charset="0"/>
              </a:rPr>
              <a:t>you</a:t>
            </a:r>
            <a:r>
              <a:rPr lang="fr-FR" altLang="fr-FR" dirty="0">
                <a:latin typeface="Lucida Console" charset="0"/>
              </a:rPr>
              <a:t> </a:t>
            </a:r>
            <a:r>
              <a:rPr lang="fr-FR" altLang="fr-FR" dirty="0" err="1">
                <a:latin typeface="Lucida Console" charset="0"/>
              </a:rPr>
              <a:t>see</a:t>
            </a:r>
            <a:r>
              <a:rPr lang="fr-FR" altLang="fr-FR" dirty="0">
                <a:latin typeface="Lucida Console" charset="0"/>
              </a:rPr>
              <a:t>, </a:t>
            </a:r>
            <a:r>
              <a:rPr lang="fr-FR" altLang="fr-FR" dirty="0" err="1">
                <a:latin typeface="Lucida Console" charset="0"/>
              </a:rPr>
              <a:t>we</a:t>
            </a:r>
            <a:r>
              <a:rPr lang="fr-FR" altLang="fr-FR" dirty="0">
                <a:latin typeface="Lucida Console" charset="0"/>
              </a:rPr>
              <a:t> </a:t>
            </a:r>
            <a:r>
              <a:rPr lang="fr-FR" altLang="fr-FR" dirty="0" err="1">
                <a:latin typeface="Lucida Console" charset="0"/>
              </a:rPr>
              <a:t>can</a:t>
            </a:r>
            <a:r>
              <a:rPr lang="fr-FR" altLang="fr-FR" dirty="0">
                <a:latin typeface="Lucida Console" charset="0"/>
              </a:rPr>
              <a:t> use </a:t>
            </a:r>
            <a:r>
              <a:rPr lang="fr-FR" altLang="fr-FR" dirty="0" err="1">
                <a:latin typeface="Lucida Console" charset="0"/>
              </a:rPr>
              <a:t>run</a:t>
            </a:r>
            <a:r>
              <a:rPr lang="fr-FR" altLang="fr-FR" dirty="0">
                <a:latin typeface="Lucida Console" charset="0"/>
              </a:rPr>
              <a:t> </a:t>
            </a:r>
            <a:r>
              <a:rPr lang="fr-FR" altLang="fr-FR" dirty="0" err="1">
                <a:latin typeface="Lucida Console" charset="0"/>
              </a:rPr>
              <a:t>without</a:t>
            </a:r>
            <a:r>
              <a:rPr lang="fr-FR" altLang="fr-FR" dirty="0">
                <a:latin typeface="Lucida Console" charset="0"/>
              </a:rPr>
              <a:t> </a:t>
            </a:r>
            <a:r>
              <a:rPr lang="fr-FR" altLang="fr-FR" dirty="0" err="1">
                <a:latin typeface="Lucida Console" charset="0"/>
              </a:rPr>
              <a:t>pulling</a:t>
            </a:r>
            <a:r>
              <a:rPr lang="fr-FR" altLang="fr-FR" dirty="0">
                <a:latin typeface="Lucida Console" charset="0"/>
              </a:rPr>
              <a:t> the images first, </a:t>
            </a:r>
            <a:r>
              <a:rPr lang="fr-FR" altLang="fr-FR" dirty="0" err="1">
                <a:latin typeface="Lucida Console" charset="0"/>
              </a:rPr>
              <a:t>it’s</a:t>
            </a:r>
            <a:r>
              <a:rPr lang="fr-FR" altLang="fr-FR" dirty="0">
                <a:latin typeface="Lucida Console" charset="0"/>
              </a:rPr>
              <a:t> not </a:t>
            </a:r>
            <a:r>
              <a:rPr lang="fr-FR" altLang="fr-FR" dirty="0" err="1">
                <a:latin typeface="Lucida Console" charset="0"/>
              </a:rPr>
              <a:t>recommanded</a:t>
            </a:r>
            <a:r>
              <a:rPr lang="fr-FR" altLang="fr-FR" dirty="0">
                <a:latin typeface="Lucida Console" charset="0"/>
              </a:rPr>
              <a:t> for </a:t>
            </a:r>
            <a:r>
              <a:rPr lang="fr-FR" altLang="fr-FR" dirty="0" err="1">
                <a:latin typeface="Lucida Console" charset="0"/>
              </a:rPr>
              <a:t>big</a:t>
            </a:r>
            <a:r>
              <a:rPr lang="fr-FR" altLang="fr-FR" dirty="0">
                <a:latin typeface="Lucida Console" charset="0"/>
              </a:rPr>
              <a:t> images</a:t>
            </a:r>
          </a:p>
        </p:txBody>
      </p:sp>
      <p:pic>
        <p:nvPicPr>
          <p:cNvPr id="38915" name="Espace réservé du contenu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40275" y="2497773"/>
            <a:ext cx="3775075" cy="3007042"/>
          </a:xfr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p:txBody>
          <a:bodyPr/>
          <a:lstStyle/>
          <a:p>
            <a:r>
              <a:rPr lang="fr-FR" altLang="fr-FR"/>
              <a:t>Docker : Exercise 7 – Base Command</a:t>
            </a:r>
          </a:p>
        </p:txBody>
      </p:sp>
      <p:sp>
        <p:nvSpPr>
          <p:cNvPr id="3" name="Espace réservé du contenu 2"/>
          <p:cNvSpPr>
            <a:spLocks noGrp="1"/>
          </p:cNvSpPr>
          <p:nvPr>
            <p:ph idx="1"/>
          </p:nvPr>
        </p:nvSpPr>
        <p:spPr/>
        <p:txBody>
          <a:bodyPr/>
          <a:lstStyle/>
          <a:p>
            <a:pPr lvl="1">
              <a:defRPr/>
            </a:pPr>
            <a:r>
              <a:rPr lang="fr-FR" altLang="fr-FR" dirty="0" err="1"/>
              <a:t>Run</a:t>
            </a:r>
            <a:r>
              <a:rPr lang="fr-FR" altLang="fr-FR" dirty="0"/>
              <a:t> a base image interactive and </a:t>
            </a:r>
            <a:r>
              <a:rPr lang="fr-FR" altLang="fr-FR" dirty="0" err="1"/>
              <a:t>get</a:t>
            </a:r>
            <a:r>
              <a:rPr lang="fr-FR" altLang="fr-FR" dirty="0"/>
              <a:t> information in the container</a:t>
            </a:r>
          </a:p>
          <a:p>
            <a:pPr marL="809625" lvl="2" indent="0">
              <a:buFontTx/>
              <a:buNone/>
              <a:defRPr/>
            </a:pPr>
            <a:r>
              <a:rPr lang="fr-FR" altLang="fr-FR" dirty="0"/>
              <a:t>	</a:t>
            </a:r>
            <a:r>
              <a:rPr lang="fr-FR" altLang="fr-FR" dirty="0">
                <a:latin typeface="Lucida Console" charset="0"/>
              </a:rPr>
              <a:t>docker </a:t>
            </a:r>
            <a:r>
              <a:rPr lang="fr-FR" altLang="fr-FR" dirty="0" err="1">
                <a:latin typeface="Lucida Console" charset="0"/>
              </a:rPr>
              <a:t>run</a:t>
            </a:r>
            <a:r>
              <a:rPr lang="fr-FR" altLang="fr-FR" dirty="0">
                <a:latin typeface="Lucida Console" charset="0"/>
              </a:rPr>
              <a:t> –</a:t>
            </a:r>
            <a:r>
              <a:rPr lang="fr-FR" altLang="fr-FR" dirty="0" err="1">
                <a:latin typeface="Lucida Console" charset="0"/>
              </a:rPr>
              <a:t>it</a:t>
            </a:r>
            <a:r>
              <a:rPr lang="fr-FR" altLang="fr-FR" dirty="0">
                <a:latin typeface="Lucida Console" charset="0"/>
              </a:rPr>
              <a:t> </a:t>
            </a:r>
            <a:r>
              <a:rPr lang="fr-FR" altLang="fr-FR" dirty="0" err="1">
                <a:latin typeface="Lucida Console" charset="0"/>
              </a:rPr>
              <a:t>centos</a:t>
            </a:r>
            <a:r>
              <a:rPr lang="fr-FR" altLang="fr-FR" dirty="0">
                <a:latin typeface="Lucida Console" charset="0"/>
              </a:rPr>
              <a:t> /bin/</a:t>
            </a:r>
            <a:r>
              <a:rPr lang="fr-FR" altLang="fr-FR" dirty="0" err="1">
                <a:latin typeface="Lucida Console" charset="0"/>
              </a:rPr>
              <a:t>bash</a:t>
            </a:r>
            <a:endParaRPr lang="fr-FR" altLang="fr-FR" dirty="0">
              <a:latin typeface="Lucida Console" charset="0"/>
            </a:endParaRPr>
          </a:p>
          <a:p>
            <a:pPr lvl="1">
              <a:defRPr/>
            </a:pPr>
            <a:r>
              <a:rPr lang="fr-FR" altLang="fr-FR" dirty="0"/>
              <a:t>The –i stand for interactive and –</a:t>
            </a:r>
            <a:r>
              <a:rPr lang="fr-FR" altLang="fr-FR" dirty="0" err="1"/>
              <a:t>t</a:t>
            </a:r>
            <a:r>
              <a:rPr lang="fr-FR" altLang="fr-FR" dirty="0"/>
              <a:t> for </a:t>
            </a:r>
            <a:r>
              <a:rPr lang="fr-FR" altLang="fr-FR" dirty="0" err="1"/>
              <a:t>assign</a:t>
            </a:r>
            <a:r>
              <a:rPr lang="fr-FR" altLang="fr-FR" dirty="0"/>
              <a:t> a </a:t>
            </a:r>
            <a:r>
              <a:rPr lang="fr-FR" altLang="fr-FR" dirty="0" err="1"/>
              <a:t>virtual</a:t>
            </a:r>
            <a:r>
              <a:rPr lang="fr-FR" altLang="fr-FR" dirty="0"/>
              <a:t> </a:t>
            </a:r>
            <a:r>
              <a:rPr lang="fr-FR" altLang="fr-FR" dirty="0" err="1"/>
              <a:t>tty</a:t>
            </a:r>
            <a:endParaRPr lang="fr-FR" altLang="fr-FR" dirty="0"/>
          </a:p>
          <a:p>
            <a:pPr lvl="1">
              <a:defRPr/>
            </a:pPr>
            <a:r>
              <a:rPr lang="fr-FR" altLang="fr-FR" dirty="0" err="1"/>
              <a:t>Using</a:t>
            </a:r>
            <a:r>
              <a:rPr lang="fr-FR" altLang="fr-FR" dirty="0"/>
              <a:t> </a:t>
            </a:r>
            <a:r>
              <a:rPr lang="fr-FR" altLang="fr-FR" dirty="0" err="1"/>
              <a:t>yum</a:t>
            </a:r>
            <a:r>
              <a:rPr lang="fr-FR" altLang="fr-FR" dirty="0"/>
              <a:t> </a:t>
            </a:r>
            <a:r>
              <a:rPr lang="fr-FR" altLang="fr-FR" dirty="0" err="1"/>
              <a:t>install</a:t>
            </a:r>
            <a:r>
              <a:rPr lang="fr-FR" altLang="fr-FR" dirty="0"/>
              <a:t> the net-</a:t>
            </a:r>
            <a:r>
              <a:rPr lang="fr-FR" altLang="fr-FR" dirty="0" err="1"/>
              <a:t>tools</a:t>
            </a:r>
            <a:r>
              <a:rPr lang="fr-FR" altLang="fr-FR" dirty="0"/>
              <a:t> package</a:t>
            </a:r>
          </a:p>
          <a:p>
            <a:pPr marL="1095375" lvl="2" indent="-285750">
              <a:defRPr/>
            </a:pPr>
            <a:r>
              <a:rPr lang="fr-FR" altLang="fr-FR" dirty="0" err="1">
                <a:latin typeface="Lucida Console" charset="0"/>
              </a:rPr>
              <a:t>yum</a:t>
            </a:r>
            <a:r>
              <a:rPr lang="fr-FR" altLang="fr-FR" dirty="0">
                <a:latin typeface="Lucida Console" charset="0"/>
              </a:rPr>
              <a:t> update &amp;&amp; </a:t>
            </a:r>
            <a:r>
              <a:rPr lang="fr-FR" altLang="fr-FR" dirty="0" err="1">
                <a:latin typeface="Lucida Console" charset="0"/>
              </a:rPr>
              <a:t>yum</a:t>
            </a:r>
            <a:r>
              <a:rPr lang="fr-FR" altLang="fr-FR" dirty="0">
                <a:latin typeface="Lucida Console" charset="0"/>
              </a:rPr>
              <a:t> </a:t>
            </a:r>
            <a:r>
              <a:rPr lang="fr-FR" altLang="fr-FR" dirty="0" err="1">
                <a:latin typeface="Lucida Console" charset="0"/>
              </a:rPr>
              <a:t>install</a:t>
            </a:r>
            <a:r>
              <a:rPr lang="fr-FR" altLang="fr-FR" dirty="0">
                <a:latin typeface="Lucida Console" charset="0"/>
              </a:rPr>
              <a:t> net-</a:t>
            </a:r>
            <a:r>
              <a:rPr lang="fr-FR" altLang="fr-FR" dirty="0" err="1">
                <a:latin typeface="Lucida Console" charset="0"/>
              </a:rPr>
              <a:t>tools</a:t>
            </a:r>
            <a:endParaRPr lang="fr-FR" altLang="fr-FR" dirty="0">
              <a:latin typeface="Lucida Console" charset="0"/>
            </a:endParaRPr>
          </a:p>
          <a:p>
            <a:pPr lvl="1">
              <a:defRPr/>
            </a:pPr>
            <a:r>
              <a:rPr lang="fr-FR" altLang="fr-FR" dirty="0" err="1"/>
              <a:t>Now</a:t>
            </a:r>
            <a:r>
              <a:rPr lang="fr-FR" altLang="fr-FR" dirty="0"/>
              <a:t> net-</a:t>
            </a:r>
            <a:r>
              <a:rPr lang="fr-FR" altLang="fr-FR" dirty="0" err="1"/>
              <a:t>tools</a:t>
            </a:r>
            <a:r>
              <a:rPr lang="fr-FR" altLang="fr-FR" dirty="0"/>
              <a:t> </a:t>
            </a:r>
            <a:r>
              <a:rPr lang="fr-FR" altLang="fr-FR" dirty="0" err="1"/>
              <a:t>is</a:t>
            </a:r>
            <a:r>
              <a:rPr lang="fr-FR" altLang="fr-FR" dirty="0"/>
              <a:t> </a:t>
            </a:r>
            <a:r>
              <a:rPr lang="fr-FR" altLang="fr-FR" dirty="0" err="1"/>
              <a:t>installed</a:t>
            </a:r>
            <a:r>
              <a:rPr lang="fr-FR" altLang="fr-FR" dirty="0"/>
              <a:t> </a:t>
            </a:r>
            <a:r>
              <a:rPr lang="fr-FR" altLang="fr-FR" dirty="0" err="1"/>
              <a:t>get</a:t>
            </a:r>
            <a:r>
              <a:rPr lang="fr-FR" altLang="fr-FR" dirty="0"/>
              <a:t> </a:t>
            </a:r>
            <a:r>
              <a:rPr lang="fr-FR" altLang="fr-FR" dirty="0" err="1"/>
              <a:t>your</a:t>
            </a:r>
            <a:r>
              <a:rPr lang="fr-FR" altLang="fr-FR" dirty="0"/>
              <a:t> container IP</a:t>
            </a:r>
          </a:p>
          <a:p>
            <a:pPr lvl="2">
              <a:defRPr/>
            </a:pPr>
            <a:r>
              <a:rPr lang="fr-FR" altLang="fr-FR" dirty="0" err="1"/>
              <a:t>Yes</a:t>
            </a:r>
            <a:r>
              <a:rPr lang="fr-FR" altLang="fr-FR" dirty="0"/>
              <a:t>, </a:t>
            </a:r>
            <a:r>
              <a:rPr lang="fr-FR" altLang="fr-FR" dirty="0" err="1"/>
              <a:t>your</a:t>
            </a:r>
            <a:r>
              <a:rPr lang="fr-FR" altLang="fr-FR" dirty="0"/>
              <a:t> container have </a:t>
            </a:r>
            <a:r>
              <a:rPr lang="fr-FR" altLang="fr-FR" dirty="0" err="1"/>
              <a:t>it’s</a:t>
            </a:r>
            <a:r>
              <a:rPr lang="fr-FR" altLang="fr-FR" dirty="0"/>
              <a:t> </a:t>
            </a:r>
            <a:r>
              <a:rPr lang="fr-FR" altLang="fr-FR" dirty="0" err="1"/>
              <a:t>own</a:t>
            </a:r>
            <a:r>
              <a:rPr lang="fr-FR" altLang="fr-FR" dirty="0"/>
              <a:t> </a:t>
            </a:r>
            <a:r>
              <a:rPr lang="fr-FR" altLang="fr-FR" dirty="0" err="1"/>
              <a:t>ip</a:t>
            </a:r>
            <a:r>
              <a:rPr lang="fr-FR" altLang="fr-FR" dirty="0"/>
              <a:t> on </a:t>
            </a:r>
            <a:r>
              <a:rPr lang="fr-FR" altLang="fr-FR" dirty="0" err="1"/>
              <a:t>another</a:t>
            </a:r>
            <a:r>
              <a:rPr lang="fr-FR" altLang="fr-FR" dirty="0"/>
              <a:t> network, </a:t>
            </a:r>
            <a:r>
              <a:rPr lang="fr-FR" altLang="fr-FR" dirty="0" err="1"/>
              <a:t>we</a:t>
            </a:r>
            <a:r>
              <a:rPr lang="fr-FR" altLang="fr-FR" dirty="0"/>
              <a:t> </a:t>
            </a:r>
            <a:r>
              <a:rPr lang="fr-FR" altLang="fr-FR" dirty="0" err="1"/>
              <a:t>will</a:t>
            </a:r>
            <a:r>
              <a:rPr lang="fr-FR" altLang="fr-FR" dirty="0"/>
              <a:t> </a:t>
            </a:r>
            <a:r>
              <a:rPr lang="fr-FR" altLang="fr-FR" dirty="0" err="1"/>
              <a:t>see</a:t>
            </a:r>
            <a:r>
              <a:rPr lang="fr-FR" altLang="fr-FR" dirty="0"/>
              <a:t> </a:t>
            </a:r>
            <a:r>
              <a:rPr lang="fr-FR" altLang="fr-FR" dirty="0" err="1"/>
              <a:t>this</a:t>
            </a:r>
            <a:r>
              <a:rPr lang="fr-FR" altLang="fr-FR" dirty="0"/>
              <a:t> point </a:t>
            </a:r>
            <a:r>
              <a:rPr lang="fr-FR" altLang="fr-FR" dirty="0" err="1"/>
              <a:t>later</a:t>
            </a:r>
            <a:r>
              <a:rPr lang="is-IS" altLang="fr-FR" dirty="0"/>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re 1"/>
          <p:cNvSpPr>
            <a:spLocks noGrp="1"/>
          </p:cNvSpPr>
          <p:nvPr>
            <p:ph type="title"/>
          </p:nvPr>
        </p:nvSpPr>
        <p:spPr/>
        <p:txBody>
          <a:bodyPr/>
          <a:lstStyle/>
          <a:p>
            <a:r>
              <a:rPr lang="fr-FR" altLang="fr-FR"/>
              <a:t>Docker : Exercise 8 – Base command</a:t>
            </a:r>
          </a:p>
        </p:txBody>
      </p:sp>
      <p:sp>
        <p:nvSpPr>
          <p:cNvPr id="40962" name="Espace réservé du contenu 2"/>
          <p:cNvSpPr>
            <a:spLocks noGrp="1"/>
          </p:cNvSpPr>
          <p:nvPr>
            <p:ph idx="1"/>
          </p:nvPr>
        </p:nvSpPr>
        <p:spPr/>
        <p:txBody>
          <a:bodyPr/>
          <a:lstStyle/>
          <a:p>
            <a:r>
              <a:rPr lang="fr-FR" altLang="fr-FR"/>
              <a:t>Now we have downloaded images and launched containers it’s time to clean it up:</a:t>
            </a:r>
          </a:p>
          <a:p>
            <a:pPr lvl="1"/>
            <a:r>
              <a:rPr lang="fr-FR" altLang="fr-FR"/>
              <a:t>docker ps –a</a:t>
            </a:r>
          </a:p>
          <a:p>
            <a:pPr lvl="1"/>
            <a:r>
              <a:rPr lang="fr-FR" altLang="fr-FR"/>
              <a:t>docker rm $(docker ps -a -q)</a:t>
            </a:r>
          </a:p>
          <a:p>
            <a:pPr lvl="2"/>
            <a:r>
              <a:rPr lang="fr-FR" altLang="fr-FR"/>
              <a:t>(or one by one ;))</a:t>
            </a:r>
          </a:p>
          <a:p>
            <a:pPr lvl="1"/>
            <a:r>
              <a:rPr lang="fr-FR" altLang="fr-FR"/>
              <a:t>docker images</a:t>
            </a:r>
          </a:p>
          <a:p>
            <a:pPr lvl="1"/>
            <a:r>
              <a:rPr lang="fr-FR" altLang="fr-FR"/>
              <a:t>docker rmi $(docker images -a -q)</a:t>
            </a:r>
          </a:p>
          <a:p>
            <a:pPr lvl="1"/>
            <a:endParaRPr lang="fr-FR" altLang="fr-F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re 1"/>
          <p:cNvSpPr>
            <a:spLocks noGrp="1"/>
          </p:cNvSpPr>
          <p:nvPr>
            <p:ph type="title"/>
          </p:nvPr>
        </p:nvSpPr>
        <p:spPr/>
        <p:txBody>
          <a:bodyPr/>
          <a:lstStyle/>
          <a:p>
            <a:r>
              <a:rPr lang="fr-FR" altLang="fr-FR"/>
              <a:t>Docker : Images</a:t>
            </a:r>
          </a:p>
        </p:txBody>
      </p:sp>
      <p:sp>
        <p:nvSpPr>
          <p:cNvPr id="43011" name="Espace réservé du contenu 2"/>
          <p:cNvSpPr>
            <a:spLocks noGrp="1"/>
          </p:cNvSpPr>
          <p:nvPr>
            <p:ph idx="1"/>
          </p:nvPr>
        </p:nvSpPr>
        <p:spPr/>
        <p:txBody>
          <a:bodyPr/>
          <a:lstStyle/>
          <a:p>
            <a:pPr>
              <a:defRPr/>
            </a:pPr>
            <a:r>
              <a:rPr lang="fr-FR" altLang="fr-FR" dirty="0"/>
              <a:t>In docker </a:t>
            </a:r>
            <a:r>
              <a:rPr lang="fr-FR" altLang="fr-FR" dirty="0" err="1"/>
              <a:t>we</a:t>
            </a:r>
            <a:r>
              <a:rPr lang="fr-FR" altLang="fr-FR" dirty="0"/>
              <a:t> </a:t>
            </a:r>
            <a:r>
              <a:rPr lang="fr-FR" altLang="fr-FR" dirty="0" err="1"/>
              <a:t>used</a:t>
            </a:r>
            <a:r>
              <a:rPr lang="fr-FR" altLang="fr-FR" dirty="0"/>
              <a:t> images but images </a:t>
            </a:r>
            <a:r>
              <a:rPr lang="fr-FR" altLang="fr-FR" dirty="0" smtClean="0"/>
              <a:t>are </a:t>
            </a:r>
            <a:r>
              <a:rPr lang="fr-FR" altLang="fr-FR" dirty="0"/>
              <a:t>more </a:t>
            </a:r>
            <a:r>
              <a:rPr lang="fr-FR" altLang="fr-FR" dirty="0" err="1"/>
              <a:t>complex</a:t>
            </a:r>
            <a:r>
              <a:rPr lang="fr-FR" altLang="fr-FR" dirty="0"/>
              <a:t> </a:t>
            </a:r>
            <a:r>
              <a:rPr lang="fr-FR" altLang="fr-FR" dirty="0" err="1" smtClean="0"/>
              <a:t>than</a:t>
            </a:r>
            <a:r>
              <a:rPr lang="fr-FR" altLang="fr-FR" dirty="0" smtClean="0"/>
              <a:t> </a:t>
            </a:r>
            <a:r>
              <a:rPr lang="fr-FR" altLang="fr-FR" dirty="0" err="1" smtClean="0"/>
              <a:t>you</a:t>
            </a:r>
            <a:r>
              <a:rPr lang="fr-FR" altLang="fr-FR" dirty="0" smtClean="0"/>
              <a:t> </a:t>
            </a:r>
            <a:r>
              <a:rPr lang="fr-FR" altLang="fr-FR" dirty="0" err="1" smtClean="0"/>
              <a:t>think</a:t>
            </a:r>
            <a:r>
              <a:rPr lang="fr-FR" altLang="fr-FR" dirty="0" smtClean="0"/>
              <a:t>.</a:t>
            </a:r>
          </a:p>
          <a:p>
            <a:pPr lvl="1">
              <a:defRPr/>
            </a:pPr>
            <a:r>
              <a:rPr lang="fr-FR" altLang="fr-FR" sz="2100" dirty="0" smtClean="0">
                <a:ea typeface="+mn-ea"/>
                <a:cs typeface="+mn-cs"/>
              </a:rPr>
              <a:t>Docker images are </a:t>
            </a:r>
            <a:r>
              <a:rPr lang="fr-FR" altLang="fr-FR" sz="2100" dirty="0" err="1" smtClean="0">
                <a:ea typeface="+mn-ea"/>
                <a:cs typeface="+mn-cs"/>
              </a:rPr>
              <a:t>build</a:t>
            </a:r>
            <a:r>
              <a:rPr lang="fr-FR" altLang="fr-FR" sz="2100" dirty="0" smtClean="0">
                <a:ea typeface="+mn-ea"/>
                <a:cs typeface="+mn-cs"/>
              </a:rPr>
              <a:t> on </a:t>
            </a:r>
            <a:r>
              <a:rPr lang="fr-FR" altLang="fr-FR" sz="2100" dirty="0" err="1" smtClean="0">
                <a:ea typeface="+mn-ea"/>
                <a:cs typeface="+mn-cs"/>
              </a:rPr>
              <a:t>UnionFS</a:t>
            </a:r>
            <a:r>
              <a:rPr lang="fr-FR" altLang="fr-FR" sz="2100" dirty="0" smtClean="0">
                <a:ea typeface="+mn-ea"/>
                <a:cs typeface="+mn-cs"/>
              </a:rPr>
              <a:t> (AUFS, BTRFS..)</a:t>
            </a:r>
          </a:p>
          <a:p>
            <a:pPr lvl="1">
              <a:defRPr/>
            </a:pPr>
            <a:r>
              <a:rPr lang="fr-FR" altLang="fr-FR" sz="2100" dirty="0" smtClean="0">
                <a:ea typeface="+mn-ea"/>
                <a:cs typeface="+mn-cs"/>
              </a:rPr>
              <a:t>Images are the </a:t>
            </a:r>
            <a:r>
              <a:rPr lang="fr-FR" altLang="fr-FR" sz="2100" dirty="0" err="1" smtClean="0">
                <a:ea typeface="+mn-ea"/>
                <a:cs typeface="+mn-cs"/>
              </a:rPr>
              <a:t>assembly</a:t>
            </a:r>
            <a:r>
              <a:rPr lang="fr-FR" altLang="fr-FR" sz="2100" dirty="0" smtClean="0">
                <a:ea typeface="+mn-ea"/>
                <a:cs typeface="+mn-cs"/>
              </a:rPr>
              <a:t> of multiple layer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re 1"/>
          <p:cNvSpPr>
            <a:spLocks noGrp="1"/>
          </p:cNvSpPr>
          <p:nvPr>
            <p:ph type="title"/>
          </p:nvPr>
        </p:nvSpPr>
        <p:spPr/>
        <p:txBody>
          <a:bodyPr/>
          <a:lstStyle/>
          <a:p>
            <a:r>
              <a:rPr lang="fr-FR" altLang="fr-FR" dirty="0" err="1"/>
              <a:t>Containerization</a:t>
            </a:r>
            <a:endParaRPr lang="fr-FR" altLang="fr-FR" dirty="0"/>
          </a:p>
        </p:txBody>
      </p:sp>
      <p:sp>
        <p:nvSpPr>
          <p:cNvPr id="10242" name="Espace réservé du contenu 2"/>
          <p:cNvSpPr>
            <a:spLocks noGrp="1"/>
          </p:cNvSpPr>
          <p:nvPr>
            <p:ph idx="1"/>
          </p:nvPr>
        </p:nvSpPr>
        <p:spPr/>
        <p:txBody>
          <a:bodyPr/>
          <a:lstStyle/>
          <a:p>
            <a:r>
              <a:rPr lang="fr-FR" altLang="fr-FR" sz="2000" dirty="0" err="1"/>
              <a:t>Provide</a:t>
            </a:r>
            <a:r>
              <a:rPr lang="fr-FR" altLang="fr-FR" sz="2000" dirty="0"/>
              <a:t> isolation </a:t>
            </a:r>
            <a:r>
              <a:rPr lang="fr-FR" altLang="fr-FR" sz="2000" dirty="0" err="1"/>
              <a:t>between</a:t>
            </a:r>
            <a:r>
              <a:rPr lang="fr-FR" altLang="fr-FR" sz="2000" dirty="0"/>
              <a:t> </a:t>
            </a:r>
            <a:r>
              <a:rPr lang="fr-FR" altLang="fr-FR" sz="2000" dirty="0" err="1">
                <a:solidFill>
                  <a:schemeClr val="tx1"/>
                </a:solidFill>
              </a:rPr>
              <a:t>processes</a:t>
            </a:r>
            <a:r>
              <a:rPr lang="fr-FR" altLang="fr-FR" sz="2000" dirty="0">
                <a:solidFill>
                  <a:schemeClr val="tx1"/>
                </a:solidFill>
              </a:rPr>
              <a:t> </a:t>
            </a:r>
            <a:r>
              <a:rPr lang="fr-FR" altLang="fr-FR" sz="2000" dirty="0"/>
              <a:t>on the </a:t>
            </a:r>
            <a:r>
              <a:rPr lang="fr-FR" altLang="fr-FR" sz="2000" dirty="0" err="1"/>
              <a:t>same</a:t>
            </a:r>
            <a:r>
              <a:rPr lang="fr-FR" altLang="fr-FR" sz="2000" dirty="0"/>
              <a:t> operating system</a:t>
            </a:r>
          </a:p>
          <a:p>
            <a:r>
              <a:rPr lang="fr-FR" altLang="fr-FR" sz="2000" dirty="0" err="1"/>
              <a:t>Reduce</a:t>
            </a:r>
            <a:r>
              <a:rPr lang="fr-FR" altLang="fr-FR" sz="2000" dirty="0"/>
              <a:t> the memory usage of </a:t>
            </a:r>
            <a:r>
              <a:rPr lang="fr-FR" altLang="fr-FR" sz="2000"/>
              <a:t>same</a:t>
            </a:r>
            <a:r>
              <a:rPr lang="fr-FR" altLang="fr-FR" sz="2000" dirty="0"/>
              <a:t> </a:t>
            </a:r>
            <a:r>
              <a:rPr lang="fr-FR" altLang="fr-FR" sz="2000" dirty="0" err="1"/>
              <a:t>kernel</a:t>
            </a:r>
            <a:r>
              <a:rPr lang="fr-FR" altLang="fr-FR" sz="2000" dirty="0"/>
              <a:t>.</a:t>
            </a:r>
          </a:p>
          <a:p>
            <a:r>
              <a:rPr lang="fr-FR" altLang="fr-FR" sz="2000" dirty="0" err="1"/>
              <a:t>Reduce</a:t>
            </a:r>
            <a:r>
              <a:rPr lang="fr-FR" altLang="fr-FR" sz="2000" dirty="0"/>
              <a:t> the time for </a:t>
            </a:r>
            <a:r>
              <a:rPr lang="fr-FR" altLang="fr-FR" sz="2000" dirty="0" err="1"/>
              <a:t>deploying</a:t>
            </a:r>
            <a:r>
              <a:rPr lang="fr-FR" altLang="fr-FR" sz="2000" dirty="0"/>
              <a:t> services on servers (up to 5 sec </a:t>
            </a:r>
            <a:r>
              <a:rPr lang="fr-FR" altLang="fr-FR" sz="2000" dirty="0" err="1"/>
              <a:t>avg</a:t>
            </a:r>
            <a:r>
              <a:rPr lang="fr-FR" altLang="fr-FR" sz="2000" dirty="0"/>
              <a:t>)</a:t>
            </a:r>
          </a:p>
          <a:p>
            <a:r>
              <a:rPr lang="fr-FR" altLang="fr-FR" sz="2000" dirty="0" err="1"/>
              <a:t>Provide</a:t>
            </a:r>
            <a:r>
              <a:rPr lang="fr-FR" altLang="fr-FR" sz="2000" dirty="0"/>
              <a:t> a </a:t>
            </a:r>
            <a:r>
              <a:rPr lang="fr-FR" altLang="fr-FR" sz="2000" dirty="0" err="1"/>
              <a:t>way</a:t>
            </a:r>
            <a:r>
              <a:rPr lang="fr-FR" altLang="fr-FR" sz="2000" dirty="0"/>
              <a:t> for Infrastructure as Code </a:t>
            </a:r>
            <a:r>
              <a:rPr lang="fr-FR" altLang="fr-FR" sz="2000" dirty="0">
                <a:solidFill>
                  <a:schemeClr val="tx1"/>
                </a:solidFill>
              </a:rPr>
              <a:t>(</a:t>
            </a:r>
            <a:r>
              <a:rPr lang="fr-FR" altLang="fr-FR" sz="2000" dirty="0" err="1">
                <a:solidFill>
                  <a:schemeClr val="tx1"/>
                </a:solidFill>
              </a:rPr>
              <a:t>IaaC</a:t>
            </a:r>
            <a:r>
              <a:rPr lang="fr-FR" altLang="fr-FR" sz="2000" dirty="0">
                <a:solidFill>
                  <a:schemeClr val="tx1"/>
                </a:solidFill>
              </a:rPr>
              <a:t>)</a:t>
            </a:r>
            <a:endParaRPr lang="fr-FR" altLang="fr-FR" dirty="0">
              <a:solidFill>
                <a:schemeClr val="tx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re 1"/>
          <p:cNvSpPr>
            <a:spLocks noGrp="1"/>
          </p:cNvSpPr>
          <p:nvPr>
            <p:ph type="title"/>
          </p:nvPr>
        </p:nvSpPr>
        <p:spPr/>
        <p:txBody>
          <a:bodyPr/>
          <a:lstStyle/>
          <a:p>
            <a:r>
              <a:rPr lang="fr-FR" altLang="fr-FR"/>
              <a:t>Docker : Images</a:t>
            </a:r>
          </a:p>
        </p:txBody>
      </p:sp>
      <p:pic>
        <p:nvPicPr>
          <p:cNvPr id="73730"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4604" y="1825625"/>
            <a:ext cx="3525929" cy="4351338"/>
          </a:xfr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re 1"/>
          <p:cNvSpPr>
            <a:spLocks noGrp="1"/>
          </p:cNvSpPr>
          <p:nvPr>
            <p:ph type="title"/>
          </p:nvPr>
        </p:nvSpPr>
        <p:spPr/>
        <p:txBody>
          <a:bodyPr/>
          <a:lstStyle/>
          <a:p>
            <a:r>
              <a:rPr lang="fr-FR" altLang="fr-FR"/>
              <a:t>Docker : Images</a:t>
            </a:r>
          </a:p>
        </p:txBody>
      </p:sp>
      <p:sp>
        <p:nvSpPr>
          <p:cNvPr id="74754" name="Espace réservé du contenu 2"/>
          <p:cNvSpPr>
            <a:spLocks noGrp="1"/>
          </p:cNvSpPr>
          <p:nvPr>
            <p:ph idx="1"/>
          </p:nvPr>
        </p:nvSpPr>
        <p:spPr/>
        <p:txBody>
          <a:bodyPr/>
          <a:lstStyle/>
          <a:p>
            <a:r>
              <a:rPr lang="fr-FR" altLang="fr-FR"/>
              <a:t>Images in multiple layer provide advantage :</a:t>
            </a:r>
          </a:p>
          <a:p>
            <a:pPr lvl="1"/>
            <a:r>
              <a:rPr lang="fr-FR" altLang="fr-FR"/>
              <a:t>You can update layer and rebuild the layer without rebuild the whole images.</a:t>
            </a:r>
          </a:p>
          <a:p>
            <a:pPr lvl="1"/>
            <a:r>
              <a:rPr lang="fr-FR" altLang="fr-FR"/>
              <a:t>You can put only the delta layer into your images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re 1"/>
          <p:cNvSpPr>
            <a:spLocks noGrp="1"/>
          </p:cNvSpPr>
          <p:nvPr>
            <p:ph type="title"/>
          </p:nvPr>
        </p:nvSpPr>
        <p:spPr/>
        <p:txBody>
          <a:bodyPr/>
          <a:lstStyle/>
          <a:p>
            <a:r>
              <a:rPr lang="fr-FR" altLang="fr-FR"/>
              <a:t>Docker : Images - Exercise</a:t>
            </a:r>
          </a:p>
        </p:txBody>
      </p:sp>
      <p:sp>
        <p:nvSpPr>
          <p:cNvPr id="75778" name="Espace réservé du contenu 2"/>
          <p:cNvSpPr>
            <a:spLocks noGrp="1"/>
          </p:cNvSpPr>
          <p:nvPr>
            <p:ph idx="1"/>
          </p:nvPr>
        </p:nvSpPr>
        <p:spPr/>
        <p:txBody>
          <a:bodyPr/>
          <a:lstStyle/>
          <a:p>
            <a:r>
              <a:rPr lang="fr-FR" altLang="fr-FR"/>
              <a:t>Pull the ubuntu layer :</a:t>
            </a:r>
          </a:p>
          <a:p>
            <a:pPr lvl="1"/>
            <a:r>
              <a:rPr lang="fr-FR" altLang="fr-FR"/>
              <a:t>Docker pull ubuntu:15.04</a:t>
            </a:r>
          </a:p>
          <a:p>
            <a:r>
              <a:rPr lang="fr-FR" altLang="fr-FR"/>
              <a:t>Create a file named Dockerfile</a:t>
            </a:r>
          </a:p>
          <a:p>
            <a:pPr lvl="1"/>
            <a:r>
              <a:rPr lang="fr-FR" altLang="fr-FR"/>
              <a:t>Write : </a:t>
            </a:r>
          </a:p>
          <a:p>
            <a:pPr lvl="1"/>
            <a:r>
              <a:rPr lang="fr-FR" altLang="fr-FR"/>
              <a:t>FROM: ubuntu:15.04</a:t>
            </a:r>
          </a:p>
          <a:p>
            <a:pPr lvl="1"/>
            <a:r>
              <a:rPr lang="fr-FR" altLang="fr-FR"/>
              <a:t>RUN echo "Hello world" &gt; /tmp/newfile</a:t>
            </a:r>
          </a:p>
          <a:p>
            <a:pPr lvl="1"/>
            <a:r>
              <a:rPr lang="fr-FR" altLang="fr-FR"/>
              <a:t>Save and Exit</a:t>
            </a:r>
          </a:p>
          <a:p>
            <a:r>
              <a:rPr lang="fr-FR" altLang="fr-FR"/>
              <a:t>Type : </a:t>
            </a:r>
          </a:p>
          <a:p>
            <a:pPr lvl="1"/>
            <a:r>
              <a:rPr lang="fr-FR" altLang="fr-FR"/>
              <a:t>docker build -t changed-ubuntu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re 1"/>
          <p:cNvSpPr>
            <a:spLocks noGrp="1"/>
          </p:cNvSpPr>
          <p:nvPr>
            <p:ph type="title"/>
          </p:nvPr>
        </p:nvSpPr>
        <p:spPr/>
        <p:txBody>
          <a:bodyPr/>
          <a:lstStyle/>
          <a:p>
            <a:r>
              <a:rPr lang="fr-FR" altLang="fr-FR"/>
              <a:t>Docker : Images – Exercise</a:t>
            </a:r>
          </a:p>
        </p:txBody>
      </p:sp>
      <p:sp>
        <p:nvSpPr>
          <p:cNvPr id="76802" name="Espace réservé du contenu 2"/>
          <p:cNvSpPr>
            <a:spLocks noGrp="1"/>
          </p:cNvSpPr>
          <p:nvPr>
            <p:ph idx="1"/>
          </p:nvPr>
        </p:nvSpPr>
        <p:spPr/>
        <p:txBody>
          <a:bodyPr/>
          <a:lstStyle/>
          <a:p>
            <a:r>
              <a:rPr lang="fr-FR" altLang="fr-FR"/>
              <a:t>At the build time we can see :</a:t>
            </a:r>
          </a:p>
          <a:p>
            <a:pPr lvl="1"/>
            <a:r>
              <a:rPr lang="fr-FR" altLang="fr-FR"/>
              <a:t>Sending build context to Docker daemon 2.048 kB</a:t>
            </a:r>
          </a:p>
          <a:p>
            <a:pPr lvl="1"/>
            <a:r>
              <a:rPr lang="fr-FR" altLang="fr-FR"/>
              <a:t>Step 1 : FROM ubuntu:15.04 ---&gt; d1b55fd07600</a:t>
            </a:r>
          </a:p>
          <a:p>
            <a:pPr lvl="1"/>
            <a:r>
              <a:rPr lang="fr-FR" altLang="fr-FR"/>
              <a:t>Step 2 : RUN echo "Hello world" &gt; /tmp/newfile</a:t>
            </a:r>
          </a:p>
          <a:p>
            <a:pPr lvl="2"/>
            <a:r>
              <a:rPr lang="fr-FR" altLang="fr-FR"/>
              <a:t> ---&gt; Running in a74b0ffafa39 </a:t>
            </a:r>
          </a:p>
          <a:p>
            <a:pPr lvl="2"/>
            <a:r>
              <a:rPr lang="fr-FR" altLang="fr-FR"/>
              <a:t>---&gt; 45e5e22e1161</a:t>
            </a:r>
          </a:p>
          <a:p>
            <a:pPr lvl="1"/>
            <a:r>
              <a:rPr lang="fr-FR" altLang="fr-FR"/>
              <a:t>Removing intermediate container a74b0ffafa39</a:t>
            </a:r>
          </a:p>
          <a:p>
            <a:pPr lvl="1"/>
            <a:r>
              <a:rPr lang="fr-FR" altLang="fr-FR"/>
              <a:t>Successfully built 45e5e22e1161</a:t>
            </a:r>
          </a:p>
          <a:p>
            <a:r>
              <a:rPr lang="fr-FR" altLang="fr-FR"/>
              <a:t>As you can see, we created a R/W layer execute the command and then created a snapshot of the delta layer based on ubuntu</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re 1"/>
          <p:cNvSpPr>
            <a:spLocks noGrp="1"/>
          </p:cNvSpPr>
          <p:nvPr>
            <p:ph type="title"/>
          </p:nvPr>
        </p:nvSpPr>
        <p:spPr/>
        <p:txBody>
          <a:bodyPr/>
          <a:lstStyle/>
          <a:p>
            <a:r>
              <a:rPr lang="fr-FR" altLang="fr-FR"/>
              <a:t>Docker : Images – Exercise</a:t>
            </a:r>
          </a:p>
        </p:txBody>
      </p:sp>
      <p:sp>
        <p:nvSpPr>
          <p:cNvPr id="77826" name="Espace réservé du contenu 2"/>
          <p:cNvSpPr>
            <a:spLocks noGrp="1"/>
          </p:cNvSpPr>
          <p:nvPr>
            <p:ph idx="1"/>
          </p:nvPr>
        </p:nvSpPr>
        <p:spPr>
          <a:xfrm>
            <a:off x="1133475" y="1595438"/>
            <a:ext cx="7705725" cy="4525962"/>
          </a:xfrm>
        </p:spPr>
        <p:txBody>
          <a:bodyPr/>
          <a:lstStyle/>
          <a:p>
            <a:r>
              <a:rPr lang="fr-FR" altLang="fr-FR"/>
              <a:t>Running the docker images command you can see your new image :</a:t>
            </a:r>
          </a:p>
          <a:p>
            <a:pPr>
              <a:spcBef>
                <a:spcPct val="0"/>
              </a:spcBef>
            </a:pPr>
            <a:r>
              <a:rPr lang="de-DE" altLang="fr-FR" sz="1000">
                <a:latin typeface="Lucida Console" charset="0"/>
                <a:ea typeface="Lucida Console" charset="0"/>
                <a:cs typeface="Lucida Console" charset="0"/>
              </a:rPr>
              <a:t>REPOSITORY          TAG                 IMAGE ID            CREATED             SIZE</a:t>
            </a:r>
          </a:p>
          <a:p>
            <a:pPr>
              <a:spcBef>
                <a:spcPct val="0"/>
              </a:spcBef>
            </a:pPr>
            <a:r>
              <a:rPr lang="de-DE" altLang="fr-FR" sz="1000">
                <a:latin typeface="Lucida Console" charset="0"/>
                <a:ea typeface="Lucida Console" charset="0"/>
                <a:cs typeface="Lucida Console" charset="0"/>
              </a:rPr>
              <a:t>ubuntu-changed      latest              45e5e22e1161        2 minutes ago       131.3 MB</a:t>
            </a:r>
          </a:p>
          <a:p>
            <a:pPr>
              <a:spcBef>
                <a:spcPct val="0"/>
              </a:spcBef>
            </a:pPr>
            <a:r>
              <a:rPr lang="de-DE" altLang="fr-FR" sz="1000">
                <a:latin typeface="Lucida Console" charset="0"/>
                <a:ea typeface="Lucida Console" charset="0"/>
                <a:cs typeface="Lucida Console" charset="0"/>
              </a:rPr>
              <a:t>ubuntu              15.04               d1b55fd07600        7 months ago        131.3 MB</a:t>
            </a:r>
          </a:p>
          <a:p>
            <a:pPr>
              <a:spcBef>
                <a:spcPct val="0"/>
              </a:spcBef>
            </a:pPr>
            <a:r>
              <a:rPr lang="fr-FR" altLang="fr-FR"/>
              <a:t>Running the docker history ubuntu-changed command :</a:t>
            </a:r>
          </a:p>
          <a:p>
            <a:pPr>
              <a:spcBef>
                <a:spcPct val="0"/>
              </a:spcBef>
            </a:pPr>
            <a:endParaRPr lang="fr-FR" altLang="fr-FR"/>
          </a:p>
          <a:p>
            <a:pPr>
              <a:spcBef>
                <a:spcPct val="0"/>
              </a:spcBef>
            </a:pPr>
            <a:endParaRPr lang="fr-FR" altLang="fr-FR"/>
          </a:p>
          <a:p>
            <a:pPr>
              <a:spcBef>
                <a:spcPct val="0"/>
              </a:spcBef>
            </a:pPr>
            <a:endParaRPr lang="fr-FR" altLang="fr-FR"/>
          </a:p>
          <a:p>
            <a:pPr>
              <a:spcBef>
                <a:spcPct val="0"/>
              </a:spcBef>
            </a:pPr>
            <a:endParaRPr lang="fr-FR" altLang="fr-FR"/>
          </a:p>
          <a:p>
            <a:pPr>
              <a:spcBef>
                <a:spcPct val="0"/>
              </a:spcBef>
            </a:pPr>
            <a:endParaRPr lang="fr-FR" altLang="fr-FR"/>
          </a:p>
          <a:p>
            <a:pPr>
              <a:spcBef>
                <a:spcPct val="0"/>
              </a:spcBef>
            </a:pPr>
            <a:r>
              <a:rPr lang="fr-FR" altLang="fr-FR"/>
              <a:t>You can see all the layer of your new image !</a:t>
            </a:r>
          </a:p>
        </p:txBody>
      </p:sp>
      <p:pic>
        <p:nvPicPr>
          <p:cNvPr id="77827"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313" y="3284538"/>
            <a:ext cx="8675687"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re 1"/>
          <p:cNvSpPr>
            <a:spLocks noGrp="1"/>
          </p:cNvSpPr>
          <p:nvPr>
            <p:ph type="title"/>
          </p:nvPr>
        </p:nvSpPr>
        <p:spPr/>
        <p:txBody>
          <a:bodyPr/>
          <a:lstStyle/>
          <a:p>
            <a:r>
              <a:rPr lang="fr-FR" altLang="fr-FR"/>
              <a:t>Docker : Images – Exercice </a:t>
            </a:r>
          </a:p>
        </p:txBody>
      </p:sp>
      <p:pic>
        <p:nvPicPr>
          <p:cNvPr id="78850" name="Espace réservé du contenu 3"/>
          <p:cNvPicPr>
            <a:picLocks noGrp="1" noChangeAspect="1"/>
          </p:cNvPicPr>
          <p:nvPr>
            <p:ph type="pic" idx="1"/>
          </p:nvPr>
        </p:nvPicPr>
        <p:blipFill>
          <a:blip r:embed="rId2">
            <a:extLst>
              <a:ext uri="{28A0092B-C50C-407E-A947-70E740481C1C}">
                <a14:useLocalDpi xmlns:a14="http://schemas.microsoft.com/office/drawing/2010/main" val="0"/>
              </a:ext>
            </a:extLst>
          </a:blip>
          <a:srcRect l="28395" r="28395"/>
          <a:stretch>
            <a:fillRect/>
          </a:stretch>
        </p:blipFill>
        <p:spPr/>
      </p:pic>
      <p:sp>
        <p:nvSpPr>
          <p:cNvPr id="78851" name="Espace réservé du texte 5"/>
          <p:cNvSpPr>
            <a:spLocks noGrp="1"/>
          </p:cNvSpPr>
          <p:nvPr>
            <p:ph type="body" sz="half" idx="2"/>
          </p:nvPr>
        </p:nvSpPr>
        <p:spPr/>
        <p:txBody>
          <a:bodyPr/>
          <a:lstStyle/>
          <a:p>
            <a:r>
              <a:rPr lang="fr-FR" altLang="fr-FR"/>
              <a:t>In reality, we only linked the existing layer of the Ubuntu image and our layer.</a:t>
            </a:r>
          </a:p>
          <a:p>
            <a:r>
              <a:rPr lang="fr-FR" altLang="fr-FR"/>
              <a:t>Using the UnionFS we don’t need to copy the whole layer multiple time to get a good image.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fr-FR" altLang="fr-FR"/>
              <a:t>Docker : Networking</a:t>
            </a:r>
          </a:p>
        </p:txBody>
      </p:sp>
      <p:sp>
        <p:nvSpPr>
          <p:cNvPr id="43010" name="Content Placeholder 2"/>
          <p:cNvSpPr>
            <a:spLocks noGrp="1"/>
          </p:cNvSpPr>
          <p:nvPr>
            <p:ph idx="1"/>
          </p:nvPr>
        </p:nvSpPr>
        <p:spPr/>
        <p:txBody>
          <a:bodyPr/>
          <a:lstStyle/>
          <a:p>
            <a:r>
              <a:rPr lang="fr-FR" altLang="fr-FR"/>
              <a:t>Docker provide networking to containers by using a default network. This network is a bridge and let containers communicate each others.</a:t>
            </a:r>
          </a:p>
          <a:p>
            <a:pPr lvl="1"/>
            <a:r>
              <a:rPr lang="fr-FR" altLang="fr-FR"/>
              <a:t>The official doc is here : </a:t>
            </a:r>
            <a:r>
              <a:rPr lang="fr-FR" altLang="fr-FR">
                <a:hlinkClick r:id="rId2"/>
              </a:rPr>
              <a:t>https://docs.docker.com/engine/tutorials/networkingcontainers/</a:t>
            </a:r>
            <a:endParaRPr lang="fr-FR" altLang="fr-F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re 1"/>
          <p:cNvSpPr>
            <a:spLocks noGrp="1"/>
          </p:cNvSpPr>
          <p:nvPr>
            <p:ph type="title"/>
          </p:nvPr>
        </p:nvSpPr>
        <p:spPr/>
        <p:txBody>
          <a:bodyPr/>
          <a:lstStyle/>
          <a:p>
            <a:r>
              <a:rPr lang="fr-FR" altLang="fr-FR"/>
              <a:t>Docker : Networking – Exercise 1</a:t>
            </a:r>
          </a:p>
        </p:txBody>
      </p:sp>
      <p:sp>
        <p:nvSpPr>
          <p:cNvPr id="44034" name="Espace réservé du contenu 2"/>
          <p:cNvSpPr>
            <a:spLocks noGrp="1"/>
          </p:cNvSpPr>
          <p:nvPr>
            <p:ph idx="1"/>
          </p:nvPr>
        </p:nvSpPr>
        <p:spPr/>
        <p:txBody>
          <a:bodyPr/>
          <a:lstStyle/>
          <a:p>
            <a:r>
              <a:rPr lang="fr-FR" altLang="fr-FR"/>
              <a:t>Let‘s try to create a new network for our containers :</a:t>
            </a:r>
          </a:p>
          <a:p>
            <a:pPr lvl="1"/>
            <a:r>
              <a:rPr lang="fr-FR" altLang="fr-FR"/>
              <a:t>docker network create -d bridge ournewbridge</a:t>
            </a:r>
          </a:p>
          <a:p>
            <a:pPr lvl="1"/>
            <a:r>
              <a:rPr lang="fr-FR" altLang="fr-FR"/>
              <a:t>docker network ls will show us our new bridge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fr-FR" altLang="fr-FR"/>
              <a:t>Docker : Networking</a:t>
            </a:r>
          </a:p>
        </p:txBody>
      </p:sp>
      <p:pic>
        <p:nvPicPr>
          <p:cNvPr id="45058"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2385" y="1825625"/>
            <a:ext cx="7390367" cy="4351338"/>
          </a:xfrm>
        </p:spPr>
      </p:pic>
      <p:sp>
        <p:nvSpPr>
          <p:cNvPr id="45059" name="Espace réservé du texte 1"/>
          <p:cNvSpPr>
            <a:spLocks noGrp="1"/>
          </p:cNvSpPr>
          <p:nvPr>
            <p:ph type="body" idx="4294967295"/>
          </p:nvPr>
        </p:nvSpPr>
        <p:spPr>
          <a:xfrm>
            <a:off x="1438275" y="765175"/>
            <a:ext cx="7705725" cy="4525963"/>
          </a:xfrm>
        </p:spPr>
        <p:txBody>
          <a:bodyPr/>
          <a:lstStyle/>
          <a:p>
            <a:r>
              <a:rPr lang="fr-FR" altLang="fr-FR"/>
              <a:t>Using docker network inspect you can have more information about your new network</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r>
              <a:rPr lang="fr-FR" altLang="fr-FR"/>
              <a:t>Docker : Networking – Exercise 2</a:t>
            </a:r>
          </a:p>
        </p:txBody>
      </p:sp>
      <p:sp>
        <p:nvSpPr>
          <p:cNvPr id="46082" name="Content Placeholder 2"/>
          <p:cNvSpPr>
            <a:spLocks noGrp="1"/>
          </p:cNvSpPr>
          <p:nvPr>
            <p:ph idx="1"/>
          </p:nvPr>
        </p:nvSpPr>
        <p:spPr/>
        <p:txBody>
          <a:bodyPr/>
          <a:lstStyle/>
          <a:p>
            <a:r>
              <a:rPr lang="fr-FR" altLang="fr-FR"/>
              <a:t>Let’s create two containers :</a:t>
            </a:r>
          </a:p>
          <a:p>
            <a:pPr lvl="1"/>
            <a:r>
              <a:rPr lang="en-US" altLang="fr-FR"/>
              <a:t>docker run -itd --name=container1 busybox</a:t>
            </a:r>
          </a:p>
          <a:p>
            <a:pPr lvl="1"/>
            <a:r>
              <a:rPr lang="en-US" altLang="fr-FR"/>
              <a:t>docker run -itd --name=container2 busybox</a:t>
            </a:r>
          </a:p>
          <a:p>
            <a:r>
              <a:rPr lang="en-US" altLang="fr-FR"/>
              <a:t>Create a new network :</a:t>
            </a:r>
          </a:p>
          <a:p>
            <a:pPr lvl="1"/>
            <a:r>
              <a:rPr lang="en-US" altLang="fr-FR"/>
              <a:t>docker network create -d bridge --subnet 172.25.0.0/16 isolated_nw</a:t>
            </a:r>
          </a:p>
          <a:p>
            <a:r>
              <a:rPr lang="en-US" altLang="fr-FR"/>
              <a:t>Connect container2 :</a:t>
            </a:r>
          </a:p>
          <a:p>
            <a:pPr lvl="1"/>
            <a:r>
              <a:rPr lang="en-US" altLang="fr-FR"/>
              <a:t>docker network connect isolated_nw container2</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p:txBody>
          <a:bodyPr>
            <a:normAutofit fontScale="90000"/>
          </a:bodyPr>
          <a:lstStyle/>
          <a:p>
            <a:r>
              <a:rPr lang="fr-FR" altLang="fr-FR" dirty="0"/>
              <a:t>Docker : </a:t>
            </a:r>
            <a:r>
              <a:rPr lang="fr-FR" altLang="fr-FR" dirty="0" err="1"/>
              <a:t>Virtualization</a:t>
            </a:r>
            <a:r>
              <a:rPr lang="fr-FR" altLang="fr-FR" dirty="0"/>
              <a:t> architecture vs Containers architecture</a:t>
            </a:r>
          </a:p>
        </p:txBody>
      </p:sp>
      <p:pic>
        <p:nvPicPr>
          <p:cNvPr id="1126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9788" y="2329727"/>
            <a:ext cx="7675562" cy="3343133"/>
          </a:xfr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r>
              <a:rPr lang="fr-FR" altLang="fr-FR"/>
              <a:t>Docker : Networking – Exercise 2</a:t>
            </a:r>
          </a:p>
        </p:txBody>
      </p:sp>
      <p:sp>
        <p:nvSpPr>
          <p:cNvPr id="47106" name="Content Placeholder 2"/>
          <p:cNvSpPr>
            <a:spLocks noGrp="1"/>
          </p:cNvSpPr>
          <p:nvPr>
            <p:ph idx="1"/>
          </p:nvPr>
        </p:nvSpPr>
        <p:spPr/>
        <p:txBody>
          <a:bodyPr/>
          <a:lstStyle/>
          <a:p>
            <a:r>
              <a:rPr lang="fr-FR" altLang="fr-FR"/>
              <a:t>Using the inspect command we can find the container2 IP address :</a:t>
            </a:r>
          </a:p>
          <a:p>
            <a:pPr lvl="1"/>
            <a:r>
              <a:rPr lang="fr-FR" altLang="fr-FR"/>
              <a:t>docker network inspect isolated_nw</a:t>
            </a:r>
          </a:p>
          <a:p>
            <a:r>
              <a:rPr lang="fr-FR" altLang="fr-FR"/>
              <a:t>Create a third container :</a:t>
            </a:r>
          </a:p>
          <a:p>
            <a:pPr lvl="1"/>
            <a:r>
              <a:rPr lang="en-US" altLang="fr-FR"/>
              <a:t>docker run --network=isolated_nw --ip=172.25.3.3 -itd --name=container3 busybox</a:t>
            </a:r>
          </a:p>
          <a:p>
            <a:r>
              <a:rPr lang="en-US" altLang="fr-FR"/>
              <a:t>Using the attach command connect in container2 :</a:t>
            </a:r>
          </a:p>
          <a:p>
            <a:pPr lvl="1"/>
            <a:r>
              <a:rPr lang="fr-FR" altLang="fr-FR"/>
              <a:t>docker attach container2</a:t>
            </a:r>
          </a:p>
          <a:p>
            <a:pPr lvl="1"/>
            <a:r>
              <a:rPr lang="fr-FR" altLang="fr-FR"/>
              <a:t>Using ifconfig you can see container2 is connected to 2 network on eth0 and eth1</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fr-FR" altLang="fr-FR"/>
              <a:t>Docker : Networking – Exercise 2</a:t>
            </a:r>
          </a:p>
        </p:txBody>
      </p:sp>
      <p:sp>
        <p:nvSpPr>
          <p:cNvPr id="48130" name="Content Placeholder 2"/>
          <p:cNvSpPr>
            <a:spLocks noGrp="1"/>
          </p:cNvSpPr>
          <p:nvPr>
            <p:ph idx="1"/>
          </p:nvPr>
        </p:nvSpPr>
        <p:spPr/>
        <p:txBody>
          <a:bodyPr/>
          <a:lstStyle/>
          <a:p>
            <a:r>
              <a:rPr lang="fr-FR" altLang="fr-FR"/>
              <a:t>Try to ping container1 and container3 using container name</a:t>
            </a:r>
          </a:p>
          <a:p>
            <a:pPr lvl="1"/>
            <a:r>
              <a:rPr lang="fr-FR" altLang="fr-FR"/>
              <a:t>You can use the name on the isolated network we create but not in the defaut one. That’s by design, the service discovery isn’t enabled on the default bridge. </a:t>
            </a:r>
          </a:p>
        </p:txBody>
      </p:sp>
      <p:pic>
        <p:nvPicPr>
          <p:cNvPr id="48131"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2924175"/>
            <a:ext cx="5484813" cy="302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re 1"/>
          <p:cNvSpPr>
            <a:spLocks noGrp="1"/>
          </p:cNvSpPr>
          <p:nvPr>
            <p:ph type="title"/>
          </p:nvPr>
        </p:nvSpPr>
        <p:spPr/>
        <p:txBody>
          <a:bodyPr/>
          <a:lstStyle/>
          <a:p>
            <a:r>
              <a:rPr lang="fr-FR" altLang="fr-FR"/>
              <a:t>Docker : Networking</a:t>
            </a:r>
          </a:p>
        </p:txBody>
      </p:sp>
      <p:sp>
        <p:nvSpPr>
          <p:cNvPr id="3" name="Espace réservé du contenu 2"/>
          <p:cNvSpPr>
            <a:spLocks noGrp="1"/>
          </p:cNvSpPr>
          <p:nvPr>
            <p:ph idx="1"/>
          </p:nvPr>
        </p:nvSpPr>
        <p:spPr/>
        <p:txBody>
          <a:bodyPr/>
          <a:lstStyle/>
          <a:p>
            <a:pPr>
              <a:defRPr/>
            </a:pPr>
            <a:r>
              <a:rPr lang="fr-FR" sz="2800" b="1" dirty="0">
                <a:latin typeface="+mj-lt"/>
                <a:ea typeface="+mj-ea"/>
                <a:cs typeface="+mj-cs"/>
              </a:rPr>
              <a:t>To go </a:t>
            </a:r>
            <a:r>
              <a:rPr lang="fr-FR" sz="2800" b="1" dirty="0" err="1">
                <a:latin typeface="+mj-lt"/>
                <a:ea typeface="+mj-ea"/>
                <a:cs typeface="+mj-cs"/>
              </a:rPr>
              <a:t>deeper</a:t>
            </a:r>
            <a:r>
              <a:rPr lang="fr-FR" sz="2800" b="1" dirty="0">
                <a:latin typeface="+mj-lt"/>
                <a:ea typeface="+mj-ea"/>
                <a:cs typeface="+mj-cs"/>
              </a:rPr>
              <a:t> in more </a:t>
            </a:r>
            <a:r>
              <a:rPr lang="fr-FR" sz="2800" b="1" dirty="0" err="1">
                <a:latin typeface="+mj-lt"/>
                <a:ea typeface="+mj-ea"/>
                <a:cs typeface="+mj-cs"/>
              </a:rPr>
              <a:t>complex</a:t>
            </a:r>
            <a:r>
              <a:rPr lang="fr-FR" sz="2800" b="1" dirty="0">
                <a:latin typeface="+mj-lt"/>
                <a:ea typeface="+mj-ea"/>
                <a:cs typeface="+mj-cs"/>
              </a:rPr>
              <a:t> networking in Docker </a:t>
            </a:r>
            <a:r>
              <a:rPr lang="fr-FR" sz="2800" b="1" dirty="0" err="1">
                <a:latin typeface="+mj-lt"/>
                <a:ea typeface="+mj-ea"/>
                <a:cs typeface="+mj-cs"/>
              </a:rPr>
              <a:t>you</a:t>
            </a:r>
            <a:r>
              <a:rPr lang="fr-FR" sz="2800" b="1" dirty="0">
                <a:latin typeface="+mj-lt"/>
                <a:ea typeface="+mj-ea"/>
                <a:cs typeface="+mj-cs"/>
              </a:rPr>
              <a:t> </a:t>
            </a:r>
            <a:r>
              <a:rPr lang="fr-FR" sz="2800" b="1" dirty="0" err="1">
                <a:latin typeface="+mj-lt"/>
                <a:ea typeface="+mj-ea"/>
                <a:cs typeface="+mj-cs"/>
              </a:rPr>
              <a:t>can</a:t>
            </a:r>
            <a:r>
              <a:rPr lang="fr-FR" sz="2800" b="1" dirty="0">
                <a:latin typeface="+mj-lt"/>
                <a:ea typeface="+mj-ea"/>
                <a:cs typeface="+mj-cs"/>
              </a:rPr>
              <a:t> go to :</a:t>
            </a:r>
            <a:endParaRPr lang="fr-FR" sz="2800" dirty="0"/>
          </a:p>
          <a:p>
            <a:pPr lvl="1">
              <a:defRPr/>
            </a:pPr>
            <a:r>
              <a:rPr lang="fr-FR" sz="2500" b="1" dirty="0">
                <a:latin typeface="+mj-lt"/>
                <a:ea typeface="+mj-ea"/>
                <a:cs typeface="+mj-cs"/>
              </a:rPr>
              <a:t>https://</a:t>
            </a:r>
            <a:r>
              <a:rPr lang="fr-FR" sz="2500" b="1" dirty="0" err="1">
                <a:latin typeface="+mj-lt"/>
                <a:ea typeface="+mj-ea"/>
                <a:cs typeface="+mj-cs"/>
              </a:rPr>
              <a:t>docs.docker.com</a:t>
            </a:r>
            <a:r>
              <a:rPr lang="fr-FR" sz="2500" b="1" dirty="0">
                <a:latin typeface="+mj-lt"/>
                <a:ea typeface="+mj-ea"/>
                <a:cs typeface="+mj-cs"/>
              </a:rPr>
              <a:t>/</a:t>
            </a:r>
            <a:r>
              <a:rPr lang="fr-FR" sz="2500" b="1" dirty="0" err="1">
                <a:latin typeface="+mj-lt"/>
                <a:ea typeface="+mj-ea"/>
                <a:cs typeface="+mj-cs"/>
              </a:rPr>
              <a:t>engine</a:t>
            </a:r>
            <a:r>
              <a:rPr lang="fr-FR" sz="2500" b="1" dirty="0">
                <a:latin typeface="+mj-lt"/>
                <a:ea typeface="+mj-ea"/>
                <a:cs typeface="+mj-cs"/>
              </a:rPr>
              <a:t>/</a:t>
            </a:r>
            <a:r>
              <a:rPr lang="fr-FR" sz="2500" b="1" dirty="0" err="1">
                <a:latin typeface="+mj-lt"/>
                <a:ea typeface="+mj-ea"/>
                <a:cs typeface="+mj-cs"/>
              </a:rPr>
              <a:t>userguide</a:t>
            </a:r>
            <a:r>
              <a:rPr lang="fr-FR" sz="2500" b="1" dirty="0">
                <a:latin typeface="+mj-lt"/>
                <a:ea typeface="+mj-ea"/>
                <a:cs typeface="+mj-cs"/>
              </a:rPr>
              <a:t>/networking/</a:t>
            </a:r>
            <a:r>
              <a:rPr lang="fr-FR" dirty="0"/>
              <a:t>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r>
              <a:rPr lang="fr-FR" altLang="fr-FR"/>
              <a:t>Docker Volume</a:t>
            </a:r>
          </a:p>
        </p:txBody>
      </p:sp>
      <p:sp>
        <p:nvSpPr>
          <p:cNvPr id="50178" name="Content Placeholder 2"/>
          <p:cNvSpPr>
            <a:spLocks noGrp="1"/>
          </p:cNvSpPr>
          <p:nvPr>
            <p:ph idx="1"/>
          </p:nvPr>
        </p:nvSpPr>
        <p:spPr/>
        <p:txBody>
          <a:bodyPr/>
          <a:lstStyle/>
          <a:p>
            <a:r>
              <a:rPr lang="fr-FR" altLang="fr-FR"/>
              <a:t>For persistent storage we need docker volumes</a:t>
            </a:r>
          </a:p>
          <a:p>
            <a:pPr lvl="1"/>
            <a:r>
              <a:rPr lang="fr-FR" altLang="fr-FR"/>
              <a:t>Docker volume are mount point between your docker host and your containers</a:t>
            </a:r>
          </a:p>
          <a:p>
            <a:pPr lvl="1"/>
            <a:r>
              <a:rPr lang="fr-FR" altLang="fr-FR"/>
              <a:t>On the docker documentation we can go to :</a:t>
            </a:r>
          </a:p>
          <a:p>
            <a:pPr lvl="2"/>
            <a:r>
              <a:rPr lang="fr-FR" altLang="fr-FR">
                <a:hlinkClick r:id="rId2"/>
              </a:rPr>
              <a:t>https://docs.docker.com/engine/tutorials/dockervolumes/</a:t>
            </a:r>
            <a:endParaRPr lang="fr-FR" altLang="fr-FR"/>
          </a:p>
          <a:p>
            <a:pPr lvl="1"/>
            <a:r>
              <a:rPr lang="en-US" altLang="fr-FR"/>
              <a:t>As you see there’s multiples way to add storage for our containers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r>
              <a:rPr lang="en-US" altLang="fr-FR"/>
              <a:t>Docker Volumes</a:t>
            </a:r>
            <a:endParaRPr lang="fr-FR" altLang="fr-FR"/>
          </a:p>
        </p:txBody>
      </p:sp>
      <p:sp>
        <p:nvSpPr>
          <p:cNvPr id="3" name="Content Placeholder 2"/>
          <p:cNvSpPr>
            <a:spLocks noGrp="1"/>
          </p:cNvSpPr>
          <p:nvPr>
            <p:ph idx="1"/>
          </p:nvPr>
        </p:nvSpPr>
        <p:spPr/>
        <p:txBody>
          <a:bodyPr/>
          <a:lstStyle/>
          <a:p>
            <a:pPr>
              <a:defRPr/>
            </a:pPr>
            <a:r>
              <a:rPr lang="fr-FR" dirty="0"/>
              <a:t>Data volumes :</a:t>
            </a:r>
          </a:p>
          <a:p>
            <a:pPr lvl="1">
              <a:defRPr/>
            </a:pPr>
            <a:r>
              <a:rPr lang="en-US" dirty="0"/>
              <a:t>Using a create or run command we can create a persistent storage for containers :</a:t>
            </a:r>
          </a:p>
          <a:p>
            <a:pPr lvl="2">
              <a:defRPr/>
            </a:pPr>
            <a:r>
              <a:rPr lang="fr-FR" dirty="0"/>
              <a:t>docker </a:t>
            </a:r>
            <a:r>
              <a:rPr lang="fr-FR" dirty="0" err="1"/>
              <a:t>run</a:t>
            </a:r>
            <a:r>
              <a:rPr lang="fr-FR" dirty="0"/>
              <a:t> -d -P --</a:t>
            </a:r>
            <a:r>
              <a:rPr lang="fr-FR" dirty="0" err="1"/>
              <a:t>name</a:t>
            </a:r>
            <a:r>
              <a:rPr lang="fr-FR" dirty="0"/>
              <a:t> container -v /&lt;</a:t>
            </a:r>
            <a:r>
              <a:rPr lang="fr-FR" dirty="0" err="1"/>
              <a:t>YourVolumeName</a:t>
            </a:r>
            <a:r>
              <a:rPr lang="fr-FR" dirty="0"/>
              <a:t>&gt; &lt;images&gt; &lt;command&gt;</a:t>
            </a:r>
          </a:p>
          <a:p>
            <a:pPr lvl="1">
              <a:defRPr/>
            </a:pPr>
            <a:r>
              <a:rPr lang="fr-FR" dirty="0" err="1"/>
              <a:t>Using</a:t>
            </a:r>
            <a:r>
              <a:rPr lang="fr-FR" dirty="0"/>
              <a:t> </a:t>
            </a:r>
            <a:r>
              <a:rPr lang="fr-FR" dirty="0" err="1"/>
              <a:t>this</a:t>
            </a:r>
            <a:r>
              <a:rPr lang="fr-FR" dirty="0"/>
              <a:t> </a:t>
            </a:r>
            <a:r>
              <a:rPr lang="fr-FR" dirty="0" err="1"/>
              <a:t>way</a:t>
            </a:r>
            <a:r>
              <a:rPr lang="fr-FR" dirty="0"/>
              <a:t> the </a:t>
            </a:r>
            <a:r>
              <a:rPr lang="fr-FR" dirty="0" err="1"/>
              <a:t>mount</a:t>
            </a:r>
            <a:r>
              <a:rPr lang="fr-FR" dirty="0"/>
              <a:t> point </a:t>
            </a:r>
            <a:r>
              <a:rPr lang="fr-FR" dirty="0" err="1"/>
              <a:t>is</a:t>
            </a:r>
            <a:r>
              <a:rPr lang="fr-FR" dirty="0"/>
              <a:t> </a:t>
            </a:r>
            <a:r>
              <a:rPr lang="fr-FR" dirty="0" err="1"/>
              <a:t>controlled</a:t>
            </a:r>
            <a:r>
              <a:rPr lang="fr-FR" dirty="0"/>
              <a:t> by the docker </a:t>
            </a:r>
            <a:r>
              <a:rPr lang="fr-FR" dirty="0" err="1"/>
              <a:t>engine</a:t>
            </a:r>
            <a:endParaRPr lang="fr-FR" dirty="0"/>
          </a:p>
          <a:p>
            <a:pPr lvl="2">
              <a:defRPr/>
            </a:pPr>
            <a:r>
              <a:rPr lang="fr-FR" dirty="0"/>
              <a:t>You </a:t>
            </a:r>
            <a:r>
              <a:rPr lang="fr-FR" dirty="0" err="1"/>
              <a:t>can</a:t>
            </a:r>
            <a:r>
              <a:rPr lang="fr-FR" dirty="0"/>
              <a:t> </a:t>
            </a:r>
            <a:r>
              <a:rPr lang="fr-FR" dirty="0" err="1"/>
              <a:t>see</a:t>
            </a:r>
            <a:r>
              <a:rPr lang="fr-FR" dirty="0"/>
              <a:t> </a:t>
            </a:r>
            <a:r>
              <a:rPr lang="fr-FR" dirty="0" err="1"/>
              <a:t>where</a:t>
            </a:r>
            <a:r>
              <a:rPr lang="fr-FR" dirty="0"/>
              <a:t> </a:t>
            </a:r>
            <a:r>
              <a:rPr lang="fr-FR" dirty="0" err="1"/>
              <a:t>your</a:t>
            </a:r>
            <a:r>
              <a:rPr lang="fr-FR" dirty="0"/>
              <a:t> files are </a:t>
            </a:r>
            <a:r>
              <a:rPr lang="fr-FR" dirty="0" err="1"/>
              <a:t>stored</a:t>
            </a:r>
            <a:r>
              <a:rPr lang="fr-FR" dirty="0"/>
              <a:t> </a:t>
            </a:r>
            <a:r>
              <a:rPr lang="fr-FR" dirty="0" err="1"/>
              <a:t>with</a:t>
            </a:r>
            <a:r>
              <a:rPr lang="fr-FR" dirty="0"/>
              <a:t> :</a:t>
            </a:r>
          </a:p>
          <a:p>
            <a:pPr marL="811212" lvl="2" indent="0">
              <a:buFontTx/>
              <a:buNone/>
              <a:defRPr/>
            </a:pPr>
            <a:r>
              <a:rPr lang="fr-FR" dirty="0">
                <a:latin typeface="Lucida Console" panose="020B0609040504020204" pitchFamily="49" charset="0"/>
              </a:rPr>
              <a:t>docker </a:t>
            </a:r>
            <a:r>
              <a:rPr lang="fr-FR" dirty="0" err="1">
                <a:latin typeface="Lucida Console" panose="020B0609040504020204" pitchFamily="49" charset="0"/>
              </a:rPr>
              <a:t>inspect</a:t>
            </a:r>
            <a:r>
              <a:rPr lang="fr-FR" dirty="0">
                <a:latin typeface="Lucida Console" panose="020B0609040504020204" pitchFamily="49" charset="0"/>
              </a:rPr>
              <a:t> containers | more</a:t>
            </a:r>
          </a:p>
          <a:p>
            <a:pPr lvl="2">
              <a:defRPr/>
            </a:pPr>
            <a:r>
              <a:rPr lang="fr-FR" dirty="0"/>
              <a:t>You </a:t>
            </a:r>
            <a:r>
              <a:rPr lang="fr-FR" dirty="0" err="1"/>
              <a:t>will</a:t>
            </a:r>
            <a:r>
              <a:rPr lang="fr-FR" dirty="0"/>
              <a:t> </a:t>
            </a:r>
            <a:r>
              <a:rPr lang="fr-FR" dirty="0" err="1"/>
              <a:t>get</a:t>
            </a:r>
            <a:r>
              <a:rPr lang="fr-FR" dirty="0"/>
              <a:t> a JSON output, </a:t>
            </a:r>
            <a:r>
              <a:rPr lang="fr-FR" dirty="0" err="1"/>
              <a:t>search</a:t>
            </a:r>
            <a:r>
              <a:rPr lang="fr-FR" dirty="0"/>
              <a:t> for « </a:t>
            </a:r>
            <a:r>
              <a:rPr lang="fr-FR" dirty="0" err="1"/>
              <a:t>Mounts</a:t>
            </a:r>
            <a:r>
              <a:rPr lang="fr-FR" dirty="0"/>
              <a:t> » </a:t>
            </a:r>
            <a:r>
              <a:rPr lang="fr-FR" dirty="0" err="1"/>
              <a:t>node</a:t>
            </a:r>
            <a:r>
              <a:rPr lang="fr-FR" dirty="0"/>
              <a:t> :</a:t>
            </a:r>
          </a:p>
          <a:p>
            <a:pPr marL="811212" lvl="2" indent="0">
              <a:buFontTx/>
              <a:buNone/>
              <a:defRPr/>
            </a:pPr>
            <a:r>
              <a:rPr lang="fr-FR" dirty="0"/>
              <a:t>"Name": "fac362...80535", </a:t>
            </a:r>
            <a:br>
              <a:rPr lang="fr-FR" dirty="0"/>
            </a:br>
            <a:r>
              <a:rPr lang="fr-FR" dirty="0"/>
              <a:t>"Source": "/var/lib/docker/volumes/fac362...80535/_data", "Destination": "/</a:t>
            </a:r>
            <a:r>
              <a:rPr lang="fr-FR" dirty="0" err="1"/>
              <a:t>YourVolumeName</a:t>
            </a:r>
            <a:r>
              <a:rPr lang="fr-FR" dirty="0"/>
              <a:t>",</a:t>
            </a:r>
            <a:br>
              <a:rPr lang="fr-FR" dirty="0"/>
            </a:br>
            <a:r>
              <a:rPr lang="fr-FR" dirty="0"/>
              <a:t> "Driver": "local", </a:t>
            </a:r>
            <a:br>
              <a:rPr lang="fr-FR" dirty="0"/>
            </a:br>
            <a:r>
              <a:rPr lang="fr-FR" dirty="0"/>
              <a:t>"Mode": "", </a:t>
            </a:r>
            <a:br>
              <a:rPr lang="fr-FR" dirty="0"/>
            </a:br>
            <a:r>
              <a:rPr lang="fr-FR" dirty="0"/>
              <a:t>"RW": </a:t>
            </a:r>
            <a:r>
              <a:rPr lang="fr-FR" dirty="0" err="1"/>
              <a:t>true</a:t>
            </a:r>
            <a:r>
              <a:rPr lang="fr-FR" dirty="0"/>
              <a:t>, </a:t>
            </a:r>
            <a:br>
              <a:rPr lang="fr-FR" dirty="0"/>
            </a:br>
            <a:r>
              <a:rPr lang="fr-FR" dirty="0"/>
              <a:t>"Propagation": ""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r>
              <a:rPr lang="fr-FR" altLang="fr-FR"/>
              <a:t>Docker Volumes</a:t>
            </a:r>
          </a:p>
        </p:txBody>
      </p:sp>
      <p:sp>
        <p:nvSpPr>
          <p:cNvPr id="52226" name="Content Placeholder 2"/>
          <p:cNvSpPr>
            <a:spLocks noGrp="1"/>
          </p:cNvSpPr>
          <p:nvPr>
            <p:ph idx="1"/>
          </p:nvPr>
        </p:nvSpPr>
        <p:spPr/>
        <p:txBody>
          <a:bodyPr/>
          <a:lstStyle/>
          <a:p>
            <a:r>
              <a:rPr lang="fr-FR" altLang="fr-FR"/>
              <a:t>Data Volumes can also be « named », in our last command we used the –v /YourVolumeName but we can also use :</a:t>
            </a:r>
          </a:p>
          <a:p>
            <a:pPr marL="361950" lvl="2" indent="-361950">
              <a:spcBef>
                <a:spcPct val="80000"/>
              </a:spcBef>
              <a:buClr>
                <a:srgbClr val="FF6600"/>
              </a:buClr>
            </a:pPr>
            <a:r>
              <a:rPr lang="fr-FR" altLang="fr-FR"/>
              <a:t>docker run -d -P --name container -v /YourVolumeNameonHost:/&lt;YourVolumeName&gt; &lt;images&gt; &lt;command&gt;</a:t>
            </a:r>
          </a:p>
          <a:p>
            <a:r>
              <a:rPr lang="fr-FR" altLang="fr-FR"/>
              <a:t>Then you can push file from your host in the container directly</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r>
              <a:rPr lang="fr-FR" altLang="fr-FR"/>
              <a:t>Docker Volumes</a:t>
            </a:r>
          </a:p>
        </p:txBody>
      </p:sp>
      <p:sp>
        <p:nvSpPr>
          <p:cNvPr id="53250" name="Content Placeholder 2"/>
          <p:cNvSpPr>
            <a:spLocks noGrp="1"/>
          </p:cNvSpPr>
          <p:nvPr>
            <p:ph idx="1"/>
          </p:nvPr>
        </p:nvSpPr>
        <p:spPr/>
        <p:txBody>
          <a:bodyPr/>
          <a:lstStyle/>
          <a:p>
            <a:r>
              <a:rPr lang="fr-FR" altLang="fr-FR"/>
              <a:t>You can also use a container to store your data.</a:t>
            </a:r>
          </a:p>
          <a:p>
            <a:pPr lvl="1"/>
            <a:r>
              <a:rPr lang="fr-FR" altLang="fr-FR"/>
              <a:t>Docker recommand to use the same image as your « application » container to lower the impact on your host. </a:t>
            </a:r>
          </a:p>
          <a:p>
            <a:pPr lvl="1"/>
            <a:r>
              <a:rPr lang="fr-FR" altLang="fr-FR"/>
              <a:t>If you want a Mysql Container you can do the following :</a:t>
            </a:r>
          </a:p>
          <a:p>
            <a:pPr lvl="2"/>
            <a:r>
              <a:rPr lang="en-US" altLang="fr-FR"/>
              <a:t>docker create -v /dbdata --name dbstore mariadb /bin/true</a:t>
            </a:r>
          </a:p>
          <a:p>
            <a:pPr lvl="2"/>
            <a:r>
              <a:rPr lang="fr-FR" altLang="fr-FR"/>
              <a:t>docker run -d --volumes-from dbstore --name db1 </a:t>
            </a:r>
            <a:r>
              <a:rPr lang="en-US" altLang="fr-FR"/>
              <a:t>mariadb</a:t>
            </a:r>
          </a:p>
          <a:p>
            <a:pPr lvl="1"/>
            <a:r>
              <a:rPr lang="en-US" altLang="fr-FR"/>
              <a:t>And then launch another one :</a:t>
            </a:r>
          </a:p>
          <a:p>
            <a:pPr lvl="2"/>
            <a:r>
              <a:rPr lang="fr-FR" altLang="fr-FR"/>
              <a:t>docker run -d --volumes-from dbstore --name db2 </a:t>
            </a:r>
            <a:r>
              <a:rPr lang="en-US" altLang="fr-FR"/>
              <a:t>mariadb</a:t>
            </a:r>
          </a:p>
          <a:p>
            <a:r>
              <a:rPr lang="en-US" altLang="fr-FR"/>
              <a:t>Docker also advise us :</a:t>
            </a:r>
          </a:p>
          <a:p>
            <a:pPr lvl="1"/>
            <a:r>
              <a:rPr lang="en-US" altLang="fr-FR"/>
              <a:t>“However, multiple containers writing to a single shared volume can cause data corruption. Make sure your applications are designed to write to shared data stores.”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r>
              <a:rPr lang="fr-FR" altLang="fr-FR"/>
              <a:t>Docker Volumes</a:t>
            </a:r>
          </a:p>
        </p:txBody>
      </p:sp>
      <p:sp>
        <p:nvSpPr>
          <p:cNvPr id="54274" name="Content Placeholder 2"/>
          <p:cNvSpPr>
            <a:spLocks noGrp="1"/>
          </p:cNvSpPr>
          <p:nvPr>
            <p:ph idx="1"/>
          </p:nvPr>
        </p:nvSpPr>
        <p:spPr/>
        <p:txBody>
          <a:bodyPr/>
          <a:lstStyle/>
          <a:p>
            <a:r>
              <a:rPr lang="fr-FR" altLang="fr-FR"/>
              <a:t>In our previous ssh sample we could add something in our Dockerfile to persist data in our containers</a:t>
            </a:r>
          </a:p>
          <a:p>
            <a:pPr lvl="1"/>
            <a:r>
              <a:rPr lang="fr-FR" altLang="fr-FR"/>
              <a:t>Just before the CMD line add the following :</a:t>
            </a:r>
          </a:p>
          <a:p>
            <a:pPr lvl="2"/>
            <a:r>
              <a:rPr lang="fr-FR" altLang="fr-FR"/>
              <a:t>VOLUME /data/ourfiles</a:t>
            </a:r>
          </a:p>
          <a:p>
            <a:pPr lvl="1"/>
            <a:r>
              <a:rPr lang="fr-FR" altLang="fr-FR"/>
              <a:t>Rebuild your image and launch the container like :</a:t>
            </a:r>
          </a:p>
          <a:p>
            <a:pPr lvl="2"/>
            <a:r>
              <a:rPr lang="en-US" altLang="fr-FR"/>
              <a:t>docker create -v /data/ourfiles --name sshdata eg_sshd</a:t>
            </a:r>
          </a:p>
          <a:p>
            <a:pPr lvl="1"/>
            <a:r>
              <a:rPr lang="en-US" altLang="fr-FR"/>
              <a:t>Then :</a:t>
            </a:r>
          </a:p>
          <a:p>
            <a:pPr lvl="2"/>
            <a:r>
              <a:rPr lang="fr-FR" altLang="fr-FR"/>
              <a:t>docker run -d --volumes-from </a:t>
            </a:r>
            <a:r>
              <a:rPr lang="en-US" altLang="fr-FR"/>
              <a:t>sshdata</a:t>
            </a:r>
            <a:r>
              <a:rPr lang="fr-FR" altLang="fr-FR"/>
              <a:t> --name ssh1 –p 2221:22 </a:t>
            </a:r>
            <a:r>
              <a:rPr lang="en-US" altLang="fr-FR"/>
              <a:t>eg_sshd</a:t>
            </a:r>
          </a:p>
          <a:p>
            <a:pPr lvl="2"/>
            <a:r>
              <a:rPr lang="fr-FR" altLang="fr-FR"/>
              <a:t>docker run -d --volumes-from </a:t>
            </a:r>
            <a:r>
              <a:rPr lang="en-US" altLang="fr-FR"/>
              <a:t>sshdata</a:t>
            </a:r>
            <a:r>
              <a:rPr lang="fr-FR" altLang="fr-FR"/>
              <a:t> --name ssh2 -p 2222:22 </a:t>
            </a:r>
            <a:r>
              <a:rPr lang="en-US" altLang="fr-FR"/>
              <a:t>eg_sshd</a:t>
            </a:r>
          </a:p>
          <a:p>
            <a:pPr lvl="1"/>
            <a:r>
              <a:rPr lang="en-US" altLang="fr-FR"/>
              <a:t>Try to create a file in ssh1 and get it from ssh2</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r>
              <a:rPr lang="fr-FR" altLang="fr-FR"/>
              <a:t>Dockerfiles</a:t>
            </a:r>
          </a:p>
        </p:txBody>
      </p:sp>
      <p:sp>
        <p:nvSpPr>
          <p:cNvPr id="3" name="Content Placeholder 2"/>
          <p:cNvSpPr>
            <a:spLocks noGrp="1"/>
          </p:cNvSpPr>
          <p:nvPr>
            <p:ph idx="1"/>
          </p:nvPr>
        </p:nvSpPr>
        <p:spPr/>
        <p:txBody>
          <a:bodyPr>
            <a:normAutofit lnSpcReduction="10000"/>
          </a:bodyPr>
          <a:lstStyle/>
          <a:p>
            <a:pPr>
              <a:defRPr/>
            </a:pPr>
            <a:r>
              <a:rPr lang="fr-FR" dirty="0" err="1"/>
              <a:t>Get</a:t>
            </a:r>
            <a:r>
              <a:rPr lang="fr-FR" dirty="0"/>
              <a:t> the </a:t>
            </a:r>
            <a:r>
              <a:rPr lang="fr-FR" dirty="0" err="1"/>
              <a:t>dockerfile</a:t>
            </a:r>
            <a:r>
              <a:rPr lang="fr-FR" dirty="0"/>
              <a:t> of a LAMP </a:t>
            </a:r>
            <a:r>
              <a:rPr lang="fr-FR" dirty="0" err="1"/>
              <a:t>Stack</a:t>
            </a:r>
            <a:r>
              <a:rPr lang="fr-FR" dirty="0"/>
              <a:t> :</a:t>
            </a:r>
          </a:p>
          <a:p>
            <a:pPr lvl="1">
              <a:defRPr/>
            </a:pPr>
            <a:r>
              <a:rPr lang="fr-FR" dirty="0">
                <a:ea typeface="+mn-ea"/>
                <a:cs typeface="+mn-cs"/>
                <a:hlinkClick r:id="rId2"/>
              </a:rPr>
              <a:t>https://hub.docker.com/r/nickistre/centos-lamp/~/dockerfile/</a:t>
            </a:r>
            <a:endParaRPr lang="fr-FR" dirty="0">
              <a:ea typeface="+mn-ea"/>
              <a:cs typeface="+mn-cs"/>
            </a:endParaRPr>
          </a:p>
          <a:p>
            <a:pPr>
              <a:defRPr/>
            </a:pPr>
            <a:r>
              <a:rPr lang="fr-FR" dirty="0"/>
              <a:t>A </a:t>
            </a:r>
            <a:r>
              <a:rPr lang="fr-FR" dirty="0" err="1"/>
              <a:t>Dockerfile</a:t>
            </a:r>
            <a:r>
              <a:rPr lang="fr-FR" dirty="0"/>
              <a:t> </a:t>
            </a:r>
            <a:r>
              <a:rPr lang="fr-FR" dirty="0" err="1"/>
              <a:t>is</a:t>
            </a:r>
            <a:r>
              <a:rPr lang="fr-FR" dirty="0"/>
              <a:t> an YML file </a:t>
            </a:r>
            <a:r>
              <a:rPr lang="fr-FR" dirty="0" err="1"/>
              <a:t>with</a:t>
            </a:r>
            <a:r>
              <a:rPr lang="fr-FR" dirty="0"/>
              <a:t> all the information for </a:t>
            </a:r>
            <a:r>
              <a:rPr lang="fr-FR" dirty="0" err="1"/>
              <a:t>create</a:t>
            </a:r>
            <a:r>
              <a:rPr lang="fr-FR" dirty="0"/>
              <a:t> an image </a:t>
            </a:r>
            <a:r>
              <a:rPr lang="fr-FR" dirty="0" err="1"/>
              <a:t>using</a:t>
            </a:r>
            <a:r>
              <a:rPr lang="fr-FR" dirty="0"/>
              <a:t> the « </a:t>
            </a:r>
            <a:r>
              <a:rPr lang="fr-FR" dirty="0">
                <a:latin typeface="Lucida Console" panose="020B0609040504020204" pitchFamily="49" charset="0"/>
              </a:rPr>
              <a:t>docker </a:t>
            </a:r>
            <a:r>
              <a:rPr lang="fr-FR" dirty="0" err="1">
                <a:latin typeface="Lucida Console" panose="020B0609040504020204" pitchFamily="49" charset="0"/>
              </a:rPr>
              <a:t>build</a:t>
            </a:r>
            <a:r>
              <a:rPr lang="fr-FR" dirty="0">
                <a:latin typeface="Lucida Console" panose="020B0609040504020204" pitchFamily="49" charset="0"/>
              </a:rPr>
              <a:t> » command.</a:t>
            </a:r>
          </a:p>
          <a:p>
            <a:pPr lvl="1">
              <a:defRPr/>
            </a:pPr>
            <a:r>
              <a:rPr lang="fr-FR" sz="2100" dirty="0">
                <a:ea typeface="+mn-ea"/>
                <a:cs typeface="+mn-cs"/>
              </a:rPr>
              <a:t>In the </a:t>
            </a:r>
            <a:r>
              <a:rPr lang="fr-FR" sz="2100" dirty="0" err="1">
                <a:ea typeface="+mn-ea"/>
                <a:cs typeface="+mn-cs"/>
              </a:rPr>
              <a:t>dockerfile</a:t>
            </a:r>
            <a:r>
              <a:rPr lang="fr-FR" sz="2100" dirty="0">
                <a:ea typeface="+mn-ea"/>
                <a:cs typeface="+mn-cs"/>
              </a:rPr>
              <a:t> </a:t>
            </a:r>
            <a:r>
              <a:rPr lang="fr-FR" sz="2100" dirty="0" err="1">
                <a:ea typeface="+mn-ea"/>
                <a:cs typeface="+mn-cs"/>
              </a:rPr>
              <a:t>you</a:t>
            </a:r>
            <a:r>
              <a:rPr lang="fr-FR" sz="2100" dirty="0">
                <a:ea typeface="+mn-ea"/>
                <a:cs typeface="+mn-cs"/>
              </a:rPr>
              <a:t> </a:t>
            </a:r>
            <a:r>
              <a:rPr lang="fr-FR" sz="2100" dirty="0" err="1">
                <a:ea typeface="+mn-ea"/>
                <a:cs typeface="+mn-cs"/>
              </a:rPr>
              <a:t>get</a:t>
            </a:r>
            <a:r>
              <a:rPr lang="fr-FR" sz="2100" dirty="0">
                <a:ea typeface="+mn-ea"/>
                <a:cs typeface="+mn-cs"/>
              </a:rPr>
              <a:t> </a:t>
            </a:r>
            <a:r>
              <a:rPr lang="fr-FR" sz="2100" dirty="0" err="1">
                <a:ea typeface="+mn-ea"/>
                <a:cs typeface="+mn-cs"/>
              </a:rPr>
              <a:t>you</a:t>
            </a:r>
            <a:r>
              <a:rPr lang="fr-FR" sz="2100" dirty="0">
                <a:ea typeface="+mn-ea"/>
                <a:cs typeface="+mn-cs"/>
              </a:rPr>
              <a:t> </a:t>
            </a:r>
            <a:r>
              <a:rPr lang="fr-FR" sz="2100" dirty="0" err="1">
                <a:ea typeface="+mn-ea"/>
                <a:cs typeface="+mn-cs"/>
              </a:rPr>
              <a:t>can</a:t>
            </a:r>
            <a:r>
              <a:rPr lang="fr-FR" sz="2100" dirty="0">
                <a:ea typeface="+mn-ea"/>
                <a:cs typeface="+mn-cs"/>
              </a:rPr>
              <a:t> </a:t>
            </a:r>
            <a:r>
              <a:rPr lang="fr-FR" sz="2100" dirty="0" err="1">
                <a:ea typeface="+mn-ea"/>
                <a:cs typeface="+mn-cs"/>
              </a:rPr>
              <a:t>see</a:t>
            </a:r>
            <a:r>
              <a:rPr lang="fr-FR" sz="2100" dirty="0">
                <a:ea typeface="+mn-ea"/>
                <a:cs typeface="+mn-cs"/>
              </a:rPr>
              <a:t> :</a:t>
            </a:r>
          </a:p>
          <a:p>
            <a:pPr lvl="2">
              <a:defRPr/>
            </a:pPr>
            <a:r>
              <a:rPr lang="fr-FR" sz="1900" dirty="0">
                <a:ea typeface="+mn-ea"/>
                <a:cs typeface="+mn-cs"/>
              </a:rPr>
              <a:t>FROM keyword, </a:t>
            </a:r>
            <a:r>
              <a:rPr lang="fr-FR" sz="1900" dirty="0" err="1">
                <a:ea typeface="+mn-ea"/>
                <a:cs typeface="+mn-cs"/>
              </a:rPr>
              <a:t>used</a:t>
            </a:r>
            <a:r>
              <a:rPr lang="fr-FR" sz="1900" dirty="0">
                <a:ea typeface="+mn-ea"/>
                <a:cs typeface="+mn-cs"/>
              </a:rPr>
              <a:t> for images </a:t>
            </a:r>
            <a:r>
              <a:rPr lang="fr-FR" sz="1900" dirty="0" err="1">
                <a:ea typeface="+mn-ea"/>
                <a:cs typeface="+mn-cs"/>
              </a:rPr>
              <a:t>selection</a:t>
            </a:r>
            <a:endParaRPr lang="fr-FR" sz="1900" dirty="0">
              <a:ea typeface="+mn-ea"/>
              <a:cs typeface="+mn-cs"/>
            </a:endParaRPr>
          </a:p>
          <a:p>
            <a:pPr lvl="2">
              <a:defRPr/>
            </a:pPr>
            <a:r>
              <a:rPr lang="fr-FR" sz="1900" dirty="0">
                <a:ea typeface="+mn-ea"/>
                <a:cs typeface="+mn-cs"/>
              </a:rPr>
              <a:t>RUN keyword, </a:t>
            </a:r>
            <a:r>
              <a:rPr lang="fr-FR" sz="1900" dirty="0" err="1">
                <a:ea typeface="+mn-ea"/>
                <a:cs typeface="+mn-cs"/>
              </a:rPr>
              <a:t>used</a:t>
            </a:r>
            <a:r>
              <a:rPr lang="fr-FR" sz="1900" dirty="0">
                <a:ea typeface="+mn-ea"/>
                <a:cs typeface="+mn-cs"/>
              </a:rPr>
              <a:t> for </a:t>
            </a:r>
            <a:r>
              <a:rPr lang="fr-FR" sz="1900" dirty="0" err="1">
                <a:ea typeface="+mn-ea"/>
                <a:cs typeface="+mn-cs"/>
              </a:rPr>
              <a:t>execute</a:t>
            </a:r>
            <a:r>
              <a:rPr lang="fr-FR" sz="1900" dirty="0">
                <a:ea typeface="+mn-ea"/>
                <a:cs typeface="+mn-cs"/>
              </a:rPr>
              <a:t> command in the </a:t>
            </a:r>
            <a:r>
              <a:rPr lang="fr-FR" sz="1900" dirty="0" err="1">
                <a:ea typeface="+mn-ea"/>
                <a:cs typeface="+mn-cs"/>
              </a:rPr>
              <a:t>build</a:t>
            </a:r>
            <a:r>
              <a:rPr lang="fr-FR" sz="1900" dirty="0">
                <a:ea typeface="+mn-ea"/>
                <a:cs typeface="+mn-cs"/>
              </a:rPr>
              <a:t> </a:t>
            </a:r>
            <a:r>
              <a:rPr lang="fr-FR" sz="1900" dirty="0" err="1">
                <a:ea typeface="+mn-ea"/>
                <a:cs typeface="+mn-cs"/>
              </a:rPr>
              <a:t>process</a:t>
            </a:r>
            <a:endParaRPr lang="fr-FR" sz="1900" dirty="0">
              <a:ea typeface="+mn-ea"/>
              <a:cs typeface="+mn-cs"/>
            </a:endParaRPr>
          </a:p>
          <a:p>
            <a:pPr lvl="2">
              <a:defRPr/>
            </a:pPr>
            <a:r>
              <a:rPr lang="fr-FR" sz="1900" dirty="0">
                <a:ea typeface="+mn-ea"/>
                <a:cs typeface="+mn-cs"/>
              </a:rPr>
              <a:t>ADD keyword, </a:t>
            </a:r>
            <a:r>
              <a:rPr lang="fr-FR" sz="1900" dirty="0" err="1">
                <a:ea typeface="+mn-ea"/>
                <a:cs typeface="+mn-cs"/>
              </a:rPr>
              <a:t>used</a:t>
            </a:r>
            <a:r>
              <a:rPr lang="fr-FR" sz="1900" dirty="0">
                <a:ea typeface="+mn-ea"/>
                <a:cs typeface="+mn-cs"/>
              </a:rPr>
              <a:t> for </a:t>
            </a:r>
            <a:r>
              <a:rPr lang="fr-FR" sz="1900" dirty="0" err="1">
                <a:ea typeface="+mn-ea"/>
                <a:cs typeface="+mn-cs"/>
              </a:rPr>
              <a:t>copying</a:t>
            </a:r>
            <a:r>
              <a:rPr lang="fr-FR" sz="1900" dirty="0">
                <a:ea typeface="+mn-ea"/>
                <a:cs typeface="+mn-cs"/>
              </a:rPr>
              <a:t> file </a:t>
            </a:r>
            <a:r>
              <a:rPr lang="fr-FR" sz="1900" dirty="0" err="1">
                <a:ea typeface="+mn-ea"/>
                <a:cs typeface="+mn-cs"/>
              </a:rPr>
              <a:t>from</a:t>
            </a:r>
            <a:r>
              <a:rPr lang="fr-FR" sz="1900" dirty="0">
                <a:ea typeface="+mn-ea"/>
                <a:cs typeface="+mn-cs"/>
              </a:rPr>
              <a:t> </a:t>
            </a:r>
            <a:r>
              <a:rPr lang="fr-FR" sz="1900" dirty="0" err="1">
                <a:ea typeface="+mn-ea"/>
                <a:cs typeface="+mn-cs"/>
              </a:rPr>
              <a:t>your</a:t>
            </a:r>
            <a:r>
              <a:rPr lang="fr-FR" sz="1900" dirty="0">
                <a:ea typeface="+mn-ea"/>
                <a:cs typeface="+mn-cs"/>
              </a:rPr>
              <a:t> computer in the image</a:t>
            </a:r>
          </a:p>
          <a:p>
            <a:pPr>
              <a:defRPr/>
            </a:pPr>
            <a:r>
              <a:rPr lang="fr-FR" sz="2400" dirty="0"/>
              <a:t>You </a:t>
            </a:r>
            <a:r>
              <a:rPr lang="fr-FR" sz="2400" dirty="0" err="1"/>
              <a:t>can</a:t>
            </a:r>
            <a:r>
              <a:rPr lang="fr-FR" sz="2400" dirty="0"/>
              <a:t> </a:t>
            </a:r>
            <a:r>
              <a:rPr lang="fr-FR" sz="2400" dirty="0" err="1"/>
              <a:t>get</a:t>
            </a:r>
            <a:r>
              <a:rPr lang="fr-FR" sz="2400" dirty="0"/>
              <a:t> the </a:t>
            </a:r>
            <a:r>
              <a:rPr lang="fr-FR" sz="2400" dirty="0" err="1"/>
              <a:t>whole</a:t>
            </a:r>
            <a:r>
              <a:rPr lang="fr-FR" sz="2400" dirty="0"/>
              <a:t> keyword </a:t>
            </a:r>
            <a:r>
              <a:rPr lang="fr-FR" sz="2400" dirty="0" err="1"/>
              <a:t>from</a:t>
            </a:r>
            <a:r>
              <a:rPr lang="fr-FR" sz="2400" dirty="0"/>
              <a:t> the Docker </a:t>
            </a:r>
            <a:r>
              <a:rPr lang="fr-FR" sz="2400" dirty="0" err="1"/>
              <a:t>website</a:t>
            </a:r>
            <a:r>
              <a:rPr lang="fr-FR" sz="2400" dirty="0"/>
              <a:t> </a:t>
            </a:r>
            <a:r>
              <a:rPr lang="fr-FR" sz="2400" dirty="0" err="1"/>
              <a:t>here</a:t>
            </a:r>
            <a:r>
              <a:rPr lang="fr-FR" sz="2400" dirty="0"/>
              <a:t> :</a:t>
            </a:r>
          </a:p>
          <a:p>
            <a:pPr lvl="1">
              <a:defRPr/>
            </a:pPr>
            <a:r>
              <a:rPr lang="fr-FR" sz="2100" dirty="0">
                <a:ea typeface="+mn-ea"/>
                <a:cs typeface="+mn-cs"/>
                <a:hlinkClick r:id="rId3"/>
              </a:rPr>
              <a:t>https://docs.docker.com/engine/reference/builder/</a:t>
            </a:r>
            <a:endParaRPr lang="fr-FR" sz="2100" dirty="0">
              <a:ea typeface="+mn-ea"/>
              <a:cs typeface="+mn-cs"/>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fr-FR" altLang="fr-FR"/>
              <a:t>Dockerize an Application</a:t>
            </a:r>
          </a:p>
        </p:txBody>
      </p:sp>
      <p:sp>
        <p:nvSpPr>
          <p:cNvPr id="56322" name="Content Placeholder 2"/>
          <p:cNvSpPr>
            <a:spLocks noGrp="1"/>
          </p:cNvSpPr>
          <p:nvPr>
            <p:ph idx="1"/>
          </p:nvPr>
        </p:nvSpPr>
        <p:spPr/>
        <p:txBody>
          <a:bodyPr/>
          <a:lstStyle/>
          <a:p>
            <a:r>
              <a:rPr lang="fr-FR" altLang="fr-FR"/>
              <a:t>On the official docker page we have samples to understand how we can dockerize app. </a:t>
            </a:r>
          </a:p>
          <a:p>
            <a:pPr lvl="1"/>
            <a:r>
              <a:rPr lang="fr-FR" altLang="fr-FR"/>
              <a:t>Get the sample here :</a:t>
            </a:r>
          </a:p>
          <a:p>
            <a:pPr lvl="1"/>
            <a:r>
              <a:rPr lang="fr-FR" altLang="fr-FR">
                <a:hlinkClick r:id="rId2"/>
              </a:rPr>
              <a:t>https://docs.docker.com/engine/examples/running_ssh_service/</a:t>
            </a:r>
            <a:endParaRPr lang="fr-FR" altLang="fr-FR"/>
          </a:p>
          <a:p>
            <a:pPr lvl="1"/>
            <a:r>
              <a:rPr lang="fr-FR" altLang="fr-FR"/>
              <a:t>Copy the Dockerfile example in a new folder and then :</a:t>
            </a:r>
          </a:p>
          <a:p>
            <a:pPr lvl="2"/>
            <a:r>
              <a:rPr lang="fr-FR" altLang="fr-FR">
                <a:latin typeface="Lucida Console" charset="0"/>
              </a:rPr>
              <a:t>docker build -t eg_sshd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p:txBody>
          <a:bodyPr/>
          <a:lstStyle/>
          <a:p>
            <a:r>
              <a:rPr lang="fr-FR" altLang="fr-FR"/>
              <a:t>Docker : Operating Systems</a:t>
            </a:r>
          </a:p>
        </p:txBody>
      </p:sp>
      <p:sp>
        <p:nvSpPr>
          <p:cNvPr id="12290" name="Content Placeholder 2"/>
          <p:cNvSpPr>
            <a:spLocks noGrp="1"/>
          </p:cNvSpPr>
          <p:nvPr>
            <p:ph idx="1"/>
          </p:nvPr>
        </p:nvSpPr>
        <p:spPr/>
        <p:txBody>
          <a:bodyPr/>
          <a:lstStyle/>
          <a:p>
            <a:r>
              <a:rPr lang="fr-FR" altLang="fr-FR"/>
              <a:t>Docker run on :</a:t>
            </a:r>
          </a:p>
          <a:p>
            <a:pPr lvl="1"/>
            <a:r>
              <a:rPr lang="fr-FR" altLang="fr-FR"/>
              <a:t>Linux : https://docs.docker.com/engine/installation/linux/</a:t>
            </a:r>
          </a:p>
          <a:p>
            <a:pPr lvl="1"/>
            <a:r>
              <a:rPr lang="fr-FR" altLang="fr-FR"/>
              <a:t>Windows : Docker for Windows (made by </a:t>
            </a:r>
            <a:r>
              <a:rPr lang="fr-FR" altLang="fr-FR">
                <a:solidFill>
                  <a:schemeClr val="tx1"/>
                </a:solidFill>
              </a:rPr>
              <a:t>F</a:t>
            </a:r>
            <a:r>
              <a:rPr lang="fr-FR" altLang="fr-FR"/>
              <a:t>rench team !)</a:t>
            </a:r>
          </a:p>
          <a:p>
            <a:pPr lvl="1"/>
            <a:r>
              <a:rPr lang="fr-FR" altLang="fr-FR"/>
              <a:t>Mac Os : Docker for Mac</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re 1"/>
          <p:cNvSpPr>
            <a:spLocks noGrp="1"/>
          </p:cNvSpPr>
          <p:nvPr>
            <p:ph type="title"/>
          </p:nvPr>
        </p:nvSpPr>
        <p:spPr/>
        <p:txBody>
          <a:bodyPr/>
          <a:lstStyle/>
          <a:p>
            <a:r>
              <a:rPr lang="fr-FR" altLang="fr-FR"/>
              <a:t>Dockerize an Application</a:t>
            </a:r>
          </a:p>
        </p:txBody>
      </p:sp>
      <p:sp>
        <p:nvSpPr>
          <p:cNvPr id="3" name="Espace réservé du contenu 2"/>
          <p:cNvSpPr>
            <a:spLocks noGrp="1"/>
          </p:cNvSpPr>
          <p:nvPr>
            <p:ph idx="1"/>
          </p:nvPr>
        </p:nvSpPr>
        <p:spPr/>
        <p:txBody>
          <a:bodyPr/>
          <a:lstStyle/>
          <a:p>
            <a:pPr lvl="1">
              <a:defRPr/>
            </a:pPr>
            <a:r>
              <a:rPr lang="fr-FR" sz="2100" dirty="0" err="1" smtClean="0">
                <a:ea typeface="+mn-ea"/>
                <a:cs typeface="+mn-cs"/>
              </a:rPr>
              <a:t>After</a:t>
            </a:r>
            <a:r>
              <a:rPr lang="fr-FR" sz="2100" dirty="0" smtClean="0">
                <a:ea typeface="+mn-ea"/>
                <a:cs typeface="+mn-cs"/>
              </a:rPr>
              <a:t> the </a:t>
            </a:r>
            <a:r>
              <a:rPr lang="fr-FR" sz="2100" dirty="0" err="1" smtClean="0">
                <a:ea typeface="+mn-ea"/>
                <a:cs typeface="+mn-cs"/>
              </a:rPr>
              <a:t>build</a:t>
            </a:r>
            <a:r>
              <a:rPr lang="fr-FR" sz="2100" dirty="0" smtClean="0">
                <a:ea typeface="+mn-ea"/>
                <a:cs typeface="+mn-cs"/>
              </a:rPr>
              <a:t> </a:t>
            </a:r>
            <a:r>
              <a:rPr lang="fr-FR" sz="2100" dirty="0" err="1" smtClean="0">
                <a:ea typeface="+mn-ea"/>
                <a:cs typeface="+mn-cs"/>
              </a:rPr>
              <a:t>process</a:t>
            </a:r>
            <a:r>
              <a:rPr lang="fr-FR" sz="2100" dirty="0" smtClean="0">
                <a:ea typeface="+mn-ea"/>
                <a:cs typeface="+mn-cs"/>
              </a:rPr>
              <a:t> </a:t>
            </a:r>
            <a:r>
              <a:rPr lang="fr-FR" sz="2100" dirty="0" err="1" smtClean="0">
                <a:ea typeface="+mn-ea"/>
                <a:cs typeface="+mn-cs"/>
              </a:rPr>
              <a:t>we</a:t>
            </a:r>
            <a:r>
              <a:rPr lang="fr-FR" sz="2100" dirty="0" smtClean="0">
                <a:ea typeface="+mn-ea"/>
                <a:cs typeface="+mn-cs"/>
              </a:rPr>
              <a:t> </a:t>
            </a:r>
            <a:r>
              <a:rPr lang="fr-FR" sz="2100" dirty="0" err="1" smtClean="0">
                <a:ea typeface="+mn-ea"/>
                <a:cs typeface="+mn-cs"/>
              </a:rPr>
              <a:t>could</a:t>
            </a:r>
            <a:r>
              <a:rPr lang="fr-FR" sz="2100" dirty="0" smtClean="0">
                <a:ea typeface="+mn-ea"/>
                <a:cs typeface="+mn-cs"/>
              </a:rPr>
              <a:t> </a:t>
            </a:r>
            <a:r>
              <a:rPr lang="fr-FR" sz="2100" dirty="0" err="1" smtClean="0">
                <a:ea typeface="+mn-ea"/>
                <a:cs typeface="+mn-cs"/>
              </a:rPr>
              <a:t>run</a:t>
            </a:r>
            <a:r>
              <a:rPr lang="fr-FR" sz="2100" dirty="0" smtClean="0">
                <a:ea typeface="+mn-ea"/>
                <a:cs typeface="+mn-cs"/>
              </a:rPr>
              <a:t> </a:t>
            </a:r>
            <a:r>
              <a:rPr lang="fr-FR" sz="2100" dirty="0" err="1" smtClean="0">
                <a:ea typeface="+mn-ea"/>
                <a:cs typeface="+mn-cs"/>
              </a:rPr>
              <a:t>our</a:t>
            </a:r>
            <a:r>
              <a:rPr lang="fr-FR" sz="2100" dirty="0" smtClean="0">
                <a:ea typeface="+mn-ea"/>
                <a:cs typeface="+mn-cs"/>
              </a:rPr>
              <a:t> image in a container :</a:t>
            </a:r>
          </a:p>
          <a:p>
            <a:pPr lvl="2">
              <a:defRPr/>
            </a:pPr>
            <a:r>
              <a:rPr lang="en-US" sz="1800" dirty="0" err="1" smtClean="0">
                <a:latin typeface="Lucida Console" panose="020B0609040504020204" pitchFamily="49" charset="0"/>
              </a:rPr>
              <a:t>docker</a:t>
            </a:r>
            <a:r>
              <a:rPr lang="en-US" sz="1800" dirty="0" smtClean="0">
                <a:latin typeface="Lucida Console" panose="020B0609040504020204" pitchFamily="49" charset="0"/>
              </a:rPr>
              <a:t> run -d -P --name </a:t>
            </a:r>
            <a:r>
              <a:rPr lang="en-US" sz="1800" dirty="0" err="1" smtClean="0">
                <a:latin typeface="Lucida Console" panose="020B0609040504020204" pitchFamily="49" charset="0"/>
              </a:rPr>
              <a:t>test_sshd</a:t>
            </a:r>
            <a:r>
              <a:rPr lang="en-US" sz="1800" dirty="0" smtClean="0">
                <a:latin typeface="Lucida Console" panose="020B0609040504020204" pitchFamily="49" charset="0"/>
              </a:rPr>
              <a:t> </a:t>
            </a:r>
            <a:r>
              <a:rPr lang="en-US" sz="1800" dirty="0" err="1" smtClean="0">
                <a:latin typeface="Lucida Console" panose="020B0609040504020204" pitchFamily="49" charset="0"/>
              </a:rPr>
              <a:t>eg_sshd</a:t>
            </a:r>
            <a:r>
              <a:rPr lang="en-US" sz="1800" dirty="0" smtClean="0">
                <a:latin typeface="Lucida Console" panose="020B0609040504020204" pitchFamily="49" charset="0"/>
              </a:rPr>
              <a:t> </a:t>
            </a:r>
            <a:endParaRPr lang="en-US" sz="1800" dirty="0" smtClean="0">
              <a:latin typeface="Lucida Console" panose="020B0609040504020204" pitchFamily="49" charset="0"/>
              <a:ea typeface="+mn-ea"/>
              <a:cs typeface="+mn-cs"/>
            </a:endParaRPr>
          </a:p>
          <a:p>
            <a:pPr lvl="1">
              <a:defRPr/>
            </a:pPr>
            <a:r>
              <a:rPr lang="en-US" sz="2000" dirty="0" smtClean="0">
                <a:latin typeface="Lucida Console" panose="020B0609040504020204" pitchFamily="49" charset="0"/>
                <a:ea typeface="+mn-ea"/>
                <a:cs typeface="+mn-cs"/>
              </a:rPr>
              <a:t>Let’s find where we can interact with our </a:t>
            </a:r>
            <a:r>
              <a:rPr lang="en-US" sz="2000" dirty="0" err="1" smtClean="0">
                <a:latin typeface="Lucida Console" panose="020B0609040504020204" pitchFamily="49" charset="0"/>
                <a:ea typeface="+mn-ea"/>
                <a:cs typeface="+mn-cs"/>
              </a:rPr>
              <a:t>ssh</a:t>
            </a:r>
            <a:r>
              <a:rPr lang="en-US" sz="2000" dirty="0" smtClean="0">
                <a:latin typeface="Lucida Console" panose="020B0609040504020204" pitchFamily="49" charset="0"/>
                <a:ea typeface="+mn-ea"/>
                <a:cs typeface="+mn-cs"/>
              </a:rPr>
              <a:t> services :</a:t>
            </a:r>
          </a:p>
          <a:p>
            <a:pPr lvl="2">
              <a:defRPr/>
            </a:pPr>
            <a:r>
              <a:rPr lang="fr-FR" sz="1800" dirty="0" smtClean="0">
                <a:latin typeface="Lucida Console" panose="020B0609040504020204" pitchFamily="49" charset="0"/>
              </a:rPr>
              <a:t>docker port </a:t>
            </a:r>
            <a:r>
              <a:rPr lang="fr-FR" sz="1800" dirty="0" err="1" smtClean="0">
                <a:latin typeface="Lucida Console" panose="020B0609040504020204" pitchFamily="49" charset="0"/>
              </a:rPr>
              <a:t>test_sshd</a:t>
            </a:r>
            <a:r>
              <a:rPr lang="fr-FR" sz="1800" dirty="0" smtClean="0">
                <a:latin typeface="Lucida Console" panose="020B0609040504020204" pitchFamily="49" charset="0"/>
              </a:rPr>
              <a:t> 22 </a:t>
            </a:r>
          </a:p>
          <a:p>
            <a:pPr lvl="1">
              <a:defRPr/>
            </a:pPr>
            <a:r>
              <a:rPr lang="fr-FR" sz="2000" dirty="0" err="1" smtClean="0">
                <a:latin typeface="Lucida Console" panose="020B0609040504020204" pitchFamily="49" charset="0"/>
              </a:rPr>
              <a:t>Connect</a:t>
            </a:r>
            <a:r>
              <a:rPr lang="fr-FR" sz="2000" dirty="0" smtClean="0">
                <a:latin typeface="Lucida Console" panose="020B0609040504020204" pitchFamily="49" charset="0"/>
              </a:rPr>
              <a:t> in </a:t>
            </a:r>
            <a:r>
              <a:rPr lang="fr-FR" sz="2000" dirty="0" err="1" smtClean="0">
                <a:latin typeface="Lucida Console" panose="020B0609040504020204" pitchFamily="49" charset="0"/>
              </a:rPr>
              <a:t>your</a:t>
            </a:r>
            <a:r>
              <a:rPr lang="fr-FR" sz="2000" dirty="0" smtClean="0">
                <a:latin typeface="Lucida Console" panose="020B0609040504020204" pitchFamily="49" charset="0"/>
              </a:rPr>
              <a:t> container :</a:t>
            </a:r>
          </a:p>
          <a:p>
            <a:pPr lvl="2">
              <a:defRPr/>
            </a:pPr>
            <a:r>
              <a:rPr lang="fr-FR" sz="1800" dirty="0" err="1" smtClean="0"/>
              <a:t>ssh</a:t>
            </a:r>
            <a:r>
              <a:rPr lang="fr-FR" sz="1800" dirty="0" smtClean="0"/>
              <a:t> root@192.168.1.2 –p &lt;</a:t>
            </a:r>
            <a:r>
              <a:rPr lang="fr-FR" sz="1800" dirty="0" err="1" smtClean="0"/>
              <a:t>theportfromcommand</a:t>
            </a:r>
            <a:r>
              <a:rPr lang="fr-FR" sz="1800" dirty="0" smtClean="0"/>
              <a:t>&gt;</a:t>
            </a:r>
            <a:endParaRPr lang="fr-FR"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fr-FR" altLang="fr-FR"/>
              <a:t>Dockerize an Application</a:t>
            </a:r>
          </a:p>
        </p:txBody>
      </p:sp>
      <p:sp>
        <p:nvSpPr>
          <p:cNvPr id="57346" name="Content Placeholder 2"/>
          <p:cNvSpPr>
            <a:spLocks noGrp="1"/>
          </p:cNvSpPr>
          <p:nvPr>
            <p:ph idx="1"/>
          </p:nvPr>
        </p:nvSpPr>
        <p:spPr/>
        <p:txBody>
          <a:bodyPr/>
          <a:lstStyle/>
          <a:p>
            <a:r>
              <a:rPr lang="fr-FR" altLang="fr-FR"/>
              <a:t>Create a file in your new ssh container:</a:t>
            </a:r>
          </a:p>
          <a:p>
            <a:pPr lvl="1"/>
            <a:r>
              <a:rPr lang="fr-FR" altLang="fr-FR"/>
              <a:t>Touch myfile.txt</a:t>
            </a:r>
          </a:p>
          <a:p>
            <a:r>
              <a:rPr lang="fr-FR" altLang="fr-FR"/>
              <a:t>Exit your ssh container and then change the root password in the line 10 « RUN echo 'root:screencast' | chpasswd » and rebuild your image. </a:t>
            </a:r>
          </a:p>
          <a:p>
            <a:r>
              <a:rPr lang="fr-FR" altLang="fr-FR"/>
              <a:t>Reconnect in your container, what do you see ?</a:t>
            </a:r>
          </a:p>
          <a:p>
            <a:pPr lvl="1"/>
            <a:r>
              <a:rPr lang="fr-FR" altLang="fr-FR"/>
              <a:t>Containers aren’t able to store data, every time you rebuild a container, you will loose your data !</a:t>
            </a:r>
            <a:endParaRPr lang="fr-FR" altLang="fr-FR">
              <a:solidFill>
                <a:srgbClr val="FF0000"/>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fr-FR" altLang="fr-FR"/>
              <a:t>Docker Compose</a:t>
            </a:r>
          </a:p>
        </p:txBody>
      </p:sp>
      <p:sp>
        <p:nvSpPr>
          <p:cNvPr id="58370" name="Content Placeholder 2"/>
          <p:cNvSpPr>
            <a:spLocks noGrp="1"/>
          </p:cNvSpPr>
          <p:nvPr>
            <p:ph idx="1"/>
          </p:nvPr>
        </p:nvSpPr>
        <p:spPr/>
        <p:txBody>
          <a:bodyPr/>
          <a:lstStyle/>
          <a:p>
            <a:r>
              <a:rPr lang="fr-FR" altLang="fr-FR"/>
              <a:t>For running complex architecture, Dockerfiles are not very handy. With Docker you can also use the docker-compose</a:t>
            </a:r>
          </a:p>
          <a:p>
            <a:pPr lvl="1"/>
            <a:r>
              <a:rPr lang="fr-FR" altLang="fr-FR"/>
              <a:t>First install docker-compose command from here :</a:t>
            </a:r>
          </a:p>
          <a:p>
            <a:pPr lvl="2"/>
            <a:r>
              <a:rPr lang="fr-FR" altLang="fr-FR">
                <a:hlinkClick r:id="rId2"/>
              </a:rPr>
              <a:t>https://docs.docker.com/compose/install/</a:t>
            </a:r>
            <a:endParaRPr lang="fr-FR" altLang="fr-FR"/>
          </a:p>
          <a:p>
            <a:r>
              <a:rPr lang="fr-FR" altLang="fr-FR"/>
              <a:t>Compose is a three step process :</a:t>
            </a:r>
          </a:p>
          <a:p>
            <a:pPr lvl="1"/>
            <a:r>
              <a:rPr lang="fr-FR" altLang="fr-FR" sz="2100"/>
              <a:t>Define your app’s environment with a </a:t>
            </a:r>
            <a:r>
              <a:rPr lang="fr-FR" altLang="fr-FR" sz="1700"/>
              <a:t>Dockerfile</a:t>
            </a:r>
            <a:r>
              <a:rPr lang="fr-FR" altLang="fr-FR" sz="2100"/>
              <a:t> so it can be reproduced anywhere.</a:t>
            </a:r>
            <a:endParaRPr lang="fr-FR" altLang="fr-FR" sz="1700"/>
          </a:p>
          <a:p>
            <a:pPr lvl="1"/>
            <a:r>
              <a:rPr lang="fr-FR" altLang="fr-FR" sz="2100"/>
              <a:t>Define the services that make up your app in </a:t>
            </a:r>
            <a:r>
              <a:rPr lang="fr-FR" altLang="fr-FR" sz="1700"/>
              <a:t>docker-compose.yml</a:t>
            </a:r>
            <a:r>
              <a:rPr lang="fr-FR" altLang="fr-FR" sz="2100"/>
              <a:t> so they can be run together in an isolated environment.</a:t>
            </a:r>
            <a:endParaRPr lang="fr-FR" altLang="fr-FR" sz="1700"/>
          </a:p>
          <a:p>
            <a:pPr lvl="1"/>
            <a:r>
              <a:rPr lang="fr-FR" altLang="fr-FR" sz="2100"/>
              <a:t>Lastly, run </a:t>
            </a:r>
            <a:r>
              <a:rPr lang="fr-FR" altLang="fr-FR" sz="1700"/>
              <a:t>docker-compose up</a:t>
            </a:r>
            <a:r>
              <a:rPr lang="fr-FR" altLang="fr-FR" sz="2100"/>
              <a:t> and Compose will start and run your entire app.</a:t>
            </a:r>
            <a:endParaRPr lang="fr-FR" altLang="fr-FR" sz="17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r>
              <a:rPr lang="fr-FR" altLang="fr-FR"/>
              <a:t>Docker Compose</a:t>
            </a:r>
          </a:p>
        </p:txBody>
      </p:sp>
      <p:sp>
        <p:nvSpPr>
          <p:cNvPr id="59394" name="Content Placeholder 4"/>
          <p:cNvSpPr>
            <a:spLocks noGrp="1"/>
          </p:cNvSpPr>
          <p:nvPr>
            <p:ph idx="1"/>
          </p:nvPr>
        </p:nvSpPr>
        <p:spPr/>
        <p:txBody>
          <a:bodyPr/>
          <a:lstStyle/>
          <a:p>
            <a:r>
              <a:rPr lang="fr-FR" altLang="fr-FR"/>
              <a:t>To better understand the docker compose way</a:t>
            </a:r>
            <a:r>
              <a:rPr lang="fr-FR" altLang="fr-FR" sz="5400">
                <a:solidFill>
                  <a:srgbClr val="FF0000"/>
                </a:solidFill>
              </a:rPr>
              <a:t>,</a:t>
            </a:r>
            <a:r>
              <a:rPr lang="fr-FR" altLang="fr-FR"/>
              <a:t> go here :</a:t>
            </a:r>
          </a:p>
          <a:p>
            <a:pPr lvl="1"/>
            <a:r>
              <a:rPr lang="fr-FR" altLang="fr-FR">
                <a:hlinkClick r:id="rId2"/>
              </a:rPr>
              <a:t>https://docs.docker.com/compose/gettingstarted/</a:t>
            </a:r>
            <a:endParaRPr lang="fr-FR" altLang="fr-FR"/>
          </a:p>
          <a:p>
            <a:pPr lvl="1"/>
            <a:r>
              <a:rPr lang="fr-FR" altLang="fr-FR"/>
              <a:t>We will copy a simple python application and create a redis database</a:t>
            </a:r>
          </a:p>
          <a:p>
            <a:endParaRPr lang="fr-FR" altLang="fr-FR"/>
          </a:p>
          <a:p>
            <a:r>
              <a:rPr lang="fr-FR" altLang="fr-FR"/>
              <a:t>After that we can create a Wordpress stack following this :</a:t>
            </a:r>
          </a:p>
          <a:p>
            <a:pPr lvl="1"/>
            <a:r>
              <a:rPr lang="fr-FR" altLang="fr-FR">
                <a:hlinkClick r:id="rId3"/>
              </a:rPr>
              <a:t>https://docs.docker.com/compose/wordpress/</a:t>
            </a:r>
            <a:endParaRPr lang="fr-FR" altLang="fr-F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r>
              <a:rPr lang="fr-FR" altLang="fr-FR"/>
              <a:t>Docker Compose</a:t>
            </a:r>
          </a:p>
        </p:txBody>
      </p:sp>
      <p:sp>
        <p:nvSpPr>
          <p:cNvPr id="60418" name="Content Placeholder 2"/>
          <p:cNvSpPr>
            <a:spLocks noGrp="1"/>
          </p:cNvSpPr>
          <p:nvPr>
            <p:ph sz="half" idx="1"/>
          </p:nvPr>
        </p:nvSpPr>
        <p:spPr/>
        <p:txBody>
          <a:bodyPr/>
          <a:lstStyle/>
          <a:p>
            <a:r>
              <a:rPr lang="fr-FR" altLang="fr-FR"/>
              <a:t>A docker-compose.yml looks like :</a:t>
            </a:r>
          </a:p>
          <a:p>
            <a:pPr lvl="1"/>
            <a:r>
              <a:rPr lang="fr-FR" altLang="fr-FR"/>
              <a:t>You need the keyword « Services » to declare your web services and redis</a:t>
            </a:r>
          </a:p>
          <a:p>
            <a:pPr lvl="1"/>
            <a:r>
              <a:rPr lang="fr-FR" altLang="fr-FR"/>
              <a:t>As in a dockerfile you can add information like links between containers</a:t>
            </a:r>
          </a:p>
        </p:txBody>
      </p:sp>
      <p:pic>
        <p:nvPicPr>
          <p:cNvPr id="60419"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72979" y="1825625"/>
            <a:ext cx="3709666" cy="4351338"/>
          </a:xfr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fr-FR" altLang="fr-FR"/>
              <a:t>Docker Registry</a:t>
            </a:r>
          </a:p>
        </p:txBody>
      </p:sp>
      <p:sp>
        <p:nvSpPr>
          <p:cNvPr id="61442" name="Content Placeholder 2"/>
          <p:cNvSpPr>
            <a:spLocks noGrp="1"/>
          </p:cNvSpPr>
          <p:nvPr>
            <p:ph idx="1"/>
          </p:nvPr>
        </p:nvSpPr>
        <p:spPr/>
        <p:txBody>
          <a:bodyPr/>
          <a:lstStyle/>
          <a:p>
            <a:r>
              <a:rPr lang="fr-FR" altLang="fr-FR"/>
              <a:t>Docker store image in a registry</a:t>
            </a:r>
          </a:p>
          <a:p>
            <a:pPr lvl="1"/>
            <a:r>
              <a:rPr lang="fr-FR" altLang="fr-FR"/>
              <a:t>When we used docker pull or docker run command we get the image in the docker hub. This registry is public and contains images from official company like Canonical, Red Hat, Oracle, Microsoft and also from external contributor</a:t>
            </a:r>
          </a:p>
          <a:p>
            <a:r>
              <a:rPr lang="fr-FR" altLang="fr-FR"/>
              <a:t>We can create our shared registry easily :</a:t>
            </a:r>
          </a:p>
          <a:p>
            <a:pPr lvl="1"/>
            <a:r>
              <a:rPr lang="fr-FR" altLang="fr-FR">
                <a:hlinkClick r:id="rId2"/>
              </a:rPr>
              <a:t>https://docs.docker.com/registry/deploying/</a:t>
            </a:r>
            <a:endParaRPr lang="fr-FR" altLang="fr-FR"/>
          </a:p>
          <a:p>
            <a:r>
              <a:rPr lang="fr-FR" altLang="fr-FR"/>
              <a:t>First we need to create a container :</a:t>
            </a:r>
          </a:p>
          <a:p>
            <a:pPr lvl="1"/>
            <a:r>
              <a:rPr lang="en-US" altLang="fr-FR"/>
              <a:t>docker run -d -p 5000:5000 --restart=always --name registry registry:2 </a:t>
            </a:r>
          </a:p>
          <a:p>
            <a:r>
              <a:rPr lang="fr-FR" altLang="fr-FR"/>
              <a:t>Then add the first image in our registry :</a:t>
            </a:r>
          </a:p>
          <a:p>
            <a:pPr lvl="1"/>
            <a:r>
              <a:rPr lang="fr-FR" altLang="fr-FR"/>
              <a:t>docker pull ubuntu &amp;&amp; docker tag ubuntu localhost:5000/ubuntu</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fr-FR" altLang="fr-FR"/>
              <a:t>Docker Registry</a:t>
            </a:r>
          </a:p>
        </p:txBody>
      </p:sp>
      <p:sp>
        <p:nvSpPr>
          <p:cNvPr id="62466" name="Content Placeholder 2"/>
          <p:cNvSpPr>
            <a:spLocks noGrp="1"/>
          </p:cNvSpPr>
          <p:nvPr>
            <p:ph idx="1"/>
          </p:nvPr>
        </p:nvSpPr>
        <p:spPr/>
        <p:txBody>
          <a:bodyPr/>
          <a:lstStyle/>
          <a:p>
            <a:r>
              <a:rPr lang="fr-FR" altLang="fr-FR"/>
              <a:t>To add the image in our registry we need to push it :</a:t>
            </a:r>
          </a:p>
          <a:p>
            <a:pPr lvl="1"/>
            <a:r>
              <a:rPr lang="fr-FR" altLang="fr-FR"/>
              <a:t>docker push localhost:5000/ubuntu</a:t>
            </a:r>
          </a:p>
          <a:p>
            <a:r>
              <a:rPr lang="fr-FR" altLang="fr-FR"/>
              <a:t>As the registry is a container, we can access it remotely as other container on the specified port</a:t>
            </a:r>
          </a:p>
          <a:p>
            <a:r>
              <a:rPr lang="fr-FR" altLang="fr-FR"/>
              <a:t>For production registry, you must add encryption like mentionned here :</a:t>
            </a:r>
          </a:p>
          <a:p>
            <a:pPr lvl="1"/>
            <a:r>
              <a:rPr lang="fr-FR" altLang="fr-FR">
                <a:hlinkClick r:id="rId2"/>
              </a:rPr>
              <a:t>https://docs.docker.com/registry/deploying/#/running-a-domain-registry</a:t>
            </a:r>
            <a:endParaRPr lang="fr-FR" altLang="fr-F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r>
              <a:rPr lang="fr-FR" altLang="fr-FR"/>
              <a:t>Docker Clustering</a:t>
            </a:r>
          </a:p>
        </p:txBody>
      </p:sp>
      <p:sp>
        <p:nvSpPr>
          <p:cNvPr id="63490" name="Content Placeholder 2"/>
          <p:cNvSpPr>
            <a:spLocks noGrp="1"/>
          </p:cNvSpPr>
          <p:nvPr>
            <p:ph idx="1"/>
          </p:nvPr>
        </p:nvSpPr>
        <p:spPr/>
        <p:txBody>
          <a:bodyPr/>
          <a:lstStyle/>
          <a:p>
            <a:r>
              <a:rPr lang="fr-FR" altLang="fr-FR"/>
              <a:t>Running a standalone host is like creating a virtualisation with one host. </a:t>
            </a:r>
          </a:p>
          <a:p>
            <a:r>
              <a:rPr lang="fr-FR" altLang="fr-FR"/>
              <a:t>Using Docker Swarm, we can clusterize our server and achieve a high available docker solution</a:t>
            </a:r>
          </a:p>
          <a:p>
            <a:pPr lvl="1"/>
            <a:r>
              <a:rPr lang="fr-FR" altLang="fr-FR">
                <a:hlinkClick r:id="rId2"/>
              </a:rPr>
              <a:t>https://docs.docker.com/swarm/install-manual/</a:t>
            </a:r>
            <a:endParaRPr lang="fr-FR" altLang="fr-FR"/>
          </a:p>
          <a:p>
            <a:pPr lvl="1"/>
            <a:r>
              <a:rPr lang="fr-FR" altLang="fr-FR"/>
              <a:t>For now you need a linux machine to test swarm with virtualbox installed</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r>
              <a:rPr lang="fr-FR" altLang="fr-FR"/>
              <a:t>Docker Orchestration</a:t>
            </a:r>
          </a:p>
        </p:txBody>
      </p:sp>
      <p:sp>
        <p:nvSpPr>
          <p:cNvPr id="64514" name="Content Placeholder 2"/>
          <p:cNvSpPr>
            <a:spLocks noGrp="1"/>
          </p:cNvSpPr>
          <p:nvPr>
            <p:ph idx="1"/>
          </p:nvPr>
        </p:nvSpPr>
        <p:spPr/>
        <p:txBody>
          <a:bodyPr/>
          <a:lstStyle/>
          <a:p>
            <a:r>
              <a:rPr lang="fr-FR" altLang="fr-FR"/>
              <a:t>Running Docker without orchestration in production isn’t really recomm</a:t>
            </a:r>
            <a:r>
              <a:rPr lang="fr-FR" altLang="fr-FR">
                <a:solidFill>
                  <a:srgbClr val="FF0000"/>
                </a:solidFill>
              </a:rPr>
              <a:t>e</a:t>
            </a:r>
            <a:r>
              <a:rPr lang="fr-FR" altLang="fr-FR"/>
              <a:t>nded.</a:t>
            </a:r>
          </a:p>
          <a:p>
            <a:pPr lvl="1"/>
            <a:r>
              <a:rPr lang="fr-FR" altLang="fr-FR"/>
              <a:t>You can try Kubernetes, Rancher, Mesos, Swarm </a:t>
            </a:r>
          </a:p>
          <a:p>
            <a:pPr lvl="1"/>
            <a:r>
              <a:rPr lang="fr-FR" altLang="fr-FR"/>
              <a:t>Kubernetes is from Google, with all the Google experience</a:t>
            </a:r>
          </a:p>
          <a:p>
            <a:pPr lvl="2"/>
            <a:r>
              <a:rPr lang="fr-FR" altLang="fr-FR"/>
              <a:t>http://kubernetes.io/</a:t>
            </a:r>
          </a:p>
          <a:p>
            <a:pPr lvl="1"/>
            <a:r>
              <a:rPr lang="fr-FR" altLang="fr-FR"/>
              <a:t>Rancher is a new company (Rancher Labs) who provide</a:t>
            </a:r>
            <a:r>
              <a:rPr lang="fr-FR" altLang="fr-FR" sz="2800">
                <a:solidFill>
                  <a:srgbClr val="FF0000"/>
                </a:solidFill>
              </a:rPr>
              <a:t>s</a:t>
            </a:r>
            <a:r>
              <a:rPr lang="fr-FR" altLang="fr-FR"/>
              <a:t> the Rancher server to achieve a really fast installation using containers</a:t>
            </a:r>
          </a:p>
          <a:p>
            <a:pPr lvl="2"/>
            <a:r>
              <a:rPr lang="fr-FR" altLang="fr-FR"/>
              <a:t>http://rancher.com/</a:t>
            </a:r>
          </a:p>
          <a:p>
            <a:pPr lvl="1"/>
            <a:r>
              <a:rPr lang="fr-FR" altLang="fr-FR"/>
              <a:t>Mesos from Apache</a:t>
            </a:r>
          </a:p>
          <a:p>
            <a:pPr lvl="2"/>
            <a:r>
              <a:rPr lang="fr-FR" altLang="fr-FR">
                <a:hlinkClick r:id="rId2"/>
              </a:rPr>
              <a:t>http://mesos.apache.org/</a:t>
            </a:r>
            <a:endParaRPr lang="fr-FR" altLang="fr-FR"/>
          </a:p>
          <a:p>
            <a:pPr lvl="1"/>
            <a:r>
              <a:rPr lang="fr-FR" altLang="fr-FR"/>
              <a:t>Swarm mode from Docker </a:t>
            </a:r>
          </a:p>
          <a:p>
            <a:pPr lvl="2"/>
            <a:r>
              <a:rPr lang="fr-FR" altLang="fr-FR"/>
              <a:t>https://docs.docker.com/engine/swarm/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re 1"/>
          <p:cNvSpPr>
            <a:spLocks noGrp="1"/>
          </p:cNvSpPr>
          <p:nvPr>
            <p:ph type="title"/>
          </p:nvPr>
        </p:nvSpPr>
        <p:spPr/>
        <p:txBody>
          <a:bodyPr/>
          <a:lstStyle/>
          <a:p>
            <a:r>
              <a:rPr lang="fr-FR" altLang="fr-FR"/>
              <a:t>Docker in Microsoft World</a:t>
            </a:r>
          </a:p>
        </p:txBody>
      </p:sp>
      <p:sp>
        <p:nvSpPr>
          <p:cNvPr id="13314" name="Espace réservé du contenu 2"/>
          <p:cNvSpPr>
            <a:spLocks noGrp="1"/>
          </p:cNvSpPr>
          <p:nvPr>
            <p:ph idx="1"/>
          </p:nvPr>
        </p:nvSpPr>
        <p:spPr/>
        <p:txBody>
          <a:bodyPr/>
          <a:lstStyle/>
          <a:p>
            <a:r>
              <a:rPr lang="fr-FR" altLang="fr-FR" dirty="0"/>
              <a:t>In Microsoft Windows Server </a:t>
            </a:r>
            <a:r>
              <a:rPr lang="fr-FR" altLang="fr-FR" dirty="0">
                <a:solidFill>
                  <a:schemeClr val="tx1"/>
                </a:solidFill>
              </a:rPr>
              <a:t>2016</a:t>
            </a:r>
            <a:r>
              <a:rPr lang="fr-FR" altLang="fr-FR" sz="2800" dirty="0">
                <a:solidFill>
                  <a:schemeClr val="tx1"/>
                </a:solidFill>
              </a:rPr>
              <a:t>,</a:t>
            </a:r>
            <a:r>
              <a:rPr lang="fr-FR" altLang="fr-FR" dirty="0">
                <a:solidFill>
                  <a:schemeClr val="tx1"/>
                </a:solidFill>
              </a:rPr>
              <a:t> </a:t>
            </a:r>
            <a:r>
              <a:rPr lang="fr-FR" altLang="fr-FR" dirty="0" err="1">
                <a:solidFill>
                  <a:schemeClr val="tx1"/>
                </a:solidFill>
              </a:rPr>
              <a:t>they</a:t>
            </a:r>
            <a:r>
              <a:rPr lang="fr-FR" altLang="fr-FR" dirty="0">
                <a:solidFill>
                  <a:schemeClr val="tx1"/>
                </a:solidFill>
              </a:rPr>
              <a:t> </a:t>
            </a:r>
            <a:r>
              <a:rPr lang="fr-FR" altLang="fr-FR" dirty="0" err="1">
                <a:solidFill>
                  <a:schemeClr val="tx1"/>
                </a:solidFill>
              </a:rPr>
              <a:t>added</a:t>
            </a:r>
            <a:r>
              <a:rPr lang="fr-FR" altLang="fr-FR" dirty="0">
                <a:solidFill>
                  <a:schemeClr val="tx1"/>
                </a:solidFill>
              </a:rPr>
              <a:t> </a:t>
            </a:r>
            <a:r>
              <a:rPr lang="fr-FR" altLang="fr-FR" dirty="0"/>
              <a:t>Windows Containers </a:t>
            </a:r>
            <a:r>
              <a:rPr lang="fr-FR" altLang="fr-FR" dirty="0" err="1"/>
              <a:t>based</a:t>
            </a:r>
            <a:r>
              <a:rPr lang="fr-FR" altLang="fr-FR" dirty="0"/>
              <a:t> on Docker </a:t>
            </a:r>
            <a:r>
              <a:rPr lang="fr-FR" altLang="fr-FR" dirty="0" smtClean="0"/>
              <a:t>(</a:t>
            </a:r>
            <a:r>
              <a:rPr lang="fr-FR" altLang="fr-FR" dirty="0" err="1" smtClean="0"/>
              <a:t>even</a:t>
            </a:r>
            <a:r>
              <a:rPr lang="fr-FR" altLang="fr-FR" dirty="0" smtClean="0"/>
              <a:t> Linux containers):</a:t>
            </a:r>
            <a:endParaRPr lang="fr-FR" altLang="fr-FR" dirty="0"/>
          </a:p>
          <a:p>
            <a:pPr lvl="1"/>
            <a:r>
              <a:rPr lang="fr-FR" altLang="fr-FR" dirty="0"/>
              <a:t>https://</a:t>
            </a:r>
            <a:r>
              <a:rPr lang="fr-FR" altLang="fr-FR" dirty="0" err="1"/>
              <a:t>blog.docker.com</a:t>
            </a:r>
            <a:r>
              <a:rPr lang="fr-FR" altLang="fr-FR" dirty="0"/>
              <a:t>/2016/04/docker-windows-server-tp5/</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fr-FR" altLang="fr-FR"/>
              <a:t>Docker : What is Docker</a:t>
            </a:r>
          </a:p>
        </p:txBody>
      </p:sp>
      <p:sp>
        <p:nvSpPr>
          <p:cNvPr id="3" name="Content Placeholder 2"/>
          <p:cNvSpPr>
            <a:spLocks noGrp="1"/>
          </p:cNvSpPr>
          <p:nvPr>
            <p:ph idx="1"/>
          </p:nvPr>
        </p:nvSpPr>
        <p:spPr>
          <a:extLst/>
        </p:spPr>
        <p:txBody>
          <a:bodyPr numCol="2">
            <a:normAutofit fontScale="77500" lnSpcReduction="20000"/>
          </a:bodyPr>
          <a:lstStyle/>
          <a:p>
            <a:pPr>
              <a:lnSpc>
                <a:spcPct val="110000"/>
              </a:lnSpc>
              <a:defRPr/>
            </a:pPr>
            <a:r>
              <a:rPr lang="fr-FR" dirty="0"/>
              <a:t>18/01/2013 : 1st commit</a:t>
            </a:r>
          </a:p>
          <a:p>
            <a:pPr>
              <a:lnSpc>
                <a:spcPct val="110000"/>
              </a:lnSpc>
              <a:defRPr/>
            </a:pPr>
            <a:r>
              <a:rPr lang="fr-FR" dirty="0"/>
              <a:t>01/02/2013 : 1st </a:t>
            </a:r>
            <a:r>
              <a:rPr lang="fr-FR" dirty="0" err="1"/>
              <a:t>demo</a:t>
            </a:r>
            <a:r>
              <a:rPr lang="fr-FR" dirty="0"/>
              <a:t> online</a:t>
            </a:r>
          </a:p>
          <a:p>
            <a:pPr>
              <a:lnSpc>
                <a:spcPct val="110000"/>
              </a:lnSpc>
              <a:defRPr/>
            </a:pPr>
            <a:r>
              <a:rPr lang="fr-FR" dirty="0"/>
              <a:t>21/03/2013 : 1st </a:t>
            </a:r>
            <a:r>
              <a:rPr lang="fr-FR" dirty="0" err="1"/>
              <a:t>demo</a:t>
            </a:r>
            <a:r>
              <a:rPr lang="fr-FR" dirty="0"/>
              <a:t> à </a:t>
            </a:r>
            <a:r>
              <a:rPr lang="fr-FR" dirty="0" err="1"/>
              <a:t>Pycon</a:t>
            </a:r>
            <a:r>
              <a:rPr lang="fr-FR" dirty="0"/>
              <a:t> US</a:t>
            </a:r>
          </a:p>
          <a:p>
            <a:pPr>
              <a:lnSpc>
                <a:spcPct val="110000"/>
              </a:lnSpc>
              <a:defRPr/>
            </a:pPr>
            <a:r>
              <a:rPr lang="fr-FR" dirty="0"/>
              <a:t>23/03/2013 : Version 0.1</a:t>
            </a:r>
          </a:p>
          <a:p>
            <a:pPr>
              <a:lnSpc>
                <a:spcPct val="110000"/>
              </a:lnSpc>
              <a:defRPr/>
            </a:pPr>
            <a:r>
              <a:rPr lang="fr-FR" dirty="0"/>
              <a:t>26/03/2013 : GitHub </a:t>
            </a:r>
            <a:r>
              <a:rPr lang="fr-FR" dirty="0" err="1"/>
              <a:t>opening</a:t>
            </a:r>
            <a:endParaRPr lang="fr-FR" dirty="0"/>
          </a:p>
          <a:p>
            <a:pPr>
              <a:lnSpc>
                <a:spcPct val="110000"/>
              </a:lnSpc>
              <a:defRPr/>
            </a:pPr>
            <a:r>
              <a:rPr lang="fr-FR" dirty="0"/>
              <a:t>23/04/2013 : Version 0.2</a:t>
            </a:r>
          </a:p>
          <a:p>
            <a:pPr>
              <a:lnSpc>
                <a:spcPct val="110000"/>
              </a:lnSpc>
              <a:defRPr/>
            </a:pPr>
            <a:r>
              <a:rPr lang="fr-FR" dirty="0"/>
              <a:t>06/05/2013 : Version 0.3</a:t>
            </a:r>
          </a:p>
          <a:p>
            <a:pPr>
              <a:lnSpc>
                <a:spcPct val="110000"/>
              </a:lnSpc>
              <a:defRPr/>
            </a:pPr>
            <a:r>
              <a:rPr lang="fr-FR" dirty="0"/>
              <a:t>03/06/2013 : Version 0.4</a:t>
            </a:r>
          </a:p>
          <a:p>
            <a:pPr>
              <a:lnSpc>
                <a:spcPct val="110000"/>
              </a:lnSpc>
              <a:defRPr/>
            </a:pPr>
            <a:r>
              <a:rPr lang="fr-FR" dirty="0"/>
              <a:t>25/06/2013 : Linux </a:t>
            </a:r>
            <a:r>
              <a:rPr lang="fr-FR" dirty="0" err="1"/>
              <a:t>Fundation</a:t>
            </a:r>
            <a:endParaRPr lang="fr-FR" dirty="0"/>
          </a:p>
          <a:p>
            <a:pPr>
              <a:lnSpc>
                <a:spcPct val="110000"/>
              </a:lnSpc>
              <a:defRPr/>
            </a:pPr>
            <a:r>
              <a:rPr lang="fr-FR" dirty="0"/>
              <a:t>18/07/2013 : Version 0.5 (top, </a:t>
            </a:r>
            <a:r>
              <a:rPr lang="fr-FR" dirty="0" err="1"/>
              <a:t>mount</a:t>
            </a:r>
            <a:r>
              <a:rPr lang="fr-FR" dirty="0"/>
              <a:t>)</a:t>
            </a:r>
          </a:p>
          <a:p>
            <a:pPr>
              <a:lnSpc>
                <a:spcPct val="110000"/>
              </a:lnSpc>
              <a:defRPr/>
            </a:pPr>
            <a:r>
              <a:rPr lang="fr-FR" dirty="0"/>
              <a:t>23/08/2013 : Version 0.6 (-</a:t>
            </a:r>
            <a:r>
              <a:rPr lang="fr-FR" dirty="0" err="1"/>
              <a:t>privileged</a:t>
            </a:r>
            <a:r>
              <a:rPr lang="fr-FR" dirty="0"/>
              <a:t>, LXC </a:t>
            </a:r>
            <a:r>
              <a:rPr lang="fr-FR" dirty="0" err="1"/>
              <a:t>conf</a:t>
            </a:r>
            <a:r>
              <a:rPr lang="fr-FR" dirty="0"/>
              <a:t>)</a:t>
            </a:r>
          </a:p>
          <a:p>
            <a:pPr>
              <a:lnSpc>
                <a:spcPct val="110000"/>
              </a:lnSpc>
              <a:defRPr/>
            </a:pPr>
            <a:r>
              <a:rPr lang="fr-FR" dirty="0"/>
              <a:t>19/09/2013 : </a:t>
            </a:r>
            <a:r>
              <a:rPr lang="fr-FR" dirty="0" err="1"/>
              <a:t>Red</a:t>
            </a:r>
            <a:r>
              <a:rPr lang="fr-FR" dirty="0"/>
              <a:t> Hat </a:t>
            </a:r>
            <a:r>
              <a:rPr lang="fr-FR" dirty="0" err="1"/>
              <a:t>partner</a:t>
            </a:r>
            <a:endParaRPr lang="fr-FR" dirty="0"/>
          </a:p>
          <a:p>
            <a:pPr>
              <a:lnSpc>
                <a:spcPct val="110000"/>
              </a:lnSpc>
              <a:defRPr/>
            </a:pPr>
            <a:r>
              <a:rPr lang="fr-FR" dirty="0"/>
              <a:t>29/10/2013 : </a:t>
            </a:r>
            <a:r>
              <a:rPr lang="fr-FR" dirty="0" err="1"/>
              <a:t>company</a:t>
            </a:r>
            <a:r>
              <a:rPr lang="fr-FR" dirty="0"/>
              <a:t> </a:t>
            </a:r>
            <a:r>
              <a:rPr lang="fr-FR" dirty="0" err="1"/>
              <a:t>renamed</a:t>
            </a:r>
            <a:r>
              <a:rPr lang="fr-FR" dirty="0"/>
              <a:t> in Docker</a:t>
            </a:r>
          </a:p>
          <a:p>
            <a:pPr>
              <a:lnSpc>
                <a:spcPct val="110000"/>
              </a:lnSpc>
              <a:defRPr/>
            </a:pPr>
            <a:r>
              <a:rPr lang="fr-FR" dirty="0"/>
              <a:t>26/11/2013 : Version 0.7 (standard </a:t>
            </a:r>
            <a:r>
              <a:rPr lang="fr-FR" dirty="0" err="1"/>
              <a:t>kernel</a:t>
            </a:r>
            <a:r>
              <a:rPr lang="fr-FR" dirty="0"/>
              <a:t>, </a:t>
            </a:r>
            <a:r>
              <a:rPr lang="fr-FR" dirty="0" err="1"/>
              <a:t>device</a:t>
            </a:r>
            <a:r>
              <a:rPr lang="fr-FR" dirty="0"/>
              <a:t>-mapper, </a:t>
            </a:r>
            <a:r>
              <a:rPr lang="fr-FR" dirty="0" err="1"/>
              <a:t>name</a:t>
            </a:r>
            <a:r>
              <a:rPr lang="fr-FR" dirty="0"/>
              <a:t>, links)</a:t>
            </a:r>
          </a:p>
          <a:p>
            <a:pPr>
              <a:lnSpc>
                <a:spcPct val="110000"/>
              </a:lnSpc>
              <a:defRPr/>
            </a:pPr>
            <a:r>
              <a:rPr lang="fr-FR" dirty="0"/>
              <a:t>21/01/2014 : </a:t>
            </a:r>
            <a:r>
              <a:rPr lang="fr-FR" dirty="0" err="1"/>
              <a:t>get</a:t>
            </a:r>
            <a:r>
              <a:rPr lang="fr-FR" dirty="0"/>
              <a:t> 15M$</a:t>
            </a:r>
          </a:p>
          <a:p>
            <a:pPr>
              <a:lnSpc>
                <a:spcPct val="110000"/>
              </a:lnSpc>
              <a:defRPr/>
            </a:pPr>
            <a:r>
              <a:rPr lang="fr-FR" dirty="0"/>
              <a:t>04/02/2014 : Version 0.8 (</a:t>
            </a:r>
            <a:r>
              <a:rPr lang="fr-FR" dirty="0" err="1"/>
              <a:t>MacOSX</a:t>
            </a:r>
            <a:r>
              <a:rPr lang="fr-FR" dirty="0"/>
              <a:t>, BTRFS </a:t>
            </a:r>
            <a:r>
              <a:rPr lang="fr-FR" dirty="0" err="1"/>
              <a:t>experimental</a:t>
            </a:r>
            <a:r>
              <a:rPr lang="fr-FR" dirty="0"/>
              <a:t>, ONBUILD)</a:t>
            </a:r>
          </a:p>
          <a:p>
            <a:pPr>
              <a:defRPr/>
            </a:pPr>
            <a:r>
              <a:rPr lang="fr-FR" dirty="0"/>
              <a:t>….</a:t>
            </a:r>
          </a:p>
          <a:p>
            <a:pPr>
              <a:defRPr/>
            </a:pPr>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fr-FR" altLang="fr-FR"/>
              <a:t>Docker : Sytem Architecture</a:t>
            </a:r>
          </a:p>
        </p:txBody>
      </p:sp>
      <p:pic>
        <p:nvPicPr>
          <p:cNvPr id="15362" name="Content Placeholder 3"/>
          <p:cNvPicPr>
            <a:picLocks noGrp="1" noChangeAspect="1"/>
          </p:cNvPicPr>
          <p:nvPr>
            <p:ph type="pic" idx="1"/>
          </p:nvPr>
        </p:nvPicPr>
        <p:blipFill>
          <a:blip r:embed="rId2">
            <a:extLst>
              <a:ext uri="{28A0092B-C50C-407E-A947-70E740481C1C}">
                <a14:useLocalDpi xmlns:a14="http://schemas.microsoft.com/office/drawing/2010/main" val="0"/>
              </a:ext>
            </a:extLst>
          </a:blip>
          <a:srcRect l="25182" r="25182"/>
          <a:stretch>
            <a:fillRect/>
          </a:stretch>
        </p:blipFill>
        <p:spPr/>
      </p:pic>
      <p:sp>
        <p:nvSpPr>
          <p:cNvPr id="15363" name="Text Placeholder 4"/>
          <p:cNvSpPr>
            <a:spLocks noGrp="1"/>
          </p:cNvSpPr>
          <p:nvPr>
            <p:ph type="body" sz="half" idx="2"/>
          </p:nvPr>
        </p:nvSpPr>
        <p:spPr/>
        <p:txBody>
          <a:bodyPr/>
          <a:lstStyle/>
          <a:p>
            <a:r>
              <a:rPr lang="fr-FR" altLang="fr-FR"/>
              <a:t>Docker client communicate with docker daemon with RESTful API</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ofondeur">
  <a:themeElements>
    <a:clrScheme name="Profondeur">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ondeur">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ondeu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Depth</Template>
  <TotalTime>2222</TotalTime>
  <Words>2955</Words>
  <Application>Microsoft Macintosh PowerPoint</Application>
  <PresentationFormat>Présentation à l'écran (4:3)</PresentationFormat>
  <Paragraphs>447</Paragraphs>
  <Slides>68</Slides>
  <Notes>4</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68</vt:i4>
      </vt:variant>
    </vt:vector>
  </HeadingPairs>
  <TitlesOfParts>
    <vt:vector size="72" baseType="lpstr">
      <vt:lpstr>Trebuchet MS</vt:lpstr>
      <vt:lpstr>Arial</vt:lpstr>
      <vt:lpstr>Lucida Console</vt:lpstr>
      <vt:lpstr>Profondeur</vt:lpstr>
      <vt:lpstr>Docker :  Introduction to containers</vt:lpstr>
      <vt:lpstr>Docker : Pre requisite</vt:lpstr>
      <vt:lpstr>Virtualization </vt:lpstr>
      <vt:lpstr>Containerization</vt:lpstr>
      <vt:lpstr>Docker : Virtualization architecture vs Containers architecture</vt:lpstr>
      <vt:lpstr>Docker : Operating Systems</vt:lpstr>
      <vt:lpstr>Docker in Microsoft World</vt:lpstr>
      <vt:lpstr>Docker : What is Docker</vt:lpstr>
      <vt:lpstr>Docker : Sytem Architecture</vt:lpstr>
      <vt:lpstr>Docker : Architecture Overview</vt:lpstr>
      <vt:lpstr>Docker : Engine Architecture</vt:lpstr>
      <vt:lpstr>Docker : Engine Architecture - Mount</vt:lpstr>
      <vt:lpstr>Docker : Engine Architecture - PID</vt:lpstr>
      <vt:lpstr>Docker : Engine Architecture - Net</vt:lpstr>
      <vt:lpstr>Docker : Engine Architecture - User</vt:lpstr>
      <vt:lpstr>Docker : Engine Architecture  - IPC</vt:lpstr>
      <vt:lpstr>Docker : Engine Architecture - UTS</vt:lpstr>
      <vt:lpstr>Docker : Terms</vt:lpstr>
      <vt:lpstr>Docker : Prepare your workstation for Docker</vt:lpstr>
      <vt:lpstr>Docker installation</vt:lpstr>
      <vt:lpstr>Linux Version vs Mac and Windows version</vt:lpstr>
      <vt:lpstr>Linux version vs Mac or Windows version</vt:lpstr>
      <vt:lpstr>Docker client consideration</vt:lpstr>
      <vt:lpstr>Configure the Docker Daemon</vt:lpstr>
      <vt:lpstr>Configure the daemon for remote management</vt:lpstr>
      <vt:lpstr>Docker Engine Logs</vt:lpstr>
      <vt:lpstr>How to connect docker to remote Docker</vt:lpstr>
      <vt:lpstr>Configure the Docker Daemon</vt:lpstr>
      <vt:lpstr>Docker Compose installation</vt:lpstr>
      <vt:lpstr>Docker – Base command</vt:lpstr>
      <vt:lpstr>Docker – Base commands</vt:lpstr>
      <vt:lpstr>Docker : Exercise 1 - Installation</vt:lpstr>
      <vt:lpstr>Docker : Exercise 2 – Base Command</vt:lpstr>
      <vt:lpstr>Docker : Exercise 3 – Base Command</vt:lpstr>
      <vt:lpstr>Docker : Exercise 4 and 5 – Base Command</vt:lpstr>
      <vt:lpstr>Docker : Exercise 6 – Base Command</vt:lpstr>
      <vt:lpstr>Docker : Exercise 7 – Base Command</vt:lpstr>
      <vt:lpstr>Docker : Exercise 8 – Base command</vt:lpstr>
      <vt:lpstr>Docker : Images</vt:lpstr>
      <vt:lpstr>Docker : Images</vt:lpstr>
      <vt:lpstr>Docker : Images</vt:lpstr>
      <vt:lpstr>Docker : Images - Exercise</vt:lpstr>
      <vt:lpstr>Docker : Images – Exercise</vt:lpstr>
      <vt:lpstr>Docker : Images – Exercise</vt:lpstr>
      <vt:lpstr>Docker : Images – Exercice </vt:lpstr>
      <vt:lpstr>Docker : Networking</vt:lpstr>
      <vt:lpstr>Docker : Networking – Exercise 1</vt:lpstr>
      <vt:lpstr>Docker : Networking</vt:lpstr>
      <vt:lpstr>Docker : Networking – Exercise 2</vt:lpstr>
      <vt:lpstr>Docker : Networking – Exercise 2</vt:lpstr>
      <vt:lpstr>Docker : Networking – Exercise 2</vt:lpstr>
      <vt:lpstr>Docker : Networking</vt:lpstr>
      <vt:lpstr>Docker Volume</vt:lpstr>
      <vt:lpstr>Docker Volumes</vt:lpstr>
      <vt:lpstr>Docker Volumes</vt:lpstr>
      <vt:lpstr>Docker Volumes</vt:lpstr>
      <vt:lpstr>Docker Volumes</vt:lpstr>
      <vt:lpstr>Dockerfiles</vt:lpstr>
      <vt:lpstr>Dockerize an Application</vt:lpstr>
      <vt:lpstr>Dockerize an Application</vt:lpstr>
      <vt:lpstr>Dockerize an Application</vt:lpstr>
      <vt:lpstr>Docker Compose</vt:lpstr>
      <vt:lpstr>Docker Compose</vt:lpstr>
      <vt:lpstr>Docker Compose</vt:lpstr>
      <vt:lpstr>Docker Registry</vt:lpstr>
      <vt:lpstr>Docker Registry</vt:lpstr>
      <vt:lpstr>Docker Clustering</vt:lpstr>
      <vt:lpstr>Docker Orchestration</vt:lpstr>
    </vt:vector>
  </TitlesOfParts>
  <Manager/>
  <Company/>
  <LinksUpToDate>false</LinksUpToDate>
  <SharedDoc>false</SharedDoc>
  <HyperlinkBase/>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  Introduction to containers</dc:title>
  <dc:subject>Docker</dc:subject>
  <dc:creator>Etienne Deneuve</dc:creator>
  <cp:keywords/>
  <dc:description/>
  <cp:lastModifiedBy>Etienne DENEUVE</cp:lastModifiedBy>
  <cp:revision>81</cp:revision>
  <cp:lastPrinted>2017-09-24T17:43:21Z</cp:lastPrinted>
  <dcterms:created xsi:type="dcterms:W3CDTF">2007-05-23T15:05:53Z</dcterms:created>
  <dcterms:modified xsi:type="dcterms:W3CDTF">2017-09-24T17:45:51Z</dcterms:modified>
  <cp:category/>
</cp:coreProperties>
</file>