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5619-31A8-4726-9906-D881FDE9FA1D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A40A-AB41-42EC-8EE4-F6AE9C0559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47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5619-31A8-4726-9906-D881FDE9FA1D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A40A-AB41-42EC-8EE4-F6AE9C0559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93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5619-31A8-4726-9906-D881FDE9FA1D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A40A-AB41-42EC-8EE4-F6AE9C0559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85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5619-31A8-4726-9906-D881FDE9FA1D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A40A-AB41-42EC-8EE4-F6AE9C0559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09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5619-31A8-4726-9906-D881FDE9FA1D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A40A-AB41-42EC-8EE4-F6AE9C0559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16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5619-31A8-4726-9906-D881FDE9FA1D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A40A-AB41-42EC-8EE4-F6AE9C0559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95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5619-31A8-4726-9906-D881FDE9FA1D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A40A-AB41-42EC-8EE4-F6AE9C0559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58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5619-31A8-4726-9906-D881FDE9FA1D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A40A-AB41-42EC-8EE4-F6AE9C0559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86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5619-31A8-4726-9906-D881FDE9FA1D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A40A-AB41-42EC-8EE4-F6AE9C0559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95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5619-31A8-4726-9906-D881FDE9FA1D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A40A-AB41-42EC-8EE4-F6AE9C0559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093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5619-31A8-4726-9906-D881FDE9FA1D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A40A-AB41-42EC-8EE4-F6AE9C0559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8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55619-31A8-4726-9906-D881FDE9FA1D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FA40A-AB41-42EC-8EE4-F6AE9C0559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30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Introduction de l'Événement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Ajouter le contenu ici.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898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Appel à l'Action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Ajouter le contenu ici.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78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Démographie des Participants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Ajouter le contenu ici.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13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Objectifs du Questionnaire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Ajouter le contenu ici.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30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Questions Principales et Réponses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Ajouter le contenu ici.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18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Points Forts de l'Événement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Ajouter le contenu ici.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7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Axes d'Amélioration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Ajouter le contenu ici.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5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Témoignages des Participants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Ajouter le contenu ici.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559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Comparaison avec les Événements Précédents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Ajouter le contenu ici.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4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Conclusion et Perspectives d'Avenir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Ajouter le contenu ici.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1240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84</Words>
  <Application>Microsoft Office PowerPoint</Application>
  <PresentationFormat>Grand écran</PresentationFormat>
  <Paragraphs>20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Introduction de l'Événement</vt:lpstr>
      <vt:lpstr>Démographie des Participants</vt:lpstr>
      <vt:lpstr>Objectifs du Questionnaire</vt:lpstr>
      <vt:lpstr>Questions Principales et Réponses</vt:lpstr>
      <vt:lpstr>Points Forts de l'Événement</vt:lpstr>
      <vt:lpstr>Axes d'Amélioration</vt:lpstr>
      <vt:lpstr>Témoignages des Participants</vt:lpstr>
      <vt:lpstr>Comparaison avec les Événements Précédents</vt:lpstr>
      <vt:lpstr>Conclusion et Perspectives d'Avenir</vt:lpstr>
      <vt:lpstr>Appel à l'Action</vt:lpstr>
    </vt:vector>
  </TitlesOfParts>
  <Company>iutbay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de l'Événement</dc:title>
  <dc:creator>Dumai Etienne</dc:creator>
  <cp:lastModifiedBy>Dumai Etienne</cp:lastModifiedBy>
  <cp:revision>1</cp:revision>
  <dcterms:created xsi:type="dcterms:W3CDTF">2023-12-20T09:24:07Z</dcterms:created>
  <dcterms:modified xsi:type="dcterms:W3CDTF">2023-12-20T09:46:34Z</dcterms:modified>
</cp:coreProperties>
</file>