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LLET ANTOINE" initials="CA" lastIdx="4" clrIdx="0">
    <p:extLst>
      <p:ext uri="{19B8F6BF-5375-455C-9EA6-DF929625EA0E}">
        <p15:presenceInfo xmlns:p15="http://schemas.microsoft.com/office/powerpoint/2012/main" userId="CAILLET ANTO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9518-901F-4A2E-8FFF-1425903F4D02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6686F-BC8E-4E50-99E6-658983E87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14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Elle permet une représentation graphique des fréquences d’une image au lieu de pixels. </a:t>
            </a:r>
          </a:p>
          <a:p>
            <a:r>
              <a:rPr lang="fr-FR" dirty="0"/>
              <a:t>Elle peut permettre de différencier les hautes et basses fréquences : </a:t>
            </a:r>
          </a:p>
          <a:p>
            <a:r>
              <a:rPr lang="fr-FR" dirty="0"/>
              <a:t>Haute fréquence = contour</a:t>
            </a:r>
          </a:p>
          <a:p>
            <a:r>
              <a:rPr lang="fr-FR" dirty="0"/>
              <a:t>Basses Fréquences = homogène</a:t>
            </a:r>
          </a:p>
          <a:p>
            <a:r>
              <a:rPr lang="fr-FR" dirty="0"/>
              <a:t>On applique l’inverse de la transformé de fourrier pour retrouver l’image.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686F-BC8E-4E50-99E6-658983E879C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1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Utilisation du filtre médian : débruitage * 2</a:t>
            </a:r>
          </a:p>
          <a:p>
            <a:r>
              <a:rPr lang="fr-FR" dirty="0"/>
              <a:t>Normalisation :  amélioration des niveaux de gris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686F-BC8E-4E50-99E6-658983E879C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09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Normalisation : histogramme min max </a:t>
            </a:r>
          </a:p>
          <a:p>
            <a:r>
              <a:rPr lang="fr-FR" dirty="0"/>
              <a:t>Sobel : est filtre gradient.</a:t>
            </a:r>
          </a:p>
          <a:p>
            <a:r>
              <a:rPr lang="fr-FR" dirty="0"/>
              <a:t>Il permet de définir les contours grâce aux hautes fréquences.</a:t>
            </a:r>
          </a:p>
          <a:p>
            <a:r>
              <a:rPr lang="fr-FR" dirty="0"/>
              <a:t>Application de la convolution spatial sur X puis sur Y en calculant le gradient qui doit être inférieur à 255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686F-BC8E-4E50-99E6-658983E879C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89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Sobel : est filtre gradient.</a:t>
            </a:r>
          </a:p>
          <a:p>
            <a:r>
              <a:rPr lang="fr-FR" dirty="0"/>
              <a:t>Il permet de définir les contours grâce aux hautes fréquences.</a:t>
            </a:r>
          </a:p>
          <a:p>
            <a:r>
              <a:rPr lang="fr-FR" dirty="0"/>
              <a:t>Application de la convolution spatial sur X puis sur Y en calculant le gradient qui doit être inférieur à 255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686F-BC8E-4E50-99E6-658983E879C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8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0510-3E78-45F4-A008-9E7DCC5FF01C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63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46B6-93FB-439D-8516-098C8CD9D3D1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35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CB5-06C3-460B-8825-49F984917249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87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FF84-7928-4706-B3A9-6AAC406FFD3E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802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EDDD-785A-4AD8-82B9-4B9B0CF3DF0E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699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1B6A-3AED-4363-8C60-FBC7FEE9DDF7}" type="datetime1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98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EF20-DA94-43E1-B5C9-B218C6A884E6}" type="datetime1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703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FF8-64CF-4289-AFA9-06A8D557F674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381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AE79F7-9544-478E-93EB-305E431A819B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16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08B1-C315-4423-9E8F-9DE0805D7DCD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09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3F2-4D06-44B4-99DD-73F079BDF428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127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F6F3-4DEA-4D12-957D-A54C07EBACBF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1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EC4-B9CD-4803-9FC6-52DA0767A9B9}" type="datetime1">
              <a:rPr lang="fr-FR" smtClean="0"/>
              <a:t>20/03/2017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7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BA4-710C-4017-902B-154A1D139128}" type="datetime1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1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FF4C-6934-491E-9D6F-68458ECBFC43}" type="datetime1">
              <a:rPr lang="fr-FR" smtClean="0"/>
              <a:t>20/03/2017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794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59C9-9BB0-4AB8-A8CE-89EAC8FEB05E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9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63F-7A2D-433D-95BF-5E080FE28A4F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946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1568-4363-4CC0-B83A-76024050F17F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131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4508" y="2987747"/>
            <a:ext cx="8144134" cy="863849"/>
          </a:xfrm>
        </p:spPr>
        <p:txBody>
          <a:bodyPr/>
          <a:lstStyle/>
          <a:p>
            <a:pPr algn="ctr"/>
            <a:r>
              <a:rPr lang="fr-FR" dirty="0"/>
              <a:t>Projet Exolife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24753" y="2860827"/>
            <a:ext cx="2636874" cy="111768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Etienne </a:t>
            </a:r>
            <a:r>
              <a:rPr lang="fr-FR" dirty="0" err="1"/>
              <a:t>Duverney</a:t>
            </a:r>
            <a:endParaRPr lang="fr-FR" dirty="0"/>
          </a:p>
          <a:p>
            <a:r>
              <a:rPr lang="fr-FR" dirty="0"/>
              <a:t>Alexis </a:t>
            </a:r>
            <a:r>
              <a:rPr lang="fr-FR" dirty="0" err="1"/>
              <a:t>Billequin</a:t>
            </a:r>
            <a:endParaRPr lang="fr-FR" dirty="0"/>
          </a:p>
          <a:p>
            <a:r>
              <a:rPr lang="fr-FR" dirty="0"/>
              <a:t>Antoine Caillet</a:t>
            </a:r>
          </a:p>
        </p:txBody>
      </p:sp>
    </p:spTree>
    <p:extLst>
      <p:ext uri="{BB962C8B-B14F-4D97-AF65-F5344CB8AC3E}">
        <p14:creationId xmlns:p14="http://schemas.microsoft.com/office/powerpoint/2010/main" val="1665311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X1 : </a:t>
            </a:r>
            <a:r>
              <a:rPr lang="fr-FR" dirty="0" err="1"/>
              <a:t>Asellus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: Transformer l’image pour la rendre compréhensible</a:t>
            </a:r>
            <a:br>
              <a:rPr lang="fr-FR" dirty="0"/>
            </a:br>
            <a:endParaRPr lang="fr-FR" dirty="0"/>
          </a:p>
          <a:p>
            <a:r>
              <a:rPr lang="fr-FR" dirty="0"/>
              <a:t>Utilisation de l’inverse de la transformation de fourrier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194" name="Picture 2" descr="https://lh3.googleusercontent.com/fNj4a2xIwsQaEeYCk_iHIj1mV79iybOWKYL0iiVkHzztbeqK3XXYUMxvPtdjBhyeXQrWYcbWnKgP1qmG1JGDbn6k-iNiU3XhiN3acJFZfpGtz3yNDdwQYlKFVVVCQZn8velcDoX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812566"/>
            <a:ext cx="5252660" cy="262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h6.googleusercontent.com/Xe4vyFngdw6Bcat07FIUz5caFhlkEeGCl47i03_nZJR8e-sfWB3zAWU3cN6z_1Qam4o3BCK9W4ulvA4rNWk-woUF56aqBn_1GSdOZrwQaMjhfmlgP-8LYrgEyW8kn4Yk-Fv19Sz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37" y="3812566"/>
            <a:ext cx="5298832" cy="264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643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X2 : Gliese-581d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: Débruiter l’image afin de faire apparaître la potentielle végétation</a:t>
            </a:r>
            <a:br>
              <a:rPr lang="fr-FR" dirty="0"/>
            </a:br>
            <a:endParaRPr lang="fr-FR" dirty="0"/>
          </a:p>
          <a:p>
            <a:r>
              <a:rPr lang="fr-FR" dirty="0"/>
              <a:t>Utilisation de deux filtres médians et d’une normalisation</a:t>
            </a:r>
          </a:p>
        </p:txBody>
      </p:sp>
      <p:pic>
        <p:nvPicPr>
          <p:cNvPr id="9218" name="Picture 2" descr="https://lh6.googleusercontent.com/jEb5dKXq7N83POd7J4GUmMIh3kaG10d7_JQNMtGRmP-2A7OCkuCLC6GZxkUr43mafyxTRGd1io_UnBByrYNTfcTasz5aNZd16HsfTwW6CjGMNgE2BlbfVLX0WvNSzJrpPf_p5X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990970"/>
            <a:ext cx="4150143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Kh7TpUiE8bvoRGYALocvIgInIxW3UGrP26n4KXnWfnmA4BwZriHvjlQuNUEUHkM9D9VFvCkIxVQXOhrB5AuHUR5IN5Lwlldwiwf5gueQhmrLwHPq70DNAf_ZcDW9JsGvuxfsRGO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0" y="3990971"/>
            <a:ext cx="4981456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485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U1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: Traiter l’image afin de bien distinguer le réseau routier</a:t>
            </a:r>
          </a:p>
          <a:p>
            <a:r>
              <a:rPr lang="fr-FR" dirty="0"/>
              <a:t>Utilisation d’une normalisation puis d’un filtre de Sobel pour les axes principaux</a:t>
            </a:r>
          </a:p>
        </p:txBody>
      </p:sp>
      <p:pic>
        <p:nvPicPr>
          <p:cNvPr id="10242" name="Picture 2" descr="https://lh5.googleusercontent.com/SLNwi0uD_KJ4-OdNP99FZjzkIwkacVi4eIA8cSxXAtUlB3fPJ6n3ci3QaJbQB_23gGBdUg1xhy2r7pz99QBVYCnj0IWl3_k8FwfHrLm1k_gXP11uZRmRS0N80aYOm2hrMB7_Lo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3694234"/>
            <a:ext cx="2339326" cy="286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6.googleusercontent.com/WdJQuom1qgst3wJAQVAJhX__hMd-6Sp1FWqzigsLKTFPh5X0JAOuMQUXs7H9LAoIe0Vc7h_5QL3gwcB5K9szJhI0pkMh-njMXopVddWn8uoYpdP2vJhpecdlVQAgkFI5ZPhhkDN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76" y="3694234"/>
            <a:ext cx="2581089" cy="28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h5.googleusercontent.com/3ttEuJsvWroNgyXtBes6gKOxmd3jGVgP696oxEKV8xV0WHVwz8jCaiq3aeKUKKMy31Adyb-2QiBVnQkouoJ3eZS9iB9rJvqGVzcXQ5AG7rPkmh3IE7SWm9iO7qYziGNocOf7s_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607" y="3694234"/>
            <a:ext cx="26193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12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6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965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U2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: Isoler l’objet non identifié</a:t>
            </a:r>
          </a:p>
          <a:p>
            <a:r>
              <a:rPr lang="fr-FR" dirty="0"/>
              <a:t>Utilisation du filtre de Sobel et seuillage pour ne laisser que les contours</a:t>
            </a:r>
          </a:p>
        </p:txBody>
      </p:sp>
      <p:pic>
        <p:nvPicPr>
          <p:cNvPr id="11266" name="Picture 2" descr="https://lh4.googleusercontent.com/tFyg-FiJYEaagmqU8nzoWe00Z_gEdoQkh1XC9Yg2lOD5v_X5clhZYzl7T4u89oFLzCETa9VFiPIZ-DX8KtrHNdgh5k33-vsW762TUgq-0Zlg1pJPi1pObl--8zsd8nV2DKiDvQ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638184"/>
            <a:ext cx="52959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5.googleusercontent.com/7j9_rb47MjbUw0NHGvAYy1d-GEVzMRv4OOxsBjXnYEP1gVSmVN8DwJ5huCMvZUxUsqfsgV5ObdmaalaD1gh3v6p3jXy8qLyHJE5q8ppDjPKJlV73v4WEX8ogLh9GyZ7IPlNcMq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36" y="3638184"/>
            <a:ext cx="4884852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81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N1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But: Faire apparaitre les contours des images</a:t>
            </a:r>
          </a:p>
          <a:p>
            <a:r>
              <a:rPr lang="fr-FR" dirty="0"/>
              <a:t>Utilisation d’un filtre de Sobel</a:t>
            </a:r>
          </a:p>
        </p:txBody>
      </p:sp>
      <p:pic>
        <p:nvPicPr>
          <p:cNvPr id="12290" name="Picture 2" descr="https://images.discordapp.net/.eJwNyEEOhCAMAMC_8ACKiFD8DUGCRqWE1uxhs39f5zhf9YxLrWoX6bwCbAdnGptmoZFq0ZWoXiX1g3WmG5JIyvtdmjDYaDC4gN7GuEwm4PLWPFvjHFr0cfLeIDztbPRpureqfn8K-yL2.Gi-nglfgRZfb4SJEZgsaqNLGx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39" y="3374021"/>
            <a:ext cx="3252486" cy="325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images.discordapp.net/.eJwNyMsNwyAMANBdGIBviSHbIIJI1MRG2FEOVXdv3_F91D1PtapdZPBqzHZwpblpFpqlN92J-tnKOFhXukwRKXW_Ggobn22CF6TF5xydhRT_FYK30SUXIywBnDc3vpEe1AO7-v4ACiQi6w.3BhGyjz_oVxXJyHGZ0_ST1UEA8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3" y="3374021"/>
            <a:ext cx="3252486" cy="325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153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4508" y="2987747"/>
            <a:ext cx="8144134" cy="863849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24753" y="2860827"/>
            <a:ext cx="2636874" cy="111768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Etienne </a:t>
            </a:r>
            <a:r>
              <a:rPr lang="fr-FR" dirty="0" err="1"/>
              <a:t>Duverney</a:t>
            </a:r>
            <a:endParaRPr lang="fr-FR" dirty="0"/>
          </a:p>
          <a:p>
            <a:r>
              <a:rPr lang="fr-FR" dirty="0"/>
              <a:t>Alexis </a:t>
            </a:r>
            <a:r>
              <a:rPr lang="fr-FR" dirty="0" err="1"/>
              <a:t>Billequin</a:t>
            </a:r>
            <a:endParaRPr lang="fr-FR" dirty="0"/>
          </a:p>
          <a:p>
            <a:r>
              <a:rPr lang="fr-FR" dirty="0"/>
              <a:t>Antoine Caillet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770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0764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hlinkClick r:id="rId2" action="ppaction://hlinksldjump"/>
              </a:rPr>
              <a:t>Mission A1 : Encelade </a:t>
            </a:r>
            <a:endParaRPr lang="fr-FR" dirty="0"/>
          </a:p>
          <a:p>
            <a:r>
              <a:rPr lang="fr-FR" dirty="0">
                <a:hlinkClick r:id="rId3" action="ppaction://hlinksldjump"/>
              </a:rPr>
              <a:t>Mission A2 : Mars</a:t>
            </a:r>
            <a:endParaRPr lang="fr-FR" dirty="0"/>
          </a:p>
          <a:p>
            <a:r>
              <a:rPr lang="fr-FR" dirty="0">
                <a:hlinkClick r:id="rId4" action="ppaction://hlinksldjump"/>
              </a:rPr>
              <a:t>Mission A3 : Europa</a:t>
            </a:r>
            <a:endParaRPr lang="fr-FR" dirty="0"/>
          </a:p>
          <a:p>
            <a:r>
              <a:rPr lang="fr-FR" dirty="0">
                <a:hlinkClick r:id="rId5" action="ppaction://hlinksldjump"/>
              </a:rPr>
              <a:t>Mission A4 : Jupiter</a:t>
            </a:r>
            <a:endParaRPr lang="fr-FR" dirty="0"/>
          </a:p>
          <a:p>
            <a:r>
              <a:rPr lang="fr-FR" dirty="0">
                <a:hlinkClick r:id="rId6" action="ppaction://hlinksldjump"/>
              </a:rPr>
              <a:t>Mission B1 : Gliese-667</a:t>
            </a:r>
            <a:endParaRPr lang="fr-FR" dirty="0"/>
          </a:p>
          <a:p>
            <a:r>
              <a:rPr lang="fr-FR" dirty="0">
                <a:hlinkClick r:id="rId7" action="ppaction://hlinksldjump"/>
              </a:rPr>
              <a:t>Mission B2 : GD-61</a:t>
            </a:r>
            <a:endParaRPr lang="fr-FR" dirty="0"/>
          </a:p>
          <a:p>
            <a:r>
              <a:rPr lang="fr-FR" dirty="0">
                <a:hlinkClick r:id="rId8" action="ppaction://hlinksldjump"/>
              </a:rPr>
              <a:t>Mission B3 : HD-215497</a:t>
            </a:r>
            <a:endParaRPr lang="fr-FR" dirty="0"/>
          </a:p>
          <a:p>
            <a:r>
              <a:rPr lang="fr-FR" dirty="0">
                <a:hlinkClick r:id="rId9" action="ppaction://hlinksldjump"/>
              </a:rPr>
              <a:t>Mission X1 : </a:t>
            </a:r>
            <a:r>
              <a:rPr lang="fr-FR" dirty="0" err="1">
                <a:hlinkClick r:id="rId9" action="ppaction://hlinksldjump"/>
              </a:rPr>
              <a:t>Asellus</a:t>
            </a:r>
            <a:endParaRPr lang="fr-FR" dirty="0"/>
          </a:p>
          <a:p>
            <a:r>
              <a:rPr lang="fr-FR" dirty="0">
                <a:hlinkClick r:id="rId10" action="ppaction://hlinksldjump"/>
              </a:rPr>
              <a:t>Mission X2 : Gliese-581d</a:t>
            </a:r>
            <a:endParaRPr lang="fr-FR" dirty="0"/>
          </a:p>
          <a:p>
            <a:r>
              <a:rPr lang="fr-FR" dirty="0">
                <a:hlinkClick r:id="rId11" action="ppaction://hlinksldjump"/>
              </a:rPr>
              <a:t>Mission U1 : Réseau routier</a:t>
            </a:r>
            <a:endParaRPr lang="fr-FR" dirty="0"/>
          </a:p>
          <a:p>
            <a:r>
              <a:rPr lang="fr-FR" dirty="0">
                <a:hlinkClick r:id="rId12" action="ppaction://hlinksldjump"/>
              </a:rPr>
              <a:t>Mission U2 : OVNI</a:t>
            </a:r>
            <a:endParaRPr lang="fr-FR" dirty="0"/>
          </a:p>
          <a:p>
            <a:r>
              <a:rPr lang="fr-FR" dirty="0">
                <a:hlinkClick r:id="rId13" action="ppaction://hlinksldjump"/>
              </a:rPr>
              <a:t>Mission N1 : Contours</a:t>
            </a:r>
            <a:endParaRPr lang="fr-FR" dirty="0"/>
          </a:p>
          <a:p>
            <a:r>
              <a:rPr lang="fr-FR" dirty="0">
                <a:hlinkClick r:id="rId14" action="ppaction://hlinksldjump"/>
              </a:rPr>
              <a:t>Questions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2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A1 : Encelade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5537233" cy="105622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But : trouver une zone ou atterrir. </a:t>
            </a:r>
          </a:p>
          <a:p>
            <a:r>
              <a:rPr lang="fr-FR" dirty="0"/>
              <a:t>Utilisation d’un seuillage </a:t>
            </a:r>
          </a:p>
          <a:p>
            <a:r>
              <a:rPr lang="fr-FR" dirty="0"/>
              <a:t>Valeur : 190</a:t>
            </a:r>
          </a:p>
          <a:p>
            <a:endParaRPr lang="fr-FR" dirty="0"/>
          </a:p>
        </p:txBody>
      </p:sp>
      <p:pic>
        <p:nvPicPr>
          <p:cNvPr id="1026" name="Picture 2" descr="https://lh3.googleusercontent.com/1276OMwgp3inAb2_MGKM2AvbcAXH4ZgPt47ia8iWeU0BuexK6-GY61zU34N24EiU9v2c5O8C8Dst5m3Fwd4_5fRW4OPaHt-KAv4T7HPi7qkIH5CKTsPm26-qUFgyzw5gqCtkuP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53" y="3393098"/>
            <a:ext cx="37338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mXvz4dAojT3CBUJczZbD6Zc5CEhhmW7ptMggcQEgcEGshGfG_L_Kyg-5508LaC5zoav6lzqXk8OtgDaKOH3qy4WfimPy6fIessUPAraZMTF3yJ6pgifKFQS-KaFe_22waAstx7z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54" y="3398959"/>
            <a:ext cx="3958078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491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A2 : Mars</a:t>
            </a:r>
            <a:br>
              <a:rPr lang="fr-FR" dirty="0"/>
            </a:br>
            <a:endParaRPr lang="fr-FR" dirty="0"/>
          </a:p>
        </p:txBody>
      </p:sp>
      <p:pic>
        <p:nvPicPr>
          <p:cNvPr id="2050" name="Picture 2" descr="https://lh3.googleusercontent.com/-IGoYlBtUlJduqxp8Yk4H0XDheAIewnRk4JIE_eXY4TywaY9Vxkl9ONSNYWhl_uAoi0o78ZyAjzbBXZTfoaWcy1T2p2q03FoMnVpicKJvRe5rxq8cjyUtij23AlVE6sOdySaH5E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644" y="2895324"/>
            <a:ext cx="3819322" cy="28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55784" y="3311908"/>
            <a:ext cx="4911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But : déterminer le taux de gaz dans l’atmosphère.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 histogramme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Moyenne de l’ensemble des niveaux de gris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Valeur trouvée =  55%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11434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027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A3 : Europa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712010"/>
            <a:ext cx="4876417" cy="2117897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But : Mettre en avant les canaux d’eau chaude.</a:t>
            </a:r>
          </a:p>
          <a:p>
            <a:endParaRPr lang="fr-FR" dirty="0"/>
          </a:p>
          <a:p>
            <a:r>
              <a:rPr lang="fr-FR" dirty="0"/>
              <a:t>Utilisation d’un </a:t>
            </a:r>
            <a:br>
              <a:rPr lang="fr-FR" dirty="0"/>
            </a:br>
            <a:r>
              <a:rPr lang="fr-FR" dirty="0"/>
              <a:t>seuillage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Filtre dérivé</a:t>
            </a:r>
          </a:p>
          <a:p>
            <a:endParaRPr lang="fr-FR" dirty="0"/>
          </a:p>
        </p:txBody>
      </p:sp>
      <p:pic>
        <p:nvPicPr>
          <p:cNvPr id="3076" name="Picture 4" descr="https://lh5.googleusercontent.com/icBbtLJnbiehBsMFS4bARz4299K_M-3mav2QmkucCXdHLr0ktSfaj0uIMYgdSGPn3dXwqeYLUDGv84OZP66zOcaLyEQujYrZ_8i72015bVnFUKZ5sZ2c-JogbGiUH9q4RndbO1X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06" y="3412431"/>
            <a:ext cx="4137864" cy="31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-hFYfr3cdSC2WIUYGrPPJgenSdON_ielBO1b0hHX1USiqYVYGof7ZOIPpAj5pos6tWuxTnlEKLDjW_80_ZEJO-wdfuPAefuzy3L6BlaiK0VDs5BmqKGJHaveRRLhsc9jbcguSz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61" y="3412431"/>
            <a:ext cx="41719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88668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419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A4 : Jupiter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96927"/>
          </a:xfrm>
        </p:spPr>
        <p:txBody>
          <a:bodyPr/>
          <a:lstStyle/>
          <a:p>
            <a:r>
              <a:rPr lang="fr-FR" dirty="0"/>
              <a:t>But : Obtenir une photo de bonne qualité.</a:t>
            </a:r>
          </a:p>
          <a:p>
            <a:r>
              <a:rPr lang="fr-FR" dirty="0"/>
              <a:t>Application d’un filtre médian</a:t>
            </a:r>
          </a:p>
          <a:p>
            <a:endParaRPr lang="fr-FR" dirty="0"/>
          </a:p>
        </p:txBody>
      </p:sp>
      <p:pic>
        <p:nvPicPr>
          <p:cNvPr id="4100" name="Picture 4" descr="https://lh6.googleusercontent.com/M-4pNWqLpe3Ah5W567NBGvBZIJdNE20xerAMBHqClDbylQ0cLbttA740qPrQ7DEpJ3SViXSqMG6UavC1DSZu_hx3YG9yysRJsJOrW361hePbx4alM77S3vRTFGiNsHeTzE_KOk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6" y="3287232"/>
            <a:ext cx="5734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5.googleusercontent.com/ECnsm4z-D7lFt29KR58kZl6kGfyVrVku2pP479vtOj-cQDHpcmMYERhCOfVWZZSxgSm_QuadRh9p0eof4-zNbpVTLfAipjFFtetkIaCpjfCP0K2QLYWzBXMPYYFFRIhg4xWYpCK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70" y="3287232"/>
            <a:ext cx="57529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13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B1 : Gliese-667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44173"/>
          </a:xfrm>
        </p:spPr>
        <p:txBody>
          <a:bodyPr/>
          <a:lstStyle/>
          <a:p>
            <a:r>
              <a:rPr lang="fr-FR" dirty="0"/>
              <a:t>But : Faire apparaître l’atmosphère de la planète</a:t>
            </a:r>
          </a:p>
          <a:p>
            <a:endParaRPr lang="fr-FR" dirty="0"/>
          </a:p>
          <a:p>
            <a:r>
              <a:rPr lang="fr-FR" dirty="0"/>
              <a:t>Utilisation d’une égalisation</a:t>
            </a:r>
          </a:p>
        </p:txBody>
      </p:sp>
      <p:pic>
        <p:nvPicPr>
          <p:cNvPr id="5122" name="Picture 2" descr="https://lh6.googleusercontent.com/axLnofUhaWFFjh6gq4yc29knzJC_hADHg0LHuWajmW4AKSJJcDXhfuJ4mXoLfZNFYQSXGoucce6J63esat8FNJ1xt08PZRoFk3uyg3lVnlx8Cr6tbCciZqwbARx9mwDVQO1Il9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76" y="3681046"/>
            <a:ext cx="39147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ZIIC7NsVeTvRz00NMTXJDFZo23Uze4hp2uczZ7iTYmkaxFAor50E1jT-56C4BofWxKiWLvCUc5eJLCcruQS2Gby0tNJoiNolYlL__Bw6xmjKQzQRK8u3pW5LrmASehfXgsQAdXk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57" y="3681046"/>
            <a:ext cx="39338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346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B2 : GD-61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: Rendre plus visible GD-61</a:t>
            </a:r>
            <a:br>
              <a:rPr lang="fr-FR" dirty="0"/>
            </a:br>
            <a:endParaRPr lang="fr-FR" dirty="0"/>
          </a:p>
          <a:p>
            <a:r>
              <a:rPr lang="fr-FR" dirty="0"/>
              <a:t>Utilisation d’une normalisation</a:t>
            </a:r>
          </a:p>
        </p:txBody>
      </p:sp>
      <p:pic>
        <p:nvPicPr>
          <p:cNvPr id="6146" name="Picture 2" descr="https://lh5.googleusercontent.com/p7q-boSSVH0zom08VkISTHrk27tPQkiIMwjE-IDW1-wwaFAcfX96vDRF1yle4gLQg1M9sVxfWkCcXKMRdhf8UfSxk3CyM39DCqX3abdcn5XAVCvg0iJCg34jr8v_uEI7o3pxhw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549891"/>
            <a:ext cx="4014071" cy="301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5.googleusercontent.com/dQHRmu43C5U_oUvmwwFOfTVRV4Gso8b1wE9jls9D11hrRO2BDRNyTxjN7rkMvLY3aYLtxNM-YbBD1HZe07WcU97jjU_B1cEsyY4waJo8iNB-7Pwh-02Ma4sXEGl42gfI12VmrYh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755" y="3547436"/>
            <a:ext cx="4779353" cy="301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746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B3 : HD-215497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fr-FR" dirty="0"/>
              <a:t>But : Séparer en 4 parties distinctes les zones de la planète pour distinguer les températures</a:t>
            </a:r>
          </a:p>
          <a:p>
            <a:r>
              <a:rPr lang="fr-FR" dirty="0"/>
              <a:t>Utilisation de seuillage multiples</a:t>
            </a:r>
            <a:br>
              <a:rPr lang="fr-FR" dirty="0"/>
            </a:br>
            <a:endParaRPr lang="fr-FR" dirty="0"/>
          </a:p>
        </p:txBody>
      </p:sp>
      <p:pic>
        <p:nvPicPr>
          <p:cNvPr id="7172" name="Picture 4" descr="https://lh3.googleusercontent.com/CIQfIOhN4_Iw668oWsdCtZfSPq9jLtM6hGPzQvi78_1DTPL_6V1d5bYpG56YNqvT4Obr1cZXFz2LE6OMn_Fp-H3p2AHOaFLfkv5KSy7RKhS13ecoxEykZkIhTDdmTv2y9bMqiX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616569"/>
            <a:ext cx="40671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4.googleusercontent.com/da-70fbh9crnwAped4Va0hhn3AqwYDMKyxZSLJz-nY2FaUuy26PZmVUY_dZBB6UtzQpQGGzNgSksIs4L9TkYXeJeCfqSML2UB2bKM9i5MIoke98NvJd_lFWwz5nA-c7ckOmqb4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962" y="3616569"/>
            <a:ext cx="4038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4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152</TotalTime>
  <Words>453</Words>
  <Application>Microsoft Office PowerPoint</Application>
  <PresentationFormat>Grand écran</PresentationFormat>
  <Paragraphs>110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Berlin</vt:lpstr>
      <vt:lpstr>Projet Exolife</vt:lpstr>
      <vt:lpstr>Sommaire</vt:lpstr>
      <vt:lpstr>Mission A1 : Encelade  </vt:lpstr>
      <vt:lpstr>Mission A2 : Mars </vt:lpstr>
      <vt:lpstr>Mission A3 : Europa </vt:lpstr>
      <vt:lpstr>Mission A4 : Jupiter </vt:lpstr>
      <vt:lpstr>Mission B1 : Gliese-667 </vt:lpstr>
      <vt:lpstr>Mission B2 : GD-61 </vt:lpstr>
      <vt:lpstr>Mission B3 : HD-215497 </vt:lpstr>
      <vt:lpstr>Mission X1 : Asellus </vt:lpstr>
      <vt:lpstr>Mission X2 : Gliese-581d </vt:lpstr>
      <vt:lpstr>Mission U1  </vt:lpstr>
      <vt:lpstr>Mission U2 </vt:lpstr>
      <vt:lpstr>Mission N1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Exolife</dc:title>
  <dc:creator>CAILLET ANTOINE</dc:creator>
  <cp:lastModifiedBy>CAILLET ANTOINE</cp:lastModifiedBy>
  <cp:revision>22</cp:revision>
  <dcterms:created xsi:type="dcterms:W3CDTF">2017-03-20T08:25:58Z</dcterms:created>
  <dcterms:modified xsi:type="dcterms:W3CDTF">2017-03-20T11:10:09Z</dcterms:modified>
</cp:coreProperties>
</file>