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888" y="10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2C52-695C-46A9-9412-2557E544C386}" type="datetimeFigureOut">
              <a:rPr lang="fr-FR" smtClean="0"/>
              <a:pPr/>
              <a:t>17/02/2015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2370-E2F1-418A-B3D4-5D4E39D3B4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2C52-695C-46A9-9412-2557E544C386}" type="datetimeFigureOut">
              <a:rPr lang="fr-FR" smtClean="0"/>
              <a:pPr/>
              <a:t>17/02/2015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2370-E2F1-418A-B3D4-5D4E39D3B4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2C52-695C-46A9-9412-2557E544C386}" type="datetimeFigureOut">
              <a:rPr lang="fr-FR" smtClean="0"/>
              <a:pPr/>
              <a:t>17/02/2015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2370-E2F1-418A-B3D4-5D4E39D3B4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2C52-695C-46A9-9412-2557E544C386}" type="datetimeFigureOut">
              <a:rPr lang="fr-FR" smtClean="0"/>
              <a:pPr/>
              <a:t>17/02/2015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2370-E2F1-418A-B3D4-5D4E39D3B4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2C52-695C-46A9-9412-2557E544C386}" type="datetimeFigureOut">
              <a:rPr lang="fr-FR" smtClean="0"/>
              <a:pPr/>
              <a:t>17/02/2015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2370-E2F1-418A-B3D4-5D4E39D3B4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2C52-695C-46A9-9412-2557E544C386}" type="datetimeFigureOut">
              <a:rPr lang="fr-FR" smtClean="0"/>
              <a:pPr/>
              <a:t>17/02/2015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2370-E2F1-418A-B3D4-5D4E39D3B4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2C52-695C-46A9-9412-2557E544C386}" type="datetimeFigureOut">
              <a:rPr lang="fr-FR" smtClean="0"/>
              <a:pPr/>
              <a:t>17/02/2015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2370-E2F1-418A-B3D4-5D4E39D3B4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2C52-695C-46A9-9412-2557E544C386}" type="datetimeFigureOut">
              <a:rPr lang="fr-FR" smtClean="0"/>
              <a:pPr/>
              <a:t>17/02/2015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2370-E2F1-418A-B3D4-5D4E39D3B4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2C52-695C-46A9-9412-2557E544C386}" type="datetimeFigureOut">
              <a:rPr lang="fr-FR" smtClean="0"/>
              <a:pPr/>
              <a:t>17/02/2015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2370-E2F1-418A-B3D4-5D4E39D3B4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2C52-695C-46A9-9412-2557E544C386}" type="datetimeFigureOut">
              <a:rPr lang="fr-FR" smtClean="0"/>
              <a:pPr/>
              <a:t>17/02/2015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2370-E2F1-418A-B3D4-5D4E39D3B4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2C52-695C-46A9-9412-2557E544C386}" type="datetimeFigureOut">
              <a:rPr lang="fr-FR" smtClean="0"/>
              <a:pPr/>
              <a:t>17/02/2015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2370-E2F1-418A-B3D4-5D4E39D3B4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E2C52-695C-46A9-9412-2557E544C386}" type="datetimeFigureOut">
              <a:rPr lang="fr-FR" smtClean="0"/>
              <a:pPr/>
              <a:t>17/02/2015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2370-E2F1-418A-B3D4-5D4E39D3B4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au 28"/>
          <p:cNvGraphicFramePr>
            <a:graphicFrameLocks noGrp="1"/>
          </p:cNvGraphicFramePr>
          <p:nvPr/>
        </p:nvGraphicFramePr>
        <p:xfrm>
          <a:off x="755577" y="980728"/>
          <a:ext cx="5400600" cy="2808312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152127"/>
                <a:gridCol w="1368152"/>
                <a:gridCol w="1728192"/>
                <a:gridCol w="1152129"/>
              </a:tblGrid>
              <a:tr h="280831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à coins arrondis 3"/>
          <p:cNvSpPr/>
          <p:nvPr/>
        </p:nvSpPr>
        <p:spPr>
          <a:xfrm>
            <a:off x="899592" y="1484784"/>
            <a:ext cx="86409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Mesh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899592" y="2204864"/>
            <a:ext cx="86409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BSH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2187165" y="1484784"/>
            <a:ext cx="86409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Voxel</a:t>
            </a:r>
            <a:r>
              <a:rPr lang="fr-FR" dirty="0" smtClean="0"/>
              <a:t> </a:t>
            </a:r>
            <a:r>
              <a:rPr lang="fr-FR" dirty="0" err="1" smtClean="0"/>
              <a:t>Grid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605453" y="1484784"/>
            <a:ext cx="1110563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SVO</a:t>
            </a:r>
          </a:p>
          <a:p>
            <a:pPr algn="ctr"/>
            <a:r>
              <a:rPr lang="fr-FR" sz="1200" dirty="0" smtClean="0"/>
              <a:t>Pointer </a:t>
            </a:r>
            <a:r>
              <a:rPr lang="fr-FR" sz="1200" dirty="0" err="1" smtClean="0"/>
              <a:t>only</a:t>
            </a:r>
            <a:endParaRPr lang="fr-FR" sz="12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5170924" y="1484784"/>
            <a:ext cx="822531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DAG</a:t>
            </a:r>
            <a:endParaRPr lang="fr-FR" dirty="0"/>
          </a:p>
        </p:txBody>
      </p:sp>
      <p:sp>
        <p:nvSpPr>
          <p:cNvPr id="10" name="Flèche droite 9"/>
          <p:cNvSpPr/>
          <p:nvPr/>
        </p:nvSpPr>
        <p:spPr>
          <a:xfrm>
            <a:off x="1831504" y="1772816"/>
            <a:ext cx="2922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3136603" y="1772816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>
            <a:off x="4773735" y="1772816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3364490" y="2492896"/>
            <a:ext cx="108012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SVO</a:t>
            </a:r>
          </a:p>
          <a:p>
            <a:pPr algn="ctr"/>
            <a:r>
              <a:rPr lang="fr-FR" sz="1200" dirty="0" err="1" smtClean="0"/>
              <a:t>Mask</a:t>
            </a:r>
            <a:r>
              <a:rPr lang="fr-FR" sz="1200" dirty="0" smtClean="0"/>
              <a:t>-index</a:t>
            </a:r>
            <a:endParaRPr lang="fr-FR" sz="12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3851920" y="3212976"/>
            <a:ext cx="1008112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SVO</a:t>
            </a:r>
          </a:p>
          <a:p>
            <a:pPr algn="ctr"/>
            <a:r>
              <a:rPr lang="fr-FR" sz="1200" smtClean="0"/>
              <a:t>Breadth</a:t>
            </a:r>
            <a:r>
              <a:rPr lang="fr-FR" sz="1200" dirty="0" smtClean="0"/>
              <a:t> </a:t>
            </a:r>
            <a:r>
              <a:rPr lang="fr-FR" sz="1200" dirty="0" smtClean="0"/>
              <a:t>first</a:t>
            </a:r>
            <a:endParaRPr lang="fr-FR" sz="1200" dirty="0"/>
          </a:p>
        </p:txBody>
      </p:sp>
      <p:sp>
        <p:nvSpPr>
          <p:cNvPr id="32" name="ZoneTexte 31"/>
          <p:cNvSpPr txBox="1"/>
          <p:nvPr/>
        </p:nvSpPr>
        <p:spPr>
          <a:xfrm>
            <a:off x="827584" y="980728"/>
            <a:ext cx="10081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fr-FR" sz="10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50" dirty="0" err="1" smtClean="0">
                <a:latin typeface="Consolas" pitchFamily="49" charset="0"/>
                <a:cs typeface="Consolas" pitchFamily="49" charset="0"/>
              </a:rPr>
              <a:t>Mesh</a:t>
            </a:r>
            <a:r>
              <a:rPr lang="fr-FR" sz="10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fr-FR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fr-FR" sz="10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50" dirty="0" err="1" smtClean="0">
                <a:latin typeface="Consolas" pitchFamily="49" charset="0"/>
                <a:cs typeface="Consolas" pitchFamily="49" charset="0"/>
              </a:rPr>
              <a:t>Node</a:t>
            </a:r>
            <a:r>
              <a:rPr lang="fr-FR" sz="1050" dirty="0" smtClean="0">
                <a:latin typeface="Consolas" pitchFamily="49" charset="0"/>
                <a:cs typeface="Consolas" pitchFamily="49" charset="0"/>
              </a:rPr>
              <a:t>;</a:t>
            </a:r>
            <a:endParaRPr lang="fr-FR" sz="10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933992" y="980728"/>
            <a:ext cx="13681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fr-FR" sz="10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50" dirty="0" err="1" smtClean="0">
                <a:latin typeface="Consolas" pitchFamily="49" charset="0"/>
                <a:cs typeface="Consolas" pitchFamily="49" charset="0"/>
              </a:rPr>
              <a:t>VoxelGrid</a:t>
            </a:r>
            <a:r>
              <a:rPr lang="fr-FR" sz="1050" dirty="0" smtClean="0">
                <a:latin typeface="Consolas" pitchFamily="49" charset="0"/>
                <a:cs typeface="Consolas" pitchFamily="49" charset="0"/>
              </a:rPr>
              <a:t>;</a:t>
            </a:r>
            <a:endParaRPr lang="fr-FR" sz="10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3590176" y="980728"/>
            <a:ext cx="13681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fr-FR" sz="10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50" dirty="0" err="1" smtClean="0">
                <a:latin typeface="Consolas" pitchFamily="49" charset="0"/>
                <a:cs typeface="Consolas" pitchFamily="49" charset="0"/>
              </a:rPr>
              <a:t>Octree</a:t>
            </a:r>
            <a:r>
              <a:rPr lang="fr-FR" sz="1050" dirty="0" smtClean="0">
                <a:latin typeface="Consolas" pitchFamily="49" charset="0"/>
                <a:cs typeface="Consolas" pitchFamily="49" charset="0"/>
              </a:rPr>
              <a:t>;</a:t>
            </a:r>
            <a:endParaRPr lang="fr-FR" sz="10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4948666" y="980728"/>
            <a:ext cx="13681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fr-FR" sz="10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50" dirty="0" err="1" smtClean="0">
                <a:latin typeface="Consolas" pitchFamily="49" charset="0"/>
                <a:cs typeface="Consolas" pitchFamily="49" charset="0"/>
              </a:rPr>
              <a:t>VoxelDAG</a:t>
            </a:r>
            <a:r>
              <a:rPr lang="fr-FR" sz="1050" dirty="0" smtClean="0">
                <a:latin typeface="Consolas" pitchFamily="49" charset="0"/>
                <a:cs typeface="Consolas" pitchFamily="49" charset="0"/>
              </a:rPr>
              <a:t>;</a:t>
            </a:r>
            <a:endParaRPr lang="fr-FR" sz="10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Double flèche verticale 18"/>
          <p:cNvSpPr/>
          <p:nvPr/>
        </p:nvSpPr>
        <p:spPr>
          <a:xfrm>
            <a:off x="3851920" y="2228850"/>
            <a:ext cx="144016" cy="238125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Double flèche verticale 20"/>
          <p:cNvSpPr/>
          <p:nvPr/>
        </p:nvSpPr>
        <p:spPr>
          <a:xfrm>
            <a:off x="4499992" y="2232025"/>
            <a:ext cx="144016" cy="958850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gauche 23"/>
          <p:cNvSpPr/>
          <p:nvPr/>
        </p:nvSpPr>
        <p:spPr>
          <a:xfrm>
            <a:off x="1800225" y="1556792"/>
            <a:ext cx="338138" cy="14401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 gauche 26"/>
          <p:cNvSpPr/>
          <p:nvPr/>
        </p:nvSpPr>
        <p:spPr>
          <a:xfrm>
            <a:off x="3100388" y="1556792"/>
            <a:ext cx="457200" cy="14401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lèche courbée vers le bas 37"/>
          <p:cNvSpPr/>
          <p:nvPr/>
        </p:nvSpPr>
        <p:spPr>
          <a:xfrm flipH="1">
            <a:off x="2915816" y="1240182"/>
            <a:ext cx="2448272" cy="216024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27584" y="2924944"/>
            <a:ext cx="1296144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lèche gauche 39"/>
          <p:cNvSpPr/>
          <p:nvPr/>
        </p:nvSpPr>
        <p:spPr>
          <a:xfrm>
            <a:off x="899592" y="3501008"/>
            <a:ext cx="288032" cy="144016"/>
          </a:xfrm>
          <a:prstGeom prst="leftArrow">
            <a:avLst>
              <a:gd name="adj1" fmla="val 43387"/>
              <a:gd name="adj2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lèche droite 40"/>
          <p:cNvSpPr/>
          <p:nvPr/>
        </p:nvSpPr>
        <p:spPr>
          <a:xfrm>
            <a:off x="919162" y="2996952"/>
            <a:ext cx="268461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Double flèche verticale 41"/>
          <p:cNvSpPr/>
          <p:nvPr/>
        </p:nvSpPr>
        <p:spPr>
          <a:xfrm rot="5400000">
            <a:off x="968425" y="3181226"/>
            <a:ext cx="144016" cy="288032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1187624" y="2970054"/>
            <a:ext cx="11521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smtClean="0"/>
              <a:t>Structural pipeline</a:t>
            </a:r>
            <a:endParaRPr lang="fr-FR" sz="700" b="1" dirty="0"/>
          </a:p>
        </p:txBody>
      </p:sp>
      <p:sp>
        <p:nvSpPr>
          <p:cNvPr id="44" name="ZoneTexte 43"/>
          <p:cNvSpPr txBox="1"/>
          <p:nvPr/>
        </p:nvSpPr>
        <p:spPr>
          <a:xfrm>
            <a:off x="1187624" y="3212976"/>
            <a:ext cx="11521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err="1" smtClean="0"/>
              <a:t>Encoding</a:t>
            </a:r>
            <a:endParaRPr lang="fr-FR" sz="700" b="1" dirty="0"/>
          </a:p>
        </p:txBody>
      </p:sp>
      <p:sp>
        <p:nvSpPr>
          <p:cNvPr id="45" name="ZoneTexte 44"/>
          <p:cNvSpPr txBox="1"/>
          <p:nvPr/>
        </p:nvSpPr>
        <p:spPr>
          <a:xfrm>
            <a:off x="1187624" y="3467667"/>
            <a:ext cx="11521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err="1" smtClean="0"/>
              <a:t>Rendering</a:t>
            </a:r>
            <a:r>
              <a:rPr lang="fr-FR" sz="700" b="1" dirty="0" smtClean="0"/>
              <a:t> pipeline</a:t>
            </a:r>
            <a:endParaRPr lang="fr-FR" sz="7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33</Words>
  <Application>Microsoft Office PowerPoint</Application>
  <PresentationFormat>Affichage à l'écran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Etienne</dc:creator>
  <cp:lastModifiedBy>Etienne</cp:lastModifiedBy>
  <cp:revision>55</cp:revision>
  <dcterms:created xsi:type="dcterms:W3CDTF">2015-02-16T21:31:29Z</dcterms:created>
  <dcterms:modified xsi:type="dcterms:W3CDTF">2015-02-17T18:52:48Z</dcterms:modified>
</cp:coreProperties>
</file>