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6" r:id="rId7"/>
    <p:sldId id="262" r:id="rId8"/>
    <p:sldId id="263" r:id="rId9"/>
    <p:sldId id="264" r:id="rId10"/>
    <p:sldId id="268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DEA7-74B5-471C-821F-4935DF9D1E3D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E4B8-61F3-46AC-806F-C2C8A0B563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DEA7-74B5-471C-821F-4935DF9D1E3D}" type="datetimeFigureOut">
              <a:rPr lang="fr-FR" smtClean="0"/>
              <a:pPr/>
              <a:t>17/02/2015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E4B8-61F3-46AC-806F-C2C8A0B5636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High </a:t>
            </a:r>
            <a:r>
              <a:rPr lang="fr-FR" dirty="0" err="1" smtClean="0"/>
              <a:t>Resolution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Sparse</a:t>
            </a:r>
            <a:r>
              <a:rPr lang="fr-FR" dirty="0" smtClean="0"/>
              <a:t> </a:t>
            </a:r>
            <a:r>
              <a:rPr lang="fr-FR" dirty="0" err="1" smtClean="0"/>
              <a:t>Voxel</a:t>
            </a:r>
            <a:r>
              <a:rPr lang="fr-FR" dirty="0" smtClean="0"/>
              <a:t> </a:t>
            </a:r>
            <a:r>
              <a:rPr lang="fr-FR" dirty="0" err="1" smtClean="0"/>
              <a:t>DAGs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Etienne </a:t>
            </a:r>
            <a:r>
              <a:rPr lang="fr-FR" dirty="0" err="1" smtClean="0"/>
              <a:t>Ferrier</a:t>
            </a:r>
            <a:r>
              <a:rPr lang="fr-FR" dirty="0" smtClean="0"/>
              <a:t> and </a:t>
            </a:r>
            <a:r>
              <a:rPr lang="fr-FR" dirty="0" err="1" smtClean="0"/>
              <a:t>Nikolai</a:t>
            </a:r>
            <a:r>
              <a:rPr lang="fr-FR" dirty="0" smtClean="0"/>
              <a:t> Morin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Implementation</a:t>
            </a:r>
            <a:endParaRPr lang="fr-FR" dirty="0"/>
          </a:p>
        </p:txBody>
      </p:sp>
      <p:pic>
        <p:nvPicPr>
          <p:cNvPr id="4" name="Espace réservé du contenu 3" descr="ClassGrap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29312"/>
            <a:ext cx="8229599" cy="4267739"/>
          </a:xfrm>
        </p:spPr>
      </p:pic>
      <p:sp>
        <p:nvSpPr>
          <p:cNvPr id="5" name="ZoneTexte 4"/>
          <p:cNvSpPr txBox="1"/>
          <p:nvPr/>
        </p:nvSpPr>
        <p:spPr>
          <a:xfrm>
            <a:off x="3635896" y="6021288"/>
            <a:ext cx="141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Our pipeline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Memory </a:t>
            </a:r>
            <a:r>
              <a:rPr lang="fr-FR" dirty="0" err="1" smtClean="0"/>
              <a:t>Comparison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 128</a:t>
            </a:r>
            <a:r>
              <a:rPr lang="fr-FR" baseline="30000" dirty="0" smtClean="0"/>
              <a:t>3</a:t>
            </a:r>
            <a:r>
              <a:rPr lang="fr-FR" dirty="0" smtClean="0"/>
              <a:t> rhino : </a:t>
            </a:r>
            <a:endParaRPr lang="fr-FR" baseline="30000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/>
        </p:nvGraphicFramePr>
        <p:xfrm>
          <a:off x="1691680" y="2276872"/>
          <a:ext cx="5486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Encoding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Memory size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Voxel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grid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262 </a:t>
                      </a:r>
                      <a:r>
                        <a:rPr lang="fr-FR" dirty="0" err="1" smtClean="0"/>
                        <a:t>kB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SVO Basic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180 </a:t>
                      </a:r>
                      <a:r>
                        <a:rPr lang="fr-FR" dirty="0" err="1" smtClean="0"/>
                        <a:t>kB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SVO </a:t>
                      </a:r>
                      <a:r>
                        <a:rPr lang="fr-FR" dirty="0" err="1" smtClean="0"/>
                        <a:t>Breadth</a:t>
                      </a:r>
                      <a:r>
                        <a:rPr lang="fr-FR" dirty="0" smtClean="0"/>
                        <a:t> first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2.6 </a:t>
                      </a:r>
                      <a:r>
                        <a:rPr lang="fr-FR" dirty="0" err="1" smtClean="0"/>
                        <a:t>kB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SVO </a:t>
                      </a:r>
                      <a:r>
                        <a:rPr lang="fr-FR" dirty="0" err="1" smtClean="0"/>
                        <a:t>Mask</a:t>
                      </a:r>
                      <a:r>
                        <a:rPr lang="fr-FR" dirty="0" smtClean="0"/>
                        <a:t>-pointer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5.6 </a:t>
                      </a:r>
                      <a:r>
                        <a:rPr lang="fr-FR" dirty="0" err="1" smtClean="0"/>
                        <a:t>kB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DAG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3.3 </a:t>
                      </a:r>
                      <a:r>
                        <a:rPr lang="fr-FR" dirty="0" err="1" smtClean="0"/>
                        <a:t>kB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 descr="128rhin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4509120"/>
            <a:ext cx="3096057" cy="2038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Presentation</a:t>
            </a:r>
            <a:r>
              <a:rPr lang="fr-FR" dirty="0" smtClean="0"/>
              <a:t> 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Paper</a:t>
            </a:r>
            <a:r>
              <a:rPr lang="fr-FR" dirty="0" smtClean="0"/>
              <a:t> </a:t>
            </a:r>
            <a:r>
              <a:rPr lang="fr-FR" dirty="0" err="1" smtClean="0"/>
              <a:t>summary</a:t>
            </a:r>
            <a:r>
              <a:rPr lang="fr-FR" dirty="0" smtClean="0"/>
              <a:t> (</a:t>
            </a:r>
            <a:r>
              <a:rPr lang="fr-FR" dirty="0" err="1" smtClean="0"/>
              <a:t>demo</a:t>
            </a:r>
            <a:r>
              <a:rPr lang="fr-FR" dirty="0" smtClean="0"/>
              <a:t> </a:t>
            </a:r>
            <a:r>
              <a:rPr lang="fr-FR" dirty="0" err="1" smtClean="0"/>
              <a:t>result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 smtClean="0"/>
              <a:t>Storage and </a:t>
            </a:r>
            <a:r>
              <a:rPr lang="fr-FR" dirty="0" err="1" smtClean="0"/>
              <a:t>traversal</a:t>
            </a:r>
            <a:endParaRPr lang="fr-FR" dirty="0" smtClean="0"/>
          </a:p>
          <a:p>
            <a:pPr lvl="1"/>
            <a:r>
              <a:rPr lang="fr-FR" dirty="0" err="1" smtClean="0"/>
              <a:t>Voxel</a:t>
            </a:r>
            <a:r>
              <a:rPr lang="fr-FR" dirty="0" smtClean="0"/>
              <a:t> </a:t>
            </a:r>
            <a:r>
              <a:rPr lang="fr-FR" dirty="0" err="1" smtClean="0"/>
              <a:t>grid</a:t>
            </a:r>
            <a:endParaRPr lang="fr-FR" dirty="0" smtClean="0"/>
          </a:p>
          <a:p>
            <a:pPr lvl="1"/>
            <a:r>
              <a:rPr lang="fr-FR" dirty="0" err="1" smtClean="0"/>
              <a:t>Octree</a:t>
            </a:r>
            <a:r>
              <a:rPr lang="fr-FR" dirty="0" smtClean="0"/>
              <a:t> (</a:t>
            </a:r>
            <a:r>
              <a:rPr lang="fr-FR" dirty="0" err="1" smtClean="0"/>
              <a:t>demo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r>
              <a:rPr lang="fr-FR" dirty="0"/>
              <a:t> </a:t>
            </a:r>
            <a:r>
              <a:rPr lang="fr-FR" dirty="0" smtClean="0"/>
              <a:t>&amp; </a:t>
            </a:r>
            <a:r>
              <a:rPr lang="fr-FR" dirty="0" err="1" smtClean="0"/>
              <a:t>memory</a:t>
            </a:r>
            <a:r>
              <a:rPr lang="fr-FR" dirty="0" smtClean="0"/>
              <a:t> </a:t>
            </a:r>
            <a:r>
              <a:rPr lang="fr-FR" dirty="0" err="1" smtClean="0"/>
              <a:t>ideal</a:t>
            </a:r>
            <a:r>
              <a:rPr lang="fr-FR" dirty="0" smtClean="0"/>
              <a:t>/</a:t>
            </a:r>
            <a:r>
              <a:rPr lang="fr-FR" dirty="0" err="1" smtClean="0"/>
              <a:t>actual</a:t>
            </a:r>
            <a:r>
              <a:rPr lang="fr-FR" dirty="0" smtClean="0"/>
              <a:t> on </a:t>
            </a:r>
            <a:r>
              <a:rPr lang="fr-FR" dirty="0" err="1" smtClean="0"/>
              <a:t>slide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DAG (</a:t>
            </a:r>
            <a:r>
              <a:rPr lang="fr-FR" dirty="0" err="1" smtClean="0"/>
              <a:t>demo</a:t>
            </a:r>
            <a:r>
              <a:rPr lang="fr-FR" dirty="0" smtClean="0"/>
              <a:t> </a:t>
            </a:r>
            <a:r>
              <a:rPr lang="fr-FR" dirty="0" err="1" smtClean="0"/>
              <a:t>color</a:t>
            </a:r>
            <a:r>
              <a:rPr lang="fr-FR" dirty="0" smtClean="0"/>
              <a:t> &amp; </a:t>
            </a:r>
            <a:r>
              <a:rPr lang="fr-FR" dirty="0" err="1" smtClean="0"/>
              <a:t>memory</a:t>
            </a:r>
            <a:r>
              <a:rPr lang="fr-FR" dirty="0" smtClean="0"/>
              <a:t> </a:t>
            </a:r>
            <a:r>
              <a:rPr lang="fr-FR" dirty="0" err="1" smtClean="0"/>
              <a:t>ideal</a:t>
            </a:r>
            <a:r>
              <a:rPr lang="fr-FR" dirty="0" smtClean="0"/>
              <a:t>/</a:t>
            </a:r>
            <a:r>
              <a:rPr lang="fr-FR" dirty="0" err="1" smtClean="0"/>
              <a:t>actual</a:t>
            </a:r>
            <a:r>
              <a:rPr lang="fr-FR" dirty="0" smtClean="0"/>
              <a:t> on </a:t>
            </a:r>
            <a:r>
              <a:rPr lang="fr-FR" dirty="0" err="1" smtClean="0"/>
              <a:t>slide</a:t>
            </a:r>
            <a:r>
              <a:rPr lang="fr-FR" dirty="0" smtClean="0"/>
              <a:t>)</a:t>
            </a:r>
          </a:p>
          <a:p>
            <a:r>
              <a:rPr lang="fr-FR" dirty="0" smtClean="0"/>
              <a:t>Conversion </a:t>
            </a:r>
            <a:r>
              <a:rPr lang="fr-FR" dirty="0" err="1" smtClean="0"/>
              <a:t>algorithm</a:t>
            </a:r>
            <a:endParaRPr lang="fr-FR" dirty="0" smtClean="0"/>
          </a:p>
          <a:p>
            <a:r>
              <a:rPr lang="fr-FR" dirty="0" err="1" smtClean="0"/>
              <a:t>Comparison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Paper</a:t>
            </a:r>
            <a:r>
              <a:rPr lang="fr-FR" dirty="0" smtClean="0"/>
              <a:t> </a:t>
            </a:r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r>
              <a:rPr lang="fr-FR" dirty="0" smtClean="0"/>
              <a:t> : Alternative </a:t>
            </a:r>
            <a:r>
              <a:rPr lang="fr-FR" dirty="0" err="1" smtClean="0"/>
              <a:t>scene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Objective : Encode and </a:t>
            </a:r>
            <a:r>
              <a:rPr lang="fr-FR" dirty="0" err="1" smtClean="0"/>
              <a:t>manipulate</a:t>
            </a:r>
            <a:r>
              <a:rPr lang="fr-FR" dirty="0" smtClean="0"/>
              <a:t> </a:t>
            </a:r>
            <a:r>
              <a:rPr lang="fr-FR" dirty="0" err="1" smtClean="0"/>
              <a:t>huge</a:t>
            </a:r>
            <a:r>
              <a:rPr lang="fr-FR" dirty="0" smtClean="0"/>
              <a:t> </a:t>
            </a:r>
            <a:r>
              <a:rPr lang="fr-FR" dirty="0" err="1" smtClean="0"/>
              <a:t>voxel</a:t>
            </a:r>
            <a:r>
              <a:rPr lang="fr-FR" dirty="0" smtClean="0"/>
              <a:t> </a:t>
            </a:r>
            <a:r>
              <a:rPr lang="fr-FR" dirty="0" err="1" smtClean="0"/>
              <a:t>scenes</a:t>
            </a:r>
            <a:r>
              <a:rPr lang="fr-FR" dirty="0" smtClean="0"/>
              <a:t>.</a:t>
            </a:r>
            <a:endParaRPr lang="fr-FR" b="1" dirty="0" smtClean="0"/>
          </a:p>
        </p:txBody>
      </p:sp>
      <p:pic>
        <p:nvPicPr>
          <p:cNvPr id="4" name="Image 3" descr="Cita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0231" y="4005064"/>
            <a:ext cx="8387905" cy="179833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67544" y="623731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Resolution</a:t>
            </a:r>
            <a:r>
              <a:rPr lang="fr-FR" dirty="0" smtClean="0">
                <a:solidFill>
                  <a:schemeClr val="tx2"/>
                </a:solidFill>
              </a:rPr>
              <a:t> : 128K</a:t>
            </a:r>
            <a:r>
              <a:rPr lang="fr-FR" baseline="30000" dirty="0" smtClean="0">
                <a:solidFill>
                  <a:schemeClr val="tx2"/>
                </a:solidFill>
              </a:rPr>
              <a:t>3   </a:t>
            </a:r>
            <a:r>
              <a:rPr lang="fr-FR" dirty="0" smtClean="0">
                <a:solidFill>
                  <a:schemeClr val="tx2"/>
                </a:solidFill>
              </a:rPr>
              <a:t> |    </a:t>
            </a:r>
            <a:r>
              <a:rPr lang="fr-FR" dirty="0" err="1" smtClean="0">
                <a:solidFill>
                  <a:schemeClr val="tx2"/>
                </a:solidFill>
              </a:rPr>
              <a:t>Voxel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Octree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mem</a:t>
            </a:r>
            <a:r>
              <a:rPr lang="fr-FR" dirty="0" smtClean="0">
                <a:solidFill>
                  <a:schemeClr val="tx2"/>
                </a:solidFill>
              </a:rPr>
              <a:t>. size : 5.1GB   |   DAG </a:t>
            </a:r>
            <a:r>
              <a:rPr lang="fr-FR" dirty="0" err="1" smtClean="0">
                <a:solidFill>
                  <a:schemeClr val="tx2"/>
                </a:solidFill>
              </a:rPr>
              <a:t>mem</a:t>
            </a:r>
            <a:r>
              <a:rPr lang="fr-FR" dirty="0" smtClean="0">
                <a:solidFill>
                  <a:schemeClr val="tx2"/>
                </a:solidFill>
              </a:rPr>
              <a:t>. size : 945 MB </a:t>
            </a:r>
            <a:endParaRPr lang="fr-FR" baseline="30000" dirty="0">
              <a:solidFill>
                <a:schemeClr val="tx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411760" y="580526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2"/>
                </a:solidFill>
              </a:rPr>
              <a:t>Scene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encoded</a:t>
            </a:r>
            <a:r>
              <a:rPr lang="fr-FR" dirty="0" smtClean="0">
                <a:solidFill>
                  <a:schemeClr val="tx2"/>
                </a:solidFill>
              </a:rPr>
              <a:t> and </a:t>
            </a:r>
            <a:r>
              <a:rPr lang="fr-FR" dirty="0" err="1" smtClean="0">
                <a:solidFill>
                  <a:schemeClr val="tx2"/>
                </a:solidFill>
              </a:rPr>
              <a:t>rendered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with</a:t>
            </a:r>
            <a:r>
              <a:rPr lang="fr-FR" dirty="0" smtClean="0">
                <a:solidFill>
                  <a:schemeClr val="tx2"/>
                </a:solidFill>
              </a:rPr>
              <a:t> a DAG</a:t>
            </a:r>
            <a:endParaRPr lang="fr-FR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Voxel</a:t>
            </a:r>
            <a:r>
              <a:rPr lang="fr-FR" dirty="0" smtClean="0"/>
              <a:t> </a:t>
            </a:r>
            <a:r>
              <a:rPr lang="fr-FR" dirty="0" err="1" smtClean="0"/>
              <a:t>grid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3D </a:t>
            </a:r>
            <a:r>
              <a:rPr lang="fr-FR" dirty="0" err="1" smtClean="0"/>
              <a:t>voxel</a:t>
            </a:r>
            <a:r>
              <a:rPr lang="fr-FR" dirty="0" smtClean="0"/>
              <a:t> </a:t>
            </a:r>
            <a:r>
              <a:rPr lang="fr-FR" dirty="0" err="1" smtClean="0"/>
              <a:t>matrix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Mem</a:t>
            </a:r>
            <a:r>
              <a:rPr lang="fr-FR" dirty="0" smtClean="0"/>
              <a:t>. size : </a:t>
            </a:r>
            <a:r>
              <a:rPr lang="fr-FR" dirty="0" smtClean="0">
                <a:solidFill>
                  <a:srgbClr val="FF0000"/>
                </a:solidFill>
              </a:rPr>
              <a:t>side</a:t>
            </a:r>
            <a:r>
              <a:rPr lang="fr-FR" baseline="30000" dirty="0" smtClean="0">
                <a:solidFill>
                  <a:srgbClr val="FF0000"/>
                </a:solidFill>
              </a:rPr>
              <a:t>3</a:t>
            </a:r>
            <a:r>
              <a:rPr lang="fr-FR" dirty="0" smtClean="0"/>
              <a:t> bits.</a:t>
            </a:r>
            <a:endParaRPr lang="fr-FR" baseline="30000" dirty="0" smtClean="0"/>
          </a:p>
          <a:p>
            <a:endParaRPr lang="fr-FR" baseline="30000" dirty="0" smtClean="0"/>
          </a:p>
          <a:p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convert</a:t>
            </a:r>
            <a:r>
              <a:rPr lang="fr-FR" dirty="0" smtClean="0"/>
              <a:t> a </a:t>
            </a:r>
            <a:r>
              <a:rPr lang="fr-FR" dirty="0" err="1" smtClean="0"/>
              <a:t>mesh</a:t>
            </a:r>
            <a:r>
              <a:rPr lang="fr-FR" dirty="0" smtClean="0"/>
              <a:t> to 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/>
              <a:t>a </a:t>
            </a:r>
            <a:r>
              <a:rPr lang="fr-FR" dirty="0" err="1" smtClean="0"/>
              <a:t>voxel</a:t>
            </a:r>
            <a:r>
              <a:rPr lang="fr-FR" dirty="0" smtClean="0"/>
              <a:t> </a:t>
            </a:r>
            <a:r>
              <a:rPr lang="fr-FR" dirty="0" err="1" smtClean="0"/>
              <a:t>scene</a:t>
            </a:r>
            <a:endParaRPr lang="fr-FR" dirty="0" smtClean="0"/>
          </a:p>
        </p:txBody>
      </p:sp>
      <p:pic>
        <p:nvPicPr>
          <p:cNvPr id="5" name="Image 4" descr="rhinoCle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2132856"/>
            <a:ext cx="3143689" cy="221963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228184" y="42930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64</a:t>
            </a:r>
            <a:r>
              <a:rPr lang="fr-FR" baseline="30000" dirty="0" smtClean="0">
                <a:solidFill>
                  <a:schemeClr val="tx2"/>
                </a:solidFill>
              </a:rPr>
              <a:t>3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voxel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grid</a:t>
            </a:r>
            <a:r>
              <a:rPr lang="fr-FR" dirty="0" smtClean="0">
                <a:solidFill>
                  <a:schemeClr val="tx2"/>
                </a:solidFill>
              </a:rPr>
              <a:t> rhino </a:t>
            </a:r>
          </a:p>
          <a:p>
            <a:pPr algn="ctr"/>
            <a:r>
              <a:rPr lang="fr-FR" b="1" dirty="0" smtClean="0">
                <a:solidFill>
                  <a:schemeClr val="tx2"/>
                </a:solidFill>
              </a:rPr>
              <a:t>32 </a:t>
            </a:r>
            <a:r>
              <a:rPr lang="fr-FR" b="1" dirty="0" err="1" smtClean="0">
                <a:solidFill>
                  <a:schemeClr val="tx2"/>
                </a:solidFill>
              </a:rPr>
              <a:t>kB</a:t>
            </a:r>
            <a:endParaRPr lang="fr-FR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Sparse</a:t>
            </a:r>
            <a:r>
              <a:rPr lang="fr-FR" dirty="0" smtClean="0"/>
              <a:t> </a:t>
            </a:r>
            <a:r>
              <a:rPr lang="fr-FR" dirty="0" err="1" smtClean="0"/>
              <a:t>Voxel</a:t>
            </a:r>
            <a:r>
              <a:rPr lang="fr-FR" dirty="0" smtClean="0"/>
              <a:t> </a:t>
            </a:r>
            <a:r>
              <a:rPr lang="fr-FR" dirty="0" err="1" smtClean="0"/>
              <a:t>Octree</a:t>
            </a:r>
            <a:r>
              <a:rPr lang="fr-FR" dirty="0" smtClean="0"/>
              <a:t> (SVO)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8 </a:t>
            </a:r>
            <a:r>
              <a:rPr lang="fr-FR" dirty="0" err="1" smtClean="0"/>
              <a:t>children</a:t>
            </a:r>
            <a:r>
              <a:rPr lang="fr-FR" dirty="0" smtClean="0"/>
              <a:t> per </a:t>
            </a:r>
            <a:r>
              <a:rPr lang="fr-FR" dirty="0" err="1" smtClean="0"/>
              <a:t>node</a:t>
            </a:r>
            <a:r>
              <a:rPr lang="fr-FR" dirty="0" smtClean="0"/>
              <a:t>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Mem</a:t>
            </a:r>
            <a:r>
              <a:rPr lang="fr-FR" dirty="0" smtClean="0"/>
              <a:t>. Size : </a:t>
            </a:r>
          </a:p>
          <a:p>
            <a:pPr lvl="1"/>
            <a:r>
              <a:rPr lang="fr-FR" dirty="0" smtClean="0"/>
              <a:t> </a:t>
            </a:r>
            <a:r>
              <a:rPr lang="fr-FR" dirty="0" smtClean="0">
                <a:solidFill>
                  <a:srgbClr val="92D050"/>
                </a:solidFill>
              </a:rPr>
              <a:t>32</a:t>
            </a:r>
            <a:r>
              <a:rPr lang="fr-FR" dirty="0" smtClean="0"/>
              <a:t> + </a:t>
            </a:r>
            <a:r>
              <a:rPr lang="fr-FR" dirty="0" smtClean="0">
                <a:solidFill>
                  <a:srgbClr val="0070C0"/>
                </a:solidFill>
              </a:rPr>
              <a:t>8</a:t>
            </a:r>
            <a:r>
              <a:rPr lang="fr-FR" dirty="0" smtClean="0"/>
              <a:t> = </a:t>
            </a:r>
            <a:r>
              <a:rPr lang="fr-FR" dirty="0" smtClean="0">
                <a:solidFill>
                  <a:srgbClr val="FF0000"/>
                </a:solidFill>
              </a:rPr>
              <a:t>40</a:t>
            </a:r>
            <a:r>
              <a:rPr lang="fr-FR" dirty="0" smtClean="0"/>
              <a:t> bits per </a:t>
            </a:r>
            <a:r>
              <a:rPr lang="fr-FR" dirty="0" err="1" smtClean="0"/>
              <a:t>leaf</a:t>
            </a:r>
            <a:endParaRPr lang="fr-FR" dirty="0" smtClean="0"/>
          </a:p>
          <a:p>
            <a:pPr lvl="1"/>
            <a:r>
              <a:rPr lang="fr-FR" dirty="0" smtClean="0"/>
              <a:t> </a:t>
            </a:r>
            <a:r>
              <a:rPr lang="fr-FR" dirty="0" smtClean="0">
                <a:solidFill>
                  <a:srgbClr val="92D050"/>
                </a:solidFill>
              </a:rPr>
              <a:t>32*8</a:t>
            </a:r>
            <a:r>
              <a:rPr lang="fr-FR" dirty="0" smtClean="0"/>
              <a:t> + </a:t>
            </a:r>
            <a:r>
              <a:rPr lang="fr-FR" dirty="0" smtClean="0">
                <a:solidFill>
                  <a:srgbClr val="0070C0"/>
                </a:solidFill>
              </a:rPr>
              <a:t>8</a:t>
            </a:r>
            <a:r>
              <a:rPr lang="fr-FR" dirty="0" smtClean="0"/>
              <a:t> = </a:t>
            </a:r>
            <a:r>
              <a:rPr lang="fr-FR" dirty="0" smtClean="0">
                <a:solidFill>
                  <a:srgbClr val="FF0000"/>
                </a:solidFill>
              </a:rPr>
              <a:t>264</a:t>
            </a:r>
            <a:r>
              <a:rPr lang="fr-FR" dirty="0" smtClean="0"/>
              <a:t> bits per </a:t>
            </a:r>
            <a:r>
              <a:rPr lang="fr-FR" dirty="0" err="1" smtClean="0"/>
              <a:t>internal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octreeCod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75656" y="2214953"/>
            <a:ext cx="2505425" cy="1286055"/>
          </a:xfrm>
          <a:prstGeom prst="rect">
            <a:avLst/>
          </a:prstGeom>
        </p:spPr>
      </p:pic>
      <p:pic>
        <p:nvPicPr>
          <p:cNvPr id="6" name="Image 5" descr="rhinoOctre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1916832"/>
            <a:ext cx="2905531" cy="208626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300192" y="400506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64</a:t>
            </a:r>
            <a:r>
              <a:rPr lang="fr-FR" baseline="30000" dirty="0" smtClean="0">
                <a:solidFill>
                  <a:schemeClr val="tx2"/>
                </a:solidFill>
              </a:rPr>
              <a:t>3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octree</a:t>
            </a:r>
            <a:r>
              <a:rPr lang="fr-FR" dirty="0" smtClean="0">
                <a:solidFill>
                  <a:schemeClr val="tx2"/>
                </a:solidFill>
              </a:rPr>
              <a:t> rhino </a:t>
            </a:r>
            <a:endParaRPr lang="fr-FR" dirty="0" smtClean="0">
              <a:solidFill>
                <a:schemeClr val="tx2"/>
              </a:solidFill>
            </a:endParaRPr>
          </a:p>
          <a:p>
            <a:pPr algn="ctr"/>
            <a:r>
              <a:rPr lang="fr-FR" b="1" dirty="0" smtClean="0">
                <a:solidFill>
                  <a:schemeClr val="tx2"/>
                </a:solidFill>
              </a:rPr>
              <a:t>45 </a:t>
            </a:r>
            <a:r>
              <a:rPr lang="fr-FR" b="1" dirty="0" err="1" smtClean="0">
                <a:solidFill>
                  <a:schemeClr val="tx2"/>
                </a:solidFill>
              </a:rPr>
              <a:t>kB</a:t>
            </a:r>
            <a:endParaRPr lang="fr-FR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SVO </a:t>
            </a:r>
            <a:r>
              <a:rPr lang="fr-FR" dirty="0" err="1" smtClean="0"/>
              <a:t>Breath</a:t>
            </a:r>
            <a:r>
              <a:rPr lang="fr-FR" dirty="0" smtClean="0"/>
              <a:t> First </a:t>
            </a:r>
            <a:r>
              <a:rPr lang="fr-FR" dirty="0" err="1" smtClean="0"/>
              <a:t>Encoding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One </a:t>
            </a:r>
            <a:r>
              <a:rPr lang="fr-FR" dirty="0" err="1" smtClean="0"/>
              <a:t>child</a:t>
            </a:r>
            <a:r>
              <a:rPr lang="fr-FR" dirty="0" smtClean="0"/>
              <a:t> </a:t>
            </a:r>
            <a:r>
              <a:rPr lang="fr-FR" dirty="0" err="1" smtClean="0"/>
              <a:t>mask</a:t>
            </a:r>
            <a:r>
              <a:rPr lang="fr-FR" dirty="0" smtClean="0"/>
              <a:t> per </a:t>
            </a:r>
            <a:r>
              <a:rPr lang="fr-FR" dirty="0" err="1" smtClean="0"/>
              <a:t>internal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endParaRPr lang="fr-FR" dirty="0" smtClean="0"/>
          </a:p>
          <a:p>
            <a:pPr lvl="1"/>
            <a:r>
              <a:rPr lang="fr-FR" dirty="0" err="1" smtClean="0"/>
              <a:t>Listed</a:t>
            </a:r>
            <a:r>
              <a:rPr lang="fr-FR" dirty="0" smtClean="0"/>
              <a:t> in </a:t>
            </a:r>
            <a:r>
              <a:rPr lang="fr-FR" i="1" dirty="0" err="1" smtClean="0"/>
              <a:t>breath</a:t>
            </a:r>
            <a:r>
              <a:rPr lang="fr-FR" i="1" dirty="0" smtClean="0"/>
              <a:t> first </a:t>
            </a:r>
            <a:r>
              <a:rPr lang="fr-FR" dirty="0" err="1" smtClean="0"/>
              <a:t>order</a:t>
            </a:r>
            <a:endParaRPr lang="fr-FR" dirty="0" smtClean="0"/>
          </a:p>
          <a:p>
            <a:pPr lvl="1"/>
            <a:r>
              <a:rPr lang="fr-FR" dirty="0" smtClean="0"/>
              <a:t>Ex : </a:t>
            </a:r>
          </a:p>
          <a:p>
            <a:r>
              <a:rPr lang="fr-FR" dirty="0" err="1" smtClean="0"/>
              <a:t>Mem</a:t>
            </a:r>
            <a:r>
              <a:rPr lang="fr-FR" dirty="0" smtClean="0"/>
              <a:t>. Size :</a:t>
            </a:r>
          </a:p>
          <a:p>
            <a:pPr lvl="1"/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8</a:t>
            </a:r>
            <a:r>
              <a:rPr lang="fr-FR" dirty="0" smtClean="0"/>
              <a:t> bits per </a:t>
            </a:r>
            <a:r>
              <a:rPr lang="fr-FR" dirty="0" err="1" smtClean="0"/>
              <a:t>internal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endParaRPr lang="fr-FR" dirty="0" smtClean="0"/>
          </a:p>
          <a:p>
            <a:pPr lvl="1"/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</a:t>
            </a:r>
            <a:r>
              <a:rPr lang="fr-FR" dirty="0" smtClean="0"/>
              <a:t> bit per </a:t>
            </a:r>
            <a:r>
              <a:rPr lang="fr-FR" dirty="0" err="1" smtClean="0"/>
              <a:t>leaf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err="1" smtClean="0"/>
              <a:t>Only</a:t>
            </a:r>
            <a:r>
              <a:rPr lang="fr-FR" dirty="0" smtClean="0"/>
              <a:t> good for </a:t>
            </a:r>
            <a:r>
              <a:rPr lang="fr-FR" dirty="0" err="1" smtClean="0"/>
              <a:t>storage</a:t>
            </a:r>
            <a:endParaRPr lang="fr-FR" dirty="0" smtClean="0"/>
          </a:p>
        </p:txBody>
      </p:sp>
      <p:pic>
        <p:nvPicPr>
          <p:cNvPr id="4" name="Image 3" descr="rhinoOc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3070701"/>
            <a:ext cx="2905531" cy="20862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300192" y="5158933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64</a:t>
            </a:r>
            <a:r>
              <a:rPr lang="fr-FR" baseline="30000" dirty="0" smtClean="0">
                <a:solidFill>
                  <a:schemeClr val="tx2"/>
                </a:solidFill>
              </a:rPr>
              <a:t>3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octree</a:t>
            </a:r>
            <a:r>
              <a:rPr lang="fr-FR" dirty="0" smtClean="0">
                <a:solidFill>
                  <a:schemeClr val="tx2"/>
                </a:solidFill>
              </a:rPr>
              <a:t> rhino </a:t>
            </a:r>
            <a:endParaRPr lang="fr-FR" dirty="0" smtClean="0">
              <a:solidFill>
                <a:schemeClr val="tx2"/>
              </a:solidFill>
            </a:endParaRPr>
          </a:p>
          <a:p>
            <a:pPr algn="ctr"/>
            <a:r>
              <a:rPr lang="fr-FR" b="1" dirty="0" smtClean="0">
                <a:solidFill>
                  <a:schemeClr val="tx2"/>
                </a:solidFill>
              </a:rPr>
              <a:t>670 B</a:t>
            </a:r>
            <a:endParaRPr lang="fr-FR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979712" y="2780928"/>
          <a:ext cx="36003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7"/>
                <a:gridCol w="1296144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01000001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10100100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00000100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SVO </a:t>
            </a:r>
            <a:r>
              <a:rPr lang="fr-FR" dirty="0" err="1" smtClean="0"/>
              <a:t>Mask</a:t>
            </a:r>
            <a:r>
              <a:rPr lang="fr-FR" dirty="0" smtClean="0"/>
              <a:t>-pointer </a:t>
            </a:r>
            <a:r>
              <a:rPr lang="fr-FR" dirty="0" err="1" smtClean="0"/>
              <a:t>encoding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Per </a:t>
            </a:r>
            <a:r>
              <a:rPr lang="fr-FR" dirty="0" err="1" smtClean="0"/>
              <a:t>internal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One pointer to the first non-</a:t>
            </a:r>
            <a:r>
              <a:rPr lang="fr-FR" dirty="0" err="1" smtClean="0"/>
              <a:t>empty</a:t>
            </a:r>
            <a:r>
              <a:rPr lang="fr-FR" dirty="0" smtClean="0"/>
              <a:t> </a:t>
            </a:r>
            <a:r>
              <a:rPr lang="fr-FR" dirty="0" err="1" smtClean="0"/>
              <a:t>child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One </a:t>
            </a:r>
            <a:r>
              <a:rPr lang="fr-FR" dirty="0" err="1" smtClean="0"/>
              <a:t>child</a:t>
            </a:r>
            <a:r>
              <a:rPr lang="fr-FR" dirty="0" smtClean="0"/>
              <a:t> </a:t>
            </a:r>
            <a:r>
              <a:rPr lang="fr-FR" dirty="0" err="1" smtClean="0"/>
              <a:t>mask</a:t>
            </a:r>
            <a:endParaRPr lang="fr-FR" dirty="0" smtClean="0"/>
          </a:p>
          <a:p>
            <a:pPr lvl="1"/>
            <a:r>
              <a:rPr lang="fr-FR" dirty="0" smtClean="0"/>
              <a:t>Ex : </a:t>
            </a:r>
          </a:p>
          <a:p>
            <a:pPr lvl="1">
              <a:buNone/>
            </a:pPr>
            <a:r>
              <a:rPr lang="fr-FR" dirty="0" smtClean="0"/>
              <a:t>	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Mem</a:t>
            </a:r>
            <a:r>
              <a:rPr lang="fr-FR" dirty="0" smtClean="0"/>
              <a:t>. size : </a:t>
            </a:r>
            <a:r>
              <a:rPr lang="fr-FR" dirty="0" smtClean="0">
                <a:solidFill>
                  <a:srgbClr val="92D050"/>
                </a:solidFill>
              </a:rPr>
              <a:t>32</a:t>
            </a:r>
            <a:r>
              <a:rPr lang="fr-FR" dirty="0" smtClean="0"/>
              <a:t> + 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r>
              <a:rPr lang="fr-FR" dirty="0" smtClean="0"/>
              <a:t> = </a:t>
            </a:r>
            <a:r>
              <a:rPr lang="fr-FR" dirty="0" smtClean="0">
                <a:solidFill>
                  <a:srgbClr val="FF0000"/>
                </a:solidFill>
              </a:rPr>
              <a:t>40</a:t>
            </a:r>
            <a:r>
              <a:rPr lang="fr-FR" dirty="0" smtClean="0"/>
              <a:t> bits per </a:t>
            </a:r>
            <a:r>
              <a:rPr lang="fr-FR" dirty="0" err="1" smtClean="0"/>
              <a:t>internal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 descr="rhinoOc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2564904"/>
            <a:ext cx="2905531" cy="20862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796136" y="465313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64</a:t>
            </a:r>
            <a:r>
              <a:rPr lang="fr-FR" baseline="30000" dirty="0" smtClean="0">
                <a:solidFill>
                  <a:schemeClr val="tx2"/>
                </a:solidFill>
              </a:rPr>
              <a:t>3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octree</a:t>
            </a:r>
            <a:r>
              <a:rPr lang="fr-FR" dirty="0" smtClean="0">
                <a:solidFill>
                  <a:schemeClr val="tx2"/>
                </a:solidFill>
              </a:rPr>
              <a:t> rhino </a:t>
            </a:r>
            <a:endParaRPr lang="fr-FR" dirty="0" smtClean="0">
              <a:solidFill>
                <a:schemeClr val="tx2"/>
              </a:solidFill>
            </a:endParaRPr>
          </a:p>
          <a:p>
            <a:pPr algn="ctr"/>
            <a:r>
              <a:rPr lang="fr-FR" b="1" dirty="0" smtClean="0">
                <a:solidFill>
                  <a:schemeClr val="tx2"/>
                </a:solidFill>
              </a:rPr>
              <a:t>3 </a:t>
            </a:r>
            <a:r>
              <a:rPr lang="fr-FR" b="1" dirty="0" err="1" smtClean="0">
                <a:solidFill>
                  <a:schemeClr val="tx2"/>
                </a:solidFill>
              </a:rPr>
              <a:t>kB</a:t>
            </a:r>
            <a:endParaRPr lang="fr-FR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907704" y="3068960"/>
          <a:ext cx="1512168" cy="18384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9586"/>
                <a:gridCol w="252582"/>
              </a:tblGrid>
              <a:tr h="36768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01000001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6768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00010000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768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00001000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6768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11000100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768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00011110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Conversion </a:t>
            </a:r>
            <a:r>
              <a:rPr lang="fr-FR" dirty="0" err="1" smtClean="0"/>
              <a:t>algorithm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141</TotalTime>
  <Words>263</Words>
  <Application>Microsoft Office PowerPoint</Application>
  <PresentationFormat>Affichage à l'écran 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High Resolution  Sparse Voxel DAGs</vt:lpstr>
      <vt:lpstr>Presentation plan</vt:lpstr>
      <vt:lpstr>Paper summary</vt:lpstr>
      <vt:lpstr>Voxel grid</vt:lpstr>
      <vt:lpstr>Sparse Voxel Octree (SVO)</vt:lpstr>
      <vt:lpstr>SVO Breath First Encoding</vt:lpstr>
      <vt:lpstr>SVO Mask-pointer encoding</vt:lpstr>
      <vt:lpstr>DAG</vt:lpstr>
      <vt:lpstr>Conversion algorithm</vt:lpstr>
      <vt:lpstr>Implementation</vt:lpstr>
      <vt:lpstr>Memory Comparison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Etienne</dc:creator>
  <cp:lastModifiedBy>Etienne</cp:lastModifiedBy>
  <cp:revision>191</cp:revision>
  <dcterms:created xsi:type="dcterms:W3CDTF">2015-02-17T13:50:33Z</dcterms:created>
  <dcterms:modified xsi:type="dcterms:W3CDTF">2015-02-17T18:33:58Z</dcterms:modified>
</cp:coreProperties>
</file>