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755577" y="980728"/>
          <a:ext cx="5400600" cy="280831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152127"/>
                <a:gridCol w="1368152"/>
                <a:gridCol w="1728192"/>
                <a:gridCol w="1152129"/>
              </a:tblGrid>
              <a:tr h="280831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à coins arrondis 3"/>
          <p:cNvSpPr/>
          <p:nvPr/>
        </p:nvSpPr>
        <p:spPr>
          <a:xfrm>
            <a:off x="899592" y="1484784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99592" y="2204864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BSH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187165" y="1484784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05453" y="1484784"/>
            <a:ext cx="111056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SVO</a:t>
            </a:r>
          </a:p>
          <a:p>
            <a:pPr algn="ctr"/>
            <a:r>
              <a:rPr lang="fr-FR" sz="1200" dirty="0" smtClean="0"/>
              <a:t>Pointer </a:t>
            </a:r>
            <a:r>
              <a:rPr lang="fr-FR" sz="1200" dirty="0" err="1" smtClean="0"/>
              <a:t>only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170924" y="1484784"/>
            <a:ext cx="822531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DAG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1831504" y="1772816"/>
            <a:ext cx="2922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136603" y="177281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773735" y="177281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3364490" y="2492896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SVO</a:t>
            </a:r>
          </a:p>
          <a:p>
            <a:pPr algn="ctr"/>
            <a:r>
              <a:rPr lang="fr-FR" sz="1200" dirty="0" err="1" smtClean="0"/>
              <a:t>Mask</a:t>
            </a:r>
            <a:r>
              <a:rPr lang="fr-FR" sz="1200" dirty="0" smtClean="0"/>
              <a:t>-pointer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851920" y="3212976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SVO</a:t>
            </a:r>
          </a:p>
          <a:p>
            <a:pPr algn="ctr"/>
            <a:r>
              <a:rPr lang="fr-FR" sz="1200" dirty="0" err="1" smtClean="0"/>
              <a:t>Breath</a:t>
            </a:r>
            <a:r>
              <a:rPr lang="fr-FR" sz="1200" dirty="0" smtClean="0"/>
              <a:t> first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584" y="9807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Mesh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933992" y="980728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VoxelGrid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590176" y="980728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Octree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948666" y="980728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VoxelDAG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uble flèche verticale 18"/>
          <p:cNvSpPr/>
          <p:nvPr/>
        </p:nvSpPr>
        <p:spPr>
          <a:xfrm>
            <a:off x="3851920" y="2228850"/>
            <a:ext cx="144016" cy="23812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uble flèche verticale 20"/>
          <p:cNvSpPr/>
          <p:nvPr/>
        </p:nvSpPr>
        <p:spPr>
          <a:xfrm>
            <a:off x="4499992" y="2232025"/>
            <a:ext cx="144016" cy="95885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gauche 23"/>
          <p:cNvSpPr/>
          <p:nvPr/>
        </p:nvSpPr>
        <p:spPr>
          <a:xfrm>
            <a:off x="1800225" y="1556792"/>
            <a:ext cx="338138" cy="1440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gauche 26"/>
          <p:cNvSpPr/>
          <p:nvPr/>
        </p:nvSpPr>
        <p:spPr>
          <a:xfrm>
            <a:off x="3100388" y="1556792"/>
            <a:ext cx="457200" cy="1440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courbée vers le bas 37"/>
          <p:cNvSpPr/>
          <p:nvPr/>
        </p:nvSpPr>
        <p:spPr>
          <a:xfrm flipH="1">
            <a:off x="2915816" y="1240182"/>
            <a:ext cx="2448272" cy="216024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7584" y="2924944"/>
            <a:ext cx="129614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gauche 39"/>
          <p:cNvSpPr/>
          <p:nvPr/>
        </p:nvSpPr>
        <p:spPr>
          <a:xfrm>
            <a:off x="899592" y="3501008"/>
            <a:ext cx="288032" cy="144016"/>
          </a:xfrm>
          <a:prstGeom prst="leftArrow">
            <a:avLst>
              <a:gd name="adj1" fmla="val 43387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919162" y="2996952"/>
            <a:ext cx="26846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Double flèche verticale 41"/>
          <p:cNvSpPr/>
          <p:nvPr/>
        </p:nvSpPr>
        <p:spPr>
          <a:xfrm rot="5400000">
            <a:off x="968425" y="3181226"/>
            <a:ext cx="144016" cy="28803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187624" y="2970054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Structural pipeline</a:t>
            </a:r>
            <a:endParaRPr lang="fr-FR" sz="7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187624" y="3212976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Encoding</a:t>
            </a:r>
            <a:endParaRPr lang="fr-FR" sz="7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1187624" y="3467667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Rendering</a:t>
            </a:r>
            <a:r>
              <a:rPr lang="fr-FR" sz="700" b="1" dirty="0" smtClean="0"/>
              <a:t> pipeline</a:t>
            </a:r>
            <a:endParaRPr lang="fr-FR" sz="7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Etienne</dc:creator>
  <cp:lastModifiedBy>Etienne</cp:lastModifiedBy>
  <cp:revision>53</cp:revision>
  <dcterms:created xsi:type="dcterms:W3CDTF">2015-02-16T21:31:29Z</dcterms:created>
  <dcterms:modified xsi:type="dcterms:W3CDTF">2015-02-17T16:19:43Z</dcterms:modified>
</cp:coreProperties>
</file>