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DEA7-74B5-471C-821F-4935DF9D1E3D}" type="datetimeFigureOut">
              <a:rPr lang="fr-FR" smtClean="0"/>
              <a:t>17/02/2015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E4B8-61F3-46AC-806F-C2C8A0B563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DEA7-74B5-471C-821F-4935DF9D1E3D}" type="datetimeFigureOut">
              <a:rPr lang="fr-FR" smtClean="0"/>
              <a:t>17/02/2015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E4B8-61F3-46AC-806F-C2C8A0B563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DEA7-74B5-471C-821F-4935DF9D1E3D}" type="datetimeFigureOut">
              <a:rPr lang="fr-FR" smtClean="0"/>
              <a:t>17/02/2015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E4B8-61F3-46AC-806F-C2C8A0B563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DEA7-74B5-471C-821F-4935DF9D1E3D}" type="datetimeFigureOut">
              <a:rPr lang="fr-FR" smtClean="0"/>
              <a:t>17/02/2015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E4B8-61F3-46AC-806F-C2C8A0B563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DEA7-74B5-471C-821F-4935DF9D1E3D}" type="datetimeFigureOut">
              <a:rPr lang="fr-FR" smtClean="0"/>
              <a:t>17/02/2015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E4B8-61F3-46AC-806F-C2C8A0B563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DEA7-74B5-471C-821F-4935DF9D1E3D}" type="datetimeFigureOut">
              <a:rPr lang="fr-FR" smtClean="0"/>
              <a:t>17/02/2015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E4B8-61F3-46AC-806F-C2C8A0B563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DEA7-74B5-471C-821F-4935DF9D1E3D}" type="datetimeFigureOut">
              <a:rPr lang="fr-FR" smtClean="0"/>
              <a:t>17/02/2015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E4B8-61F3-46AC-806F-C2C8A0B563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DEA7-74B5-471C-821F-4935DF9D1E3D}" type="datetimeFigureOut">
              <a:rPr lang="fr-FR" smtClean="0"/>
              <a:t>17/02/2015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E4B8-61F3-46AC-806F-C2C8A0B563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DEA7-74B5-471C-821F-4935DF9D1E3D}" type="datetimeFigureOut">
              <a:rPr lang="fr-FR" smtClean="0"/>
              <a:t>17/02/2015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E4B8-61F3-46AC-806F-C2C8A0B563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DEA7-74B5-471C-821F-4935DF9D1E3D}" type="datetimeFigureOut">
              <a:rPr lang="fr-FR" smtClean="0"/>
              <a:t>17/02/2015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E4B8-61F3-46AC-806F-C2C8A0B563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DEA7-74B5-471C-821F-4935DF9D1E3D}" type="datetimeFigureOut">
              <a:rPr lang="fr-FR" smtClean="0"/>
              <a:t>17/02/2015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E4B8-61F3-46AC-806F-C2C8A0B563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2DEA7-74B5-471C-821F-4935DF9D1E3D}" type="datetimeFigureOut">
              <a:rPr lang="fr-FR" smtClean="0"/>
              <a:t>17/02/2015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E4B8-61F3-46AC-806F-C2C8A0B5636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Comparison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Paper</a:t>
            </a:r>
            <a:r>
              <a:rPr lang="fr-FR" dirty="0" smtClean="0"/>
              <a:t> </a:t>
            </a:r>
            <a:r>
              <a:rPr lang="fr-FR" dirty="0" err="1" smtClean="0"/>
              <a:t>summary</a:t>
            </a:r>
            <a:r>
              <a:rPr lang="fr-FR" dirty="0" smtClean="0"/>
              <a:t> (</a:t>
            </a:r>
            <a:r>
              <a:rPr lang="fr-FR" dirty="0" err="1" smtClean="0"/>
              <a:t>demo</a:t>
            </a:r>
            <a:r>
              <a:rPr lang="fr-FR" dirty="0" smtClean="0"/>
              <a:t> </a:t>
            </a:r>
            <a:r>
              <a:rPr lang="fr-FR" dirty="0" err="1" smtClean="0"/>
              <a:t>result</a:t>
            </a:r>
            <a:r>
              <a:rPr lang="fr-FR" dirty="0" smtClean="0"/>
              <a:t>)</a:t>
            </a:r>
          </a:p>
          <a:p>
            <a:r>
              <a:rPr lang="fr-FR" dirty="0" smtClean="0"/>
              <a:t>Storage and </a:t>
            </a:r>
            <a:r>
              <a:rPr lang="fr-FR" dirty="0" err="1" smtClean="0"/>
              <a:t>traversal</a:t>
            </a:r>
            <a:endParaRPr lang="fr-FR" dirty="0" smtClean="0"/>
          </a:p>
          <a:p>
            <a:pPr lvl="1"/>
            <a:r>
              <a:rPr lang="fr-FR" dirty="0" err="1" smtClean="0"/>
              <a:t>Voxel</a:t>
            </a:r>
            <a:r>
              <a:rPr lang="fr-FR" dirty="0" smtClean="0"/>
              <a:t> </a:t>
            </a:r>
            <a:r>
              <a:rPr lang="fr-FR" dirty="0" err="1" smtClean="0"/>
              <a:t>grid</a:t>
            </a:r>
            <a:endParaRPr lang="fr-FR" dirty="0" smtClean="0"/>
          </a:p>
          <a:p>
            <a:pPr lvl="1"/>
            <a:r>
              <a:rPr lang="fr-FR" dirty="0" err="1" smtClean="0"/>
              <a:t>Octree</a:t>
            </a:r>
            <a:r>
              <a:rPr lang="fr-FR" dirty="0" smtClean="0"/>
              <a:t> (</a:t>
            </a:r>
            <a:r>
              <a:rPr lang="fr-FR" dirty="0" err="1" smtClean="0"/>
              <a:t>demo</a:t>
            </a:r>
            <a:r>
              <a:rPr lang="fr-FR" dirty="0" smtClean="0"/>
              <a:t> </a:t>
            </a:r>
            <a:r>
              <a:rPr lang="fr-FR" dirty="0" err="1" smtClean="0"/>
              <a:t>color</a:t>
            </a:r>
            <a:r>
              <a:rPr lang="fr-FR" dirty="0"/>
              <a:t> </a:t>
            </a:r>
            <a:r>
              <a:rPr lang="fr-FR" dirty="0" smtClean="0"/>
              <a:t>&amp; </a:t>
            </a:r>
            <a:r>
              <a:rPr lang="fr-FR" dirty="0" err="1" smtClean="0"/>
              <a:t>memory</a:t>
            </a:r>
            <a:r>
              <a:rPr lang="fr-FR" dirty="0" smtClean="0"/>
              <a:t> </a:t>
            </a:r>
            <a:r>
              <a:rPr lang="fr-FR" dirty="0" err="1" smtClean="0"/>
              <a:t>ideal</a:t>
            </a:r>
            <a:r>
              <a:rPr lang="fr-FR" dirty="0" smtClean="0"/>
              <a:t>/</a:t>
            </a:r>
            <a:r>
              <a:rPr lang="fr-FR" dirty="0" err="1" smtClean="0"/>
              <a:t>actual</a:t>
            </a:r>
            <a:r>
              <a:rPr lang="fr-FR" dirty="0" smtClean="0"/>
              <a:t> on </a:t>
            </a:r>
            <a:r>
              <a:rPr lang="fr-FR" dirty="0" err="1" smtClean="0"/>
              <a:t>slide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DAG </a:t>
            </a:r>
            <a:r>
              <a:rPr lang="fr-FR" dirty="0" smtClean="0"/>
              <a:t>(</a:t>
            </a:r>
            <a:r>
              <a:rPr lang="fr-FR" dirty="0" err="1" smtClean="0"/>
              <a:t>demo</a:t>
            </a:r>
            <a:r>
              <a:rPr lang="fr-FR" dirty="0" smtClean="0"/>
              <a:t> </a:t>
            </a:r>
            <a:r>
              <a:rPr lang="fr-FR" dirty="0" err="1" smtClean="0"/>
              <a:t>color</a:t>
            </a:r>
            <a:r>
              <a:rPr lang="fr-FR" dirty="0" smtClean="0"/>
              <a:t> &amp; </a:t>
            </a:r>
            <a:r>
              <a:rPr lang="fr-FR" dirty="0" err="1" smtClean="0"/>
              <a:t>memory</a:t>
            </a:r>
            <a:r>
              <a:rPr lang="fr-FR" dirty="0" smtClean="0"/>
              <a:t> </a:t>
            </a:r>
            <a:r>
              <a:rPr lang="fr-FR" dirty="0" err="1" smtClean="0"/>
              <a:t>ideal</a:t>
            </a:r>
            <a:r>
              <a:rPr lang="fr-FR" dirty="0" smtClean="0"/>
              <a:t>/</a:t>
            </a:r>
            <a:r>
              <a:rPr lang="fr-FR" dirty="0" err="1" smtClean="0"/>
              <a:t>actual</a:t>
            </a:r>
            <a:r>
              <a:rPr lang="fr-FR" dirty="0" smtClean="0"/>
              <a:t> on </a:t>
            </a:r>
            <a:r>
              <a:rPr lang="fr-FR" dirty="0" err="1" smtClean="0"/>
              <a:t>slide</a:t>
            </a:r>
            <a:r>
              <a:rPr lang="fr-FR" dirty="0" smtClean="0"/>
              <a:t>)</a:t>
            </a:r>
            <a:endParaRPr lang="fr-FR" dirty="0" smtClean="0"/>
          </a:p>
          <a:p>
            <a:r>
              <a:rPr lang="fr-FR" dirty="0" smtClean="0"/>
              <a:t>Conversion </a:t>
            </a:r>
            <a:r>
              <a:rPr lang="fr-FR" dirty="0" err="1" smtClean="0"/>
              <a:t>algorithm</a:t>
            </a:r>
            <a:endParaRPr lang="fr-FR" dirty="0" smtClean="0"/>
          </a:p>
          <a:p>
            <a:r>
              <a:rPr lang="fr-FR" dirty="0" err="1" smtClean="0"/>
              <a:t>Comparison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Paper</a:t>
            </a:r>
            <a:r>
              <a:rPr lang="fr-FR" dirty="0" smtClean="0"/>
              <a:t> </a:t>
            </a:r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Context</a:t>
            </a:r>
            <a:endParaRPr lang="fr-FR" dirty="0" smtClean="0"/>
          </a:p>
          <a:p>
            <a:r>
              <a:rPr lang="fr-FR" dirty="0" smtClean="0"/>
              <a:t>Objective</a:t>
            </a:r>
          </a:p>
          <a:p>
            <a:r>
              <a:rPr lang="fr-FR" dirty="0" smtClean="0"/>
              <a:t>(</a:t>
            </a:r>
            <a:r>
              <a:rPr lang="fr-FR" dirty="0" err="1" smtClean="0"/>
              <a:t>Result</a:t>
            </a:r>
            <a:r>
              <a:rPr lang="fr-FR" dirty="0" smtClean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Storage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Voxel</a:t>
            </a:r>
            <a:r>
              <a:rPr lang="fr-FR" dirty="0" smtClean="0"/>
              <a:t> </a:t>
            </a:r>
            <a:r>
              <a:rPr lang="fr-FR" dirty="0" err="1" smtClean="0"/>
              <a:t>grid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Octree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Storage-</a:t>
            </a:r>
            <a:r>
              <a:rPr lang="fr-FR" dirty="0" err="1" smtClean="0"/>
              <a:t>optimized</a:t>
            </a:r>
            <a:r>
              <a:rPr lang="fr-FR" dirty="0" smtClean="0"/>
              <a:t> </a:t>
            </a:r>
            <a:r>
              <a:rPr lang="fr-FR" dirty="0" err="1" smtClean="0"/>
              <a:t>octree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Conversion </a:t>
            </a:r>
            <a:r>
              <a:rPr lang="fr-FR" dirty="0" err="1" smtClean="0"/>
              <a:t>algorithm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52</Words>
  <Application>Microsoft Office PowerPoint</Application>
  <PresentationFormat>Affichage à l'écran (4:3)</PresentationFormat>
  <Paragraphs>19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Diapositive 1</vt:lpstr>
      <vt:lpstr>Plan</vt:lpstr>
      <vt:lpstr>Paper summary</vt:lpstr>
      <vt:lpstr>Storage</vt:lpstr>
      <vt:lpstr>Voxel grid</vt:lpstr>
      <vt:lpstr>Octree</vt:lpstr>
      <vt:lpstr>Storage-optimized octree</vt:lpstr>
      <vt:lpstr>DAG</vt:lpstr>
      <vt:lpstr>Conversion algorithm</vt:lpstr>
      <vt:lpstr>Comparison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Etienne</dc:creator>
  <cp:lastModifiedBy>Etienne</cp:lastModifiedBy>
  <cp:revision>26</cp:revision>
  <dcterms:created xsi:type="dcterms:W3CDTF">2015-02-17T13:50:33Z</dcterms:created>
  <dcterms:modified xsi:type="dcterms:W3CDTF">2015-02-17T14:33:08Z</dcterms:modified>
</cp:coreProperties>
</file>