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3" r:id="rId9"/>
    <p:sldId id="264" r:id="rId10"/>
    <p:sldId id="268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High </a:t>
            </a:r>
            <a:r>
              <a:rPr lang="fr-FR" dirty="0" err="1" smtClean="0"/>
              <a:t>Resolution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Sparse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DAGs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Etienne </a:t>
            </a:r>
            <a:r>
              <a:rPr lang="fr-FR" dirty="0" err="1" smtClean="0"/>
              <a:t>Ferrier</a:t>
            </a:r>
            <a:r>
              <a:rPr lang="fr-FR" dirty="0" smtClean="0"/>
              <a:t> and </a:t>
            </a:r>
            <a:r>
              <a:rPr lang="fr-FR" dirty="0" err="1" smtClean="0"/>
              <a:t>Nikolai</a:t>
            </a:r>
            <a:r>
              <a:rPr lang="fr-FR" dirty="0" smtClean="0"/>
              <a:t> Morin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FR" dirty="0"/>
          </a:p>
        </p:txBody>
      </p:sp>
      <p:pic>
        <p:nvPicPr>
          <p:cNvPr id="4" name="Espace réservé du contenu 3" descr="Class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9312"/>
            <a:ext cx="8229599" cy="4267739"/>
          </a:xfrm>
        </p:spPr>
      </p:pic>
      <p:sp>
        <p:nvSpPr>
          <p:cNvPr id="5" name="ZoneTexte 4"/>
          <p:cNvSpPr txBox="1"/>
          <p:nvPr/>
        </p:nvSpPr>
        <p:spPr>
          <a:xfrm>
            <a:off x="3635896" y="6021288"/>
            <a:ext cx="14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Our 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Memory </a:t>
            </a:r>
            <a:r>
              <a:rPr lang="fr-FR" dirty="0" err="1" smtClean="0"/>
              <a:t>Comparison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128</a:t>
            </a:r>
            <a:r>
              <a:rPr lang="fr-FR" baseline="30000" dirty="0" smtClean="0"/>
              <a:t>3</a:t>
            </a:r>
            <a:r>
              <a:rPr lang="fr-FR" dirty="0" smtClean="0"/>
              <a:t> rhino : </a:t>
            </a:r>
            <a:endParaRPr lang="fr-FR" baseline="30000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2771800" y="3861048"/>
          <a:ext cx="4104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Encoding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Memory size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Voxel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262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Basic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180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</a:t>
                      </a:r>
                      <a:r>
                        <a:rPr lang="fr-FR" dirty="0" err="1" smtClean="0"/>
                        <a:t>Breadth</a:t>
                      </a:r>
                      <a:r>
                        <a:rPr lang="fr-FR" dirty="0" smtClean="0"/>
                        <a:t> first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2.6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</a:t>
                      </a:r>
                      <a:r>
                        <a:rPr lang="fr-FR" dirty="0" err="1" smtClean="0"/>
                        <a:t>Mask</a:t>
                      </a:r>
                      <a:r>
                        <a:rPr lang="fr-FR" dirty="0" smtClean="0"/>
                        <a:t>-pointer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5.6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DAG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3.3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128rh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1556792"/>
            <a:ext cx="3096057" cy="203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Storage and </a:t>
            </a:r>
            <a:r>
              <a:rPr lang="fr-FR" dirty="0" err="1" smtClean="0"/>
              <a:t>traversal</a:t>
            </a:r>
            <a:endParaRPr lang="fr-FR" dirty="0" smtClean="0"/>
          </a:p>
          <a:p>
            <a:pPr lvl="1"/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 smtClean="0"/>
          </a:p>
          <a:p>
            <a:pPr lvl="1"/>
            <a:r>
              <a:rPr lang="fr-FR" dirty="0" err="1" smtClean="0"/>
              <a:t>Octree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DAG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err="1" smtClean="0"/>
              <a:t>Comparison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: Alternative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Objective : Encode and </a:t>
            </a:r>
            <a:r>
              <a:rPr lang="fr-FR" dirty="0" err="1" smtClean="0"/>
              <a:t>manipulate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scenes</a:t>
            </a:r>
            <a:r>
              <a:rPr lang="fr-FR" dirty="0" smtClean="0"/>
              <a:t>.</a:t>
            </a:r>
            <a:endParaRPr lang="fr-FR" b="1" dirty="0" smtClean="0"/>
          </a:p>
        </p:txBody>
      </p:sp>
      <p:pic>
        <p:nvPicPr>
          <p:cNvPr id="4" name="Image 3" descr="Cita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231" y="4005064"/>
            <a:ext cx="8387905" cy="17983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544" y="62373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Resolution</a:t>
            </a:r>
            <a:r>
              <a:rPr lang="fr-FR" dirty="0" smtClean="0">
                <a:solidFill>
                  <a:schemeClr val="tx2"/>
                </a:solidFill>
              </a:rPr>
              <a:t> : 128K</a:t>
            </a:r>
            <a:r>
              <a:rPr lang="fr-FR" baseline="30000" dirty="0" smtClean="0">
                <a:solidFill>
                  <a:schemeClr val="tx2"/>
                </a:solidFill>
              </a:rPr>
              <a:t>3   </a:t>
            </a:r>
            <a:r>
              <a:rPr lang="fr-FR" dirty="0" smtClean="0">
                <a:solidFill>
                  <a:schemeClr val="tx2"/>
                </a:solidFill>
              </a:rPr>
              <a:t> |    </a:t>
            </a:r>
            <a:r>
              <a:rPr lang="fr-FR" dirty="0" err="1" smtClean="0">
                <a:solidFill>
                  <a:schemeClr val="tx2"/>
                </a:solidFill>
              </a:rPr>
              <a:t>Voxel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mem</a:t>
            </a:r>
            <a:r>
              <a:rPr lang="fr-FR" dirty="0" smtClean="0">
                <a:solidFill>
                  <a:schemeClr val="tx2"/>
                </a:solidFill>
              </a:rPr>
              <a:t>. size : 5.1GB   |   DAG </a:t>
            </a:r>
            <a:r>
              <a:rPr lang="fr-FR" dirty="0" err="1" smtClean="0">
                <a:solidFill>
                  <a:schemeClr val="tx2"/>
                </a:solidFill>
              </a:rPr>
              <a:t>mem</a:t>
            </a:r>
            <a:r>
              <a:rPr lang="fr-FR" dirty="0" smtClean="0">
                <a:solidFill>
                  <a:schemeClr val="tx2"/>
                </a:solidFill>
              </a:rPr>
              <a:t>. size : 945 MB </a:t>
            </a:r>
            <a:endParaRPr lang="fr-FR" baseline="30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11760" y="58052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Scene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encoded</a:t>
            </a:r>
            <a:r>
              <a:rPr lang="fr-FR" dirty="0" smtClean="0">
                <a:solidFill>
                  <a:schemeClr val="tx2"/>
                </a:solidFill>
              </a:rPr>
              <a:t> and </a:t>
            </a:r>
            <a:r>
              <a:rPr lang="fr-FR" dirty="0" err="1" smtClean="0">
                <a:solidFill>
                  <a:schemeClr val="tx2"/>
                </a:solidFill>
              </a:rPr>
              <a:t>rendered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with</a:t>
            </a:r>
            <a:r>
              <a:rPr lang="fr-FR" dirty="0" smtClean="0">
                <a:solidFill>
                  <a:schemeClr val="tx2"/>
                </a:solidFill>
              </a:rPr>
              <a:t> a DAG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3D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  <a:r>
              <a:rPr lang="fr-FR" dirty="0" smtClean="0">
                <a:solidFill>
                  <a:srgbClr val="FF0000"/>
                </a:solidFill>
              </a:rPr>
              <a:t>side</a:t>
            </a:r>
            <a:r>
              <a:rPr lang="fr-FR" baseline="30000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bits.</a:t>
            </a:r>
            <a:endParaRPr lang="fr-FR" baseline="30000" dirty="0" smtClean="0"/>
          </a:p>
          <a:p>
            <a:endParaRPr lang="fr-FR" baseline="30000" dirty="0" smtClean="0"/>
          </a:p>
          <a:p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convert</a:t>
            </a:r>
            <a:r>
              <a:rPr lang="fr-FR" dirty="0" smtClean="0"/>
              <a:t> a </a:t>
            </a:r>
            <a:r>
              <a:rPr lang="fr-FR" dirty="0" err="1" smtClean="0"/>
              <a:t>mesh</a:t>
            </a:r>
            <a:r>
              <a:rPr lang="fr-FR" dirty="0" smtClean="0"/>
              <a:t> to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a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fr-FR" dirty="0" smtClean="0"/>
          </a:p>
        </p:txBody>
      </p:sp>
      <p:pic>
        <p:nvPicPr>
          <p:cNvPr id="5" name="Image 4" descr="rhinoCle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132856"/>
            <a:ext cx="3143689" cy="22196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28184" y="42930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voxel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grid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32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Sparse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Octree</a:t>
            </a:r>
            <a:r>
              <a:rPr lang="fr-FR" dirty="0" smtClean="0"/>
              <a:t> (SVO)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8 </a:t>
            </a:r>
            <a:r>
              <a:rPr lang="fr-FR" dirty="0" err="1" smtClean="0"/>
              <a:t>children</a:t>
            </a:r>
            <a:r>
              <a:rPr lang="fr-FR" dirty="0" smtClean="0"/>
              <a:t> per </a:t>
            </a:r>
            <a:r>
              <a:rPr lang="fr-FR" dirty="0" err="1" smtClean="0"/>
              <a:t>node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92D050"/>
                </a:solidFill>
              </a:rPr>
              <a:t>32</a:t>
            </a:r>
            <a:r>
              <a:rPr lang="fr-FR" dirty="0" smtClean="0"/>
              <a:t> + </a:t>
            </a:r>
            <a:r>
              <a:rPr lang="fr-FR" dirty="0" smtClean="0">
                <a:solidFill>
                  <a:srgbClr val="0070C0"/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40</a:t>
            </a:r>
            <a:r>
              <a:rPr lang="fr-FR" dirty="0" smtClean="0"/>
              <a:t> bits per </a:t>
            </a:r>
            <a:r>
              <a:rPr lang="fr-FR" dirty="0" err="1" smtClean="0"/>
              <a:t>leaf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92D050"/>
                </a:solidFill>
              </a:rPr>
              <a:t>32*8</a:t>
            </a:r>
            <a:r>
              <a:rPr lang="fr-FR" dirty="0" smtClean="0"/>
              <a:t> + </a:t>
            </a:r>
            <a:r>
              <a:rPr lang="fr-FR" dirty="0" smtClean="0">
                <a:solidFill>
                  <a:srgbClr val="0070C0"/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264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octreeCod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2214953"/>
            <a:ext cx="2505425" cy="1286055"/>
          </a:xfrm>
          <a:prstGeom prst="rect">
            <a:avLst/>
          </a:prstGeom>
        </p:spPr>
      </p:pic>
      <p:pic>
        <p:nvPicPr>
          <p:cNvPr id="6" name="Image 5" descr="rhinoOc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916832"/>
            <a:ext cx="2905531" cy="20862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00192" y="40050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45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SVO </a:t>
            </a:r>
            <a:r>
              <a:rPr lang="fr-FR" dirty="0" err="1" smtClean="0"/>
              <a:t>Breadth</a:t>
            </a:r>
            <a:r>
              <a:rPr lang="fr-FR" dirty="0" smtClean="0"/>
              <a:t> First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Listed</a:t>
            </a:r>
            <a:r>
              <a:rPr lang="fr-FR" dirty="0" smtClean="0"/>
              <a:t> in </a:t>
            </a:r>
            <a:r>
              <a:rPr lang="fr-FR" i="1" dirty="0" err="1" smtClean="0"/>
              <a:t>breadth</a:t>
            </a:r>
            <a:r>
              <a:rPr lang="fr-FR" i="1" dirty="0" smtClean="0"/>
              <a:t> first </a:t>
            </a:r>
            <a:r>
              <a:rPr lang="fr-FR" dirty="0" err="1" smtClean="0"/>
              <a:t>order</a:t>
            </a:r>
            <a:endParaRPr lang="fr-FR" dirty="0" smtClean="0"/>
          </a:p>
          <a:p>
            <a:pPr lvl="1"/>
            <a:r>
              <a:rPr lang="fr-FR" dirty="0" smtClean="0"/>
              <a:t>Ex : </a:t>
            </a:r>
          </a:p>
          <a:p>
            <a:r>
              <a:rPr lang="fr-FR" dirty="0" err="1" smtClean="0"/>
              <a:t>Mem</a:t>
            </a:r>
            <a:r>
              <a:rPr lang="fr-FR" dirty="0" smtClean="0"/>
              <a:t>. Size :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8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 bit per </a:t>
            </a:r>
            <a:r>
              <a:rPr lang="fr-FR" dirty="0" err="1" smtClean="0"/>
              <a:t>leaf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good for </a:t>
            </a:r>
            <a:r>
              <a:rPr lang="fr-FR" dirty="0" err="1" smtClean="0"/>
              <a:t>storage</a:t>
            </a:r>
            <a:endParaRPr lang="fr-FR" dirty="0" smtClean="0"/>
          </a:p>
        </p:txBody>
      </p:sp>
      <p:pic>
        <p:nvPicPr>
          <p:cNvPr id="4" name="Image 3" descr="rhinoOc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070701"/>
            <a:ext cx="2905531" cy="2086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00192" y="515893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670 B</a:t>
            </a:r>
            <a:endParaRPr lang="fr-FR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979712" y="2780928"/>
          <a:ext cx="36003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01000001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10100100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00000100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SVO </a:t>
            </a:r>
            <a:r>
              <a:rPr lang="fr-FR" dirty="0" err="1" smtClean="0"/>
              <a:t>Mask</a:t>
            </a:r>
            <a:r>
              <a:rPr lang="fr-FR" dirty="0" smtClean="0"/>
              <a:t>-pointer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One pointer to the first non-</a:t>
            </a: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endParaRPr lang="fr-FR" dirty="0" smtClean="0"/>
          </a:p>
          <a:p>
            <a:pPr lvl="1"/>
            <a:r>
              <a:rPr lang="fr-FR" dirty="0" smtClean="0"/>
              <a:t>Ex : </a:t>
            </a:r>
          </a:p>
          <a:p>
            <a:pPr lvl="1"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  <a:r>
              <a:rPr lang="fr-FR" dirty="0" smtClean="0">
                <a:solidFill>
                  <a:srgbClr val="92D050"/>
                </a:solidFill>
              </a:rPr>
              <a:t>32</a:t>
            </a:r>
            <a:r>
              <a:rPr lang="fr-FR" dirty="0" smtClean="0"/>
              <a:t> +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40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 descr="rhinoOc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564904"/>
            <a:ext cx="2905531" cy="2086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96136" y="46531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3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907704" y="3068960"/>
          <a:ext cx="1512168" cy="1838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586"/>
                <a:gridCol w="252582"/>
              </a:tblGrid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01000001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00010000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00001000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11000100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00011110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</TotalTime>
  <Words>263</Words>
  <Application>Microsoft Office PowerPoint</Application>
  <PresentationFormat>Affichage à l'écran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High Resolution  Sparse Voxel DAGs</vt:lpstr>
      <vt:lpstr>Presentation plan</vt:lpstr>
      <vt:lpstr>Paper summary</vt:lpstr>
      <vt:lpstr>Voxel grid</vt:lpstr>
      <vt:lpstr>Sparse Voxel Octree (SVO)</vt:lpstr>
      <vt:lpstr>SVO Breadth First Encoding</vt:lpstr>
      <vt:lpstr>SVO Mask-pointer encoding</vt:lpstr>
      <vt:lpstr>DAG</vt:lpstr>
      <vt:lpstr>Conversion algorithm</vt:lpstr>
      <vt:lpstr>Implementation</vt:lpstr>
      <vt:lpstr>Memory Comparison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195</cp:revision>
  <dcterms:created xsi:type="dcterms:W3CDTF">2015-02-17T13:50:33Z</dcterms:created>
  <dcterms:modified xsi:type="dcterms:W3CDTF">2015-02-17T18:54:33Z</dcterms:modified>
</cp:coreProperties>
</file>