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5" r:id="rId1"/>
  </p:sldMasterIdLst>
  <p:notesMasterIdLst>
    <p:notesMasterId r:id="rId17"/>
  </p:notesMasterIdLst>
  <p:sldIdLst>
    <p:sldId id="256" r:id="rId2"/>
    <p:sldId id="258" r:id="rId3"/>
    <p:sldId id="263" r:id="rId4"/>
    <p:sldId id="257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9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4"/>
    <p:restoredTop sz="86395"/>
  </p:normalViewPr>
  <p:slideViewPr>
    <p:cSldViewPr snapToGrid="0" snapToObjects="1">
      <p:cViewPr varScale="1">
        <p:scale>
          <a:sx n="93" d="100"/>
          <a:sy n="93" d="100"/>
        </p:scale>
        <p:origin x="232" y="520"/>
      </p:cViewPr>
      <p:guideLst/>
    </p:cSldViewPr>
  </p:slideViewPr>
  <p:outlineViewPr>
    <p:cViewPr>
      <p:scale>
        <a:sx n="33" d="100"/>
        <a:sy n="33" d="100"/>
      </p:scale>
      <p:origin x="0" y="-120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1B679-05D9-744D-922D-B12F6C4A659F}" type="datetimeFigureOut">
              <a:rPr lang="en-US" smtClean="0"/>
              <a:t>3/20/17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5B187-8C8A-1043-AB6A-8290C6E4A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97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5B187-8C8A-1043-AB6A-8290C6E4AC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88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5B187-8C8A-1043-AB6A-8290C6E4AC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84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5B187-8C8A-1043-AB6A-8290C6E4AC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67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A55ED-2C5B-DB4C-9CAE-9392524F0298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DBE0905-F9FE-7441-A894-8597567D673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A55ED-2C5B-DB4C-9CAE-9392524F0298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0905-F9FE-7441-A894-8597567D673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A55ED-2C5B-DB4C-9CAE-9392524F0298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0905-F9FE-7441-A894-8597567D673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A55ED-2C5B-DB4C-9CAE-9392524F0298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0905-F9FE-7441-A894-8597567D673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A55ED-2C5B-DB4C-9CAE-9392524F0298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0905-F9FE-7441-A894-8597567D673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A55ED-2C5B-DB4C-9CAE-9392524F0298}" type="datetimeFigureOut">
              <a:rPr lang="en-US" smtClean="0"/>
              <a:t>3/20/17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0905-F9FE-7441-A894-8597567D673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A55ED-2C5B-DB4C-9CAE-9392524F0298}" type="datetimeFigureOut">
              <a:rPr lang="en-US" smtClean="0"/>
              <a:t>3/20/17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0905-F9FE-7441-A894-8597567D673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A55ED-2C5B-DB4C-9CAE-9392524F0298}" type="datetimeFigureOut">
              <a:rPr lang="en-US" smtClean="0"/>
              <a:t>3/20/17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0905-F9FE-7441-A894-8597567D673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A55ED-2C5B-DB4C-9CAE-9392524F0298}" type="datetimeFigureOut">
              <a:rPr lang="en-US" smtClean="0"/>
              <a:t>3/20/17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0905-F9FE-7441-A894-8597567D67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A55ED-2C5B-DB4C-9CAE-9392524F0298}" type="datetimeFigureOut">
              <a:rPr lang="en-US" smtClean="0"/>
              <a:t>3/20/17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0905-F9FE-7441-A894-8597567D673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10A55ED-2C5B-DB4C-9CAE-9392524F0298}" type="datetimeFigureOut">
              <a:rPr lang="en-US" smtClean="0"/>
              <a:t>3/20/17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0905-F9FE-7441-A894-8597567D673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A55ED-2C5B-DB4C-9CAE-9392524F0298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DBE0905-F9FE-7441-A894-8597567D673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677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EtienneK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EtienneK/arch-f2f-2017-03/blob/master/README-spring-boot-demo.md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tienneK/arch-f2f-2017-03/blob/master/README-heroku-demo.md" TargetMode="External"/><Relationship Id="rId4" Type="http://schemas.openxmlformats.org/officeDocument/2006/relationships/hyperlink" Target="https://elements.heroku.com/addon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id.heroku.com/login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12factor.n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</a:t>
            </a:r>
            <a:r>
              <a:rPr lang="en-US" dirty="0" smtClean="0"/>
              <a:t>Developers Want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Introduction to PaaS and 12-Factor Apps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417779" y="4508825"/>
            <a:ext cx="8637072" cy="1545611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1" dirty="0" smtClean="0"/>
              <a:t>Etienne Koekemoer</a:t>
            </a:r>
          </a:p>
          <a:p>
            <a:pPr algn="r"/>
            <a:r>
              <a:rPr lang="en-US" dirty="0" smtClean="0"/>
              <a:t>Twitter: @</a:t>
            </a:r>
            <a:r>
              <a:rPr lang="en-US" dirty="0" err="1" smtClean="0"/>
              <a:t>EtienneK</a:t>
            </a:r>
            <a:endParaRPr lang="en-US" dirty="0" smtClean="0"/>
          </a:p>
          <a:p>
            <a:pPr algn="r"/>
            <a:r>
              <a:rPr lang="en-US" dirty="0" err="1" smtClean="0"/>
              <a:t>Github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github.com/EtienneK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9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12-Factor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39145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8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I. Codebase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codebase tracked in revision control, many deploys</a:t>
            </a:r>
            <a:b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28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II. Dependencies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Explicitly declare and isolate dependencies</a:t>
            </a:r>
            <a:b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28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III. </a:t>
            </a:r>
            <a:r>
              <a:rPr lang="en-US" sz="28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 </a:t>
            </a:r>
            <a:r>
              <a:rPr lang="en-US" sz="2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environment</a:t>
            </a:r>
            <a:b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28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IV. Backing services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Treat backing services as attached resources</a:t>
            </a:r>
            <a:b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28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V. Build, release, run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Strictly separate build and run stages</a:t>
            </a:r>
            <a:b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28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VI. Processes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Execute the app as one or more stateless processes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0" y="1825625"/>
            <a:ext cx="6096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VII. Port </a:t>
            </a:r>
            <a:r>
              <a:rPr lang="en-US" b="1" dirty="0" smtClean="0"/>
              <a:t>binding</a:t>
            </a:r>
          </a:p>
          <a:p>
            <a:r>
              <a:rPr lang="en-US" dirty="0" smtClean="0"/>
              <a:t>Export </a:t>
            </a:r>
            <a:r>
              <a:rPr lang="en-US" dirty="0"/>
              <a:t>services via port binding</a:t>
            </a:r>
          </a:p>
          <a:p>
            <a:r>
              <a:rPr lang="en-US" b="1" dirty="0"/>
              <a:t>VIII. Concurrency</a:t>
            </a:r>
          </a:p>
          <a:p>
            <a:r>
              <a:rPr lang="en-US" dirty="0"/>
              <a:t>Scale out via the process model</a:t>
            </a:r>
          </a:p>
          <a:p>
            <a:r>
              <a:rPr lang="en-US" b="1" dirty="0"/>
              <a:t>IX. Disposability</a:t>
            </a:r>
          </a:p>
          <a:p>
            <a:r>
              <a:rPr lang="en-US" dirty="0"/>
              <a:t>Maximize robustness with fast startup and graceful shutdown</a:t>
            </a:r>
          </a:p>
          <a:p>
            <a:r>
              <a:rPr lang="en-US" b="1" dirty="0"/>
              <a:t>X. Dev/prod parity</a:t>
            </a:r>
          </a:p>
          <a:p>
            <a:r>
              <a:rPr lang="en-US" dirty="0"/>
              <a:t>Keep development, staging, and production as similar as possible</a:t>
            </a:r>
          </a:p>
          <a:p>
            <a:r>
              <a:rPr lang="en-US" b="1" dirty="0"/>
              <a:t>XI. Logs</a:t>
            </a:r>
          </a:p>
          <a:p>
            <a:r>
              <a:rPr lang="en-US" dirty="0"/>
              <a:t>Treat logs as event streams</a:t>
            </a:r>
          </a:p>
          <a:p>
            <a:r>
              <a:rPr lang="en-US" b="1" dirty="0"/>
              <a:t>XII. Admin processes</a:t>
            </a:r>
          </a:p>
          <a:p>
            <a:r>
              <a:rPr lang="en-US" dirty="0"/>
              <a:t>Run admin/management tasks as one-off processes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89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12-Factor App Summarized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dirty="0" smtClean="0"/>
              <a:t>“12-Factor </a:t>
            </a:r>
            <a:r>
              <a:rPr lang="en-US" sz="4000" dirty="0"/>
              <a:t>apps are apps that decouple themselves from the environment</a:t>
            </a:r>
            <a:r>
              <a:rPr lang="en-US" sz="4000" dirty="0" smtClean="0"/>
              <a:t>.”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Kelsey Hightower, Engineer at Google (Currently working on Kubernetes)</a:t>
            </a:r>
          </a:p>
        </p:txBody>
      </p:sp>
    </p:spTree>
    <p:extLst>
      <p:ext uri="{BB962C8B-B14F-4D97-AF65-F5344CB8AC3E}">
        <p14:creationId xmlns:p14="http://schemas.microsoft.com/office/powerpoint/2010/main" val="165966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Boot</a:t>
            </a:r>
            <a:r>
              <a:rPr lang="en-US" baseline="0" dirty="0" smtClean="0"/>
              <a:t> makes Writing 12-Factor Apps Easy!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 Time</a:t>
            </a:r>
            <a:r>
              <a:rPr lang="en-US" dirty="0" smtClean="0"/>
              <a:t>!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github.com/EtienneK/arch-f2f-2017-03/blob/master/README-spring-boot-demo.md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95985" y="3976254"/>
            <a:ext cx="1731818" cy="1039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</a:t>
            </a:r>
            <a:br>
              <a:rPr lang="en-US" dirty="0" smtClean="0"/>
            </a:br>
            <a:r>
              <a:rPr lang="en-US" dirty="0" smtClean="0"/>
              <a:t>Micro Service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78245" y="3976254"/>
            <a:ext cx="1731818" cy="1039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PostgreSQL DB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5127803" y="4495800"/>
            <a:ext cx="175044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85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Matching Back to</a:t>
            </a:r>
            <a:r>
              <a:rPr lang="en-US" dirty="0" smtClean="0"/>
              <a:t> 12-Factor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39145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8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I. Codebase ✅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codebase managed in </a:t>
            </a:r>
            <a:r>
              <a:rPr lang="en-US" sz="2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all environments</a:t>
            </a:r>
            <a:b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28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II. </a:t>
            </a:r>
            <a:r>
              <a:rPr lang="en-US" sz="2800" b="1" dirty="0" smtClean="0"/>
              <a:t>Dependencies ✅ 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Declared in </a:t>
            </a:r>
            <a:r>
              <a:rPr lang="en-US" sz="2800" b="0" i="0" kern="1200" dirty="0" err="1" smtClean="0">
                <a:solidFill>
                  <a:schemeClr val="tx1"/>
                </a:solidFill>
                <a:effectLst/>
                <a:latin typeface="Consolas" charset="0"/>
                <a:ea typeface="Consolas" charset="0"/>
                <a:cs typeface="Consolas" charset="0"/>
              </a:rPr>
              <a:t>pom.xml</a:t>
            </a:r>
            <a:r>
              <a:rPr lang="en-US" sz="2800" b="0" i="0" kern="1200" dirty="0" smtClean="0">
                <a:solidFill>
                  <a:schemeClr val="tx1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</a:t>
            </a:r>
            <a:b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28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III. </a:t>
            </a:r>
            <a:r>
              <a:rPr lang="en-US" sz="2800" b="1" dirty="0" err="1" smtClean="0"/>
              <a:t>Config</a:t>
            </a:r>
            <a:r>
              <a:rPr lang="en-US" sz="2800" b="1" dirty="0" smtClean="0"/>
              <a:t> ✅ 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 string configured in ENV variable</a:t>
            </a:r>
            <a:b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28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IV. Backing </a:t>
            </a:r>
            <a:r>
              <a:rPr lang="en-US" sz="2800" b="1" dirty="0" smtClean="0"/>
              <a:t>services ✅ 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Treating PostgreSQL as just another service</a:t>
            </a:r>
            <a:b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28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V. Build, release, run </a:t>
            </a:r>
            <a:r>
              <a:rPr lang="en-US" sz="2900" b="1" dirty="0"/>
              <a:t>❌ 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dirty="0" smtClean="0"/>
              <a:t>Will be handles by the PaaS</a:t>
            </a:r>
            <a: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28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VI. </a:t>
            </a:r>
            <a:r>
              <a:rPr lang="en-US" sz="2800" b="1" dirty="0" smtClean="0"/>
              <a:t>Processes ✅ 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 runs as its own STATELESS process </a:t>
            </a:r>
            <a:r>
              <a:rPr lang="mr-IN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do❌es</a:t>
            </a:r>
            <a: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 require any other processes to ru</a:t>
            </a:r>
            <a:r>
              <a:rPr lang="en-US" sz="2800" dirty="0" smtClean="0"/>
              <a:t>n it (like an App Server)</a:t>
            </a:r>
            <a:endParaRPr lang="en-US" sz="28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0" y="1825625"/>
            <a:ext cx="6096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VII. Port </a:t>
            </a:r>
            <a:r>
              <a:rPr lang="en-US" b="1" dirty="0" smtClean="0"/>
              <a:t>binding </a:t>
            </a:r>
            <a:r>
              <a:rPr lang="en-US" b="1" dirty="0"/>
              <a:t>✅</a:t>
            </a:r>
            <a:endParaRPr lang="en-US" b="1" dirty="0" smtClean="0"/>
          </a:p>
          <a:p>
            <a:r>
              <a:rPr lang="en-US" dirty="0" smtClean="0"/>
              <a:t>Exposes port 8080 by default so we can connect to it</a:t>
            </a:r>
            <a:endParaRPr lang="en-US" dirty="0"/>
          </a:p>
          <a:p>
            <a:r>
              <a:rPr lang="en-US" b="1" dirty="0"/>
              <a:t>VIII. </a:t>
            </a:r>
            <a:r>
              <a:rPr lang="en-US" b="1" dirty="0" smtClean="0"/>
              <a:t>Concurrency </a:t>
            </a:r>
            <a:r>
              <a:rPr lang="en-US" b="1" dirty="0"/>
              <a:t>✅</a:t>
            </a:r>
            <a:endParaRPr lang="en-US" b="1" dirty="0"/>
          </a:p>
          <a:p>
            <a:r>
              <a:rPr lang="en-US" dirty="0" smtClean="0"/>
              <a:t>Scaling our app is as easy as just spinning up new instances of it</a:t>
            </a:r>
            <a:endParaRPr lang="en-US" dirty="0"/>
          </a:p>
          <a:p>
            <a:r>
              <a:rPr lang="en-US" b="1" dirty="0"/>
              <a:t>IX. </a:t>
            </a:r>
            <a:r>
              <a:rPr lang="en-US" b="1" dirty="0" smtClean="0"/>
              <a:t>Disposability </a:t>
            </a:r>
            <a:r>
              <a:rPr lang="en-US" b="1" dirty="0"/>
              <a:t>✅</a:t>
            </a:r>
            <a:endParaRPr lang="en-US" b="1" dirty="0"/>
          </a:p>
          <a:p>
            <a:r>
              <a:rPr lang="en-US" dirty="0" smtClean="0"/>
              <a:t>Starting up and stopping our application is pretty fast (seconds, not minutes)</a:t>
            </a:r>
            <a:endParaRPr lang="en-US" dirty="0"/>
          </a:p>
          <a:p>
            <a:r>
              <a:rPr lang="en-US" b="1" dirty="0"/>
              <a:t>X. Dev/prod </a:t>
            </a:r>
            <a:r>
              <a:rPr lang="en-US" b="1" dirty="0" smtClean="0"/>
              <a:t>parity ❌</a:t>
            </a:r>
          </a:p>
          <a:p>
            <a:r>
              <a:rPr lang="en-US" dirty="0" smtClean="0"/>
              <a:t>Will be handled by the PaaS and its tools</a:t>
            </a:r>
          </a:p>
          <a:p>
            <a:r>
              <a:rPr lang="en-US" b="1" dirty="0" smtClean="0"/>
              <a:t>XI</a:t>
            </a:r>
            <a:r>
              <a:rPr lang="en-US" b="1" dirty="0"/>
              <a:t>. </a:t>
            </a:r>
            <a:r>
              <a:rPr lang="en-US" b="1" dirty="0"/>
              <a:t>Logs </a:t>
            </a:r>
            <a:r>
              <a:rPr lang="en-US" b="1" dirty="0" smtClean="0"/>
              <a:t>✅</a:t>
            </a:r>
            <a:endParaRPr lang="en-US" b="1" dirty="0"/>
          </a:p>
          <a:p>
            <a:r>
              <a:rPr lang="en-US" dirty="0" smtClean="0"/>
              <a:t>Logs get written to standard out/err by default</a:t>
            </a:r>
            <a:endParaRPr lang="en-US" dirty="0"/>
          </a:p>
          <a:p>
            <a:r>
              <a:rPr lang="en-US" b="1" dirty="0"/>
              <a:t>XII. Admin </a:t>
            </a:r>
            <a:r>
              <a:rPr lang="en-US" b="1" dirty="0"/>
              <a:t>processes  </a:t>
            </a:r>
            <a:r>
              <a:rPr lang="en-US" b="1" dirty="0" smtClean="0"/>
              <a:t>❌</a:t>
            </a:r>
            <a:endParaRPr lang="en-US" b="1" dirty="0"/>
          </a:p>
          <a:p>
            <a:r>
              <a:rPr lang="en-US" dirty="0" smtClean="0"/>
              <a:t>No admin processes for this demo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35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 to </a:t>
            </a:r>
            <a:r>
              <a:rPr lang="en-US" dirty="0" err="1" smtClean="0"/>
              <a:t>Heroku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id.heroku.com/login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github.com/EtienneK/arch-f2f-2017-03/blob/master/README-heroku-demo.md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elements.heroku.com/addons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95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4000" b="1" dirty="0" smtClean="0"/>
              <a:t>???</a:t>
            </a:r>
            <a:endParaRPr lang="en-US" sz="14000" b="1" dirty="0"/>
          </a:p>
        </p:txBody>
      </p:sp>
    </p:spTree>
    <p:extLst>
      <p:ext uri="{BB962C8B-B14F-4D97-AF65-F5344CB8AC3E}">
        <p14:creationId xmlns:p14="http://schemas.microsoft.com/office/powerpoint/2010/main" val="174152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Platform</a:t>
            </a:r>
            <a:r>
              <a:rPr lang="en-US" baseline="0" dirty="0" smtClean="0"/>
              <a:t> as a Service (PaaS)</a:t>
            </a:r>
            <a:endParaRPr lang="en-US" dirty="0" smtClean="0"/>
          </a:p>
          <a:p>
            <a:r>
              <a:rPr lang="en-US" dirty="0" smtClean="0"/>
              <a:t>12-Factor Apps</a:t>
            </a:r>
          </a:p>
          <a:p>
            <a:r>
              <a:rPr lang="en-US" dirty="0" smtClean="0"/>
              <a:t>Spring Boot</a:t>
            </a:r>
          </a:p>
          <a:p>
            <a:r>
              <a:rPr lang="en-US" dirty="0" err="1" smtClean="0"/>
              <a:t>Heroku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95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Want to Build Cloud Native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Latency-Aware</a:t>
            </a:r>
            <a:endParaRPr lang="en-US" dirty="0"/>
          </a:p>
          <a:p>
            <a:r>
              <a:rPr lang="en-US" dirty="0" smtClean="0"/>
              <a:t>Instrumented</a:t>
            </a:r>
            <a:endParaRPr lang="en-US" dirty="0"/>
          </a:p>
          <a:p>
            <a:r>
              <a:rPr lang="en-US" dirty="0" smtClean="0"/>
              <a:t>Failure-Aware</a:t>
            </a:r>
            <a:endParaRPr lang="en-US" dirty="0"/>
          </a:p>
          <a:p>
            <a:pPr lvl="0"/>
            <a:r>
              <a:rPr lang="en-US" dirty="0" smtClean="0"/>
              <a:t>Event-driven</a:t>
            </a:r>
            <a:endParaRPr lang="en-US" dirty="0"/>
          </a:p>
          <a:p>
            <a:pPr lvl="0"/>
            <a:r>
              <a:rPr lang="en-US" dirty="0" smtClean="0"/>
              <a:t>Secure</a:t>
            </a:r>
            <a:endParaRPr lang="en-US" dirty="0"/>
          </a:p>
          <a:p>
            <a:r>
              <a:rPr lang="en-US" dirty="0" smtClean="0"/>
              <a:t>Parallelizable</a:t>
            </a:r>
            <a:endParaRPr lang="en-US" dirty="0"/>
          </a:p>
          <a:p>
            <a:r>
              <a:rPr lang="en-US" dirty="0" smtClean="0"/>
              <a:t>Automated</a:t>
            </a:r>
            <a:endParaRPr lang="en-US" dirty="0"/>
          </a:p>
          <a:p>
            <a:r>
              <a:rPr lang="en-US" dirty="0" smtClean="0"/>
              <a:t>Resource-consumption-aware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6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Need</a:t>
            </a:r>
            <a:r>
              <a:rPr lang="en-US" baseline="0" dirty="0" smtClean="0"/>
              <a:t> a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“</a:t>
            </a:r>
            <a:r>
              <a:rPr lang="en-US" sz="4000" dirty="0"/>
              <a:t>Nobody has ever built cloud-native apps without a platform. They either build one themselves or they use Cloud Foundry</a:t>
            </a:r>
            <a:r>
              <a:rPr lang="en-US" sz="4000" dirty="0" smtClean="0"/>
              <a:t>.”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dirty="0" smtClean="0"/>
              <a:t>Joshua </a:t>
            </a:r>
            <a:r>
              <a:rPr lang="en-US" dirty="0" err="1"/>
              <a:t>McKenty</a:t>
            </a:r>
            <a:r>
              <a:rPr lang="en-US" dirty="0"/>
              <a:t>, Field CTO of Pivotal Cloud Foundry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4746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“You build it, you run it”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Developers HATE this!</a:t>
            </a:r>
          </a:p>
        </p:txBody>
      </p:sp>
    </p:spTree>
    <p:extLst>
      <p:ext uri="{BB962C8B-B14F-4D97-AF65-F5344CB8AC3E}">
        <p14:creationId xmlns:p14="http://schemas.microsoft.com/office/powerpoint/2010/main" val="94106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2" y="1025235"/>
            <a:ext cx="12192492" cy="5294703"/>
          </a:xfrm>
        </p:spPr>
      </p:pic>
    </p:spTree>
    <p:extLst>
      <p:ext uri="{BB962C8B-B14F-4D97-AF65-F5344CB8AC3E}">
        <p14:creationId xmlns:p14="http://schemas.microsoft.com/office/powerpoint/2010/main" val="30275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611" y="983673"/>
            <a:ext cx="12219611" cy="5364432"/>
          </a:xfrm>
        </p:spPr>
      </p:pic>
    </p:spTree>
    <p:extLst>
      <p:ext uri="{BB962C8B-B14F-4D97-AF65-F5344CB8AC3E}">
        <p14:creationId xmlns:p14="http://schemas.microsoft.com/office/powerpoint/2010/main" val="137943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PaaS systems hide the Infrastructure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Developers focus on what they are good at: delivering business functionality</a:t>
            </a:r>
          </a:p>
        </p:txBody>
      </p:sp>
    </p:spTree>
    <p:extLst>
      <p:ext uri="{BB962C8B-B14F-4D97-AF65-F5344CB8AC3E}">
        <p14:creationId xmlns:p14="http://schemas.microsoft.com/office/powerpoint/2010/main" val="72633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Build a Cloud-Native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12 Factor Apps</a:t>
            </a:r>
          </a:p>
          <a:p>
            <a:r>
              <a:rPr lang="en-US" dirty="0" smtClean="0">
                <a:hlinkClick r:id="rId2"/>
              </a:rPr>
              <a:t>https://12factor.net/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649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6250</TotalTime>
  <Words>336</Words>
  <Application>Microsoft Macintosh PowerPoint</Application>
  <PresentationFormat>Widescreen</PresentationFormat>
  <Paragraphs>73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Consolas</vt:lpstr>
      <vt:lpstr>Gill Sans MT</vt:lpstr>
      <vt:lpstr>Mangal</vt:lpstr>
      <vt:lpstr>Arial</vt:lpstr>
      <vt:lpstr>Gallery</vt:lpstr>
      <vt:lpstr>What Developers Want</vt:lpstr>
      <vt:lpstr>Introduction</vt:lpstr>
      <vt:lpstr>We Want to Build Cloud Native Apps</vt:lpstr>
      <vt:lpstr>We Need a Platform</vt:lpstr>
      <vt:lpstr>“You build it, you run it”</vt:lpstr>
      <vt:lpstr>PowerPoint Presentation</vt:lpstr>
      <vt:lpstr>PowerPoint Presentation</vt:lpstr>
      <vt:lpstr>PaaS systems hide the Infrastructure</vt:lpstr>
      <vt:lpstr>How to Build a Cloud-Native Application</vt:lpstr>
      <vt:lpstr>The 12-Factor Application</vt:lpstr>
      <vt:lpstr>12-Factor App Summarized</vt:lpstr>
      <vt:lpstr>Spring Boot makes Writing 12-Factor Apps Easy!</vt:lpstr>
      <vt:lpstr>Matching Back to 12-Factor</vt:lpstr>
      <vt:lpstr>Deploy to Heroku</vt:lpstr>
      <vt:lpstr>Questions?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PaaS and 12-Factor Applications</dc:title>
  <dc:creator>Koekemoer, Etienne E</dc:creator>
  <cp:lastModifiedBy>Koekemoer, Etienne E</cp:lastModifiedBy>
  <cp:revision>85</cp:revision>
  <dcterms:created xsi:type="dcterms:W3CDTF">2017-03-13T07:44:50Z</dcterms:created>
  <dcterms:modified xsi:type="dcterms:W3CDTF">2017-03-21T10:10:52Z</dcterms:modified>
</cp:coreProperties>
</file>