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4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</a:t>
            </a:r>
            <a:r>
              <a:rPr lang="en-US" sz="4000" dirty="0" smtClean="0"/>
              <a:t>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  <a:endParaRPr lang="en-US" dirty="0" smtClean="0"/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Latency-Aware</a:t>
            </a:r>
            <a:endParaRPr lang="en-US" dirty="0"/>
          </a:p>
          <a:p>
            <a:r>
              <a:rPr lang="en-US" dirty="0" smtClean="0"/>
              <a:t>Instrumented</a:t>
            </a:r>
            <a:endParaRPr lang="en-US" dirty="0"/>
          </a:p>
          <a:p>
            <a:r>
              <a:rPr lang="en-US" dirty="0" smtClean="0"/>
              <a:t>Failure-Aware</a:t>
            </a:r>
            <a:endParaRPr lang="en-US" dirty="0"/>
          </a:p>
          <a:p>
            <a:pPr lvl="0"/>
            <a:r>
              <a:rPr lang="en-US" dirty="0" smtClean="0"/>
              <a:t>Event-driven</a:t>
            </a:r>
            <a:endParaRPr lang="en-US" dirty="0"/>
          </a:p>
          <a:p>
            <a:pPr lvl="0"/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Parallelizable</a:t>
            </a:r>
            <a:endParaRPr lang="en-US" dirty="0"/>
          </a:p>
          <a:p>
            <a:r>
              <a:rPr lang="en-US" dirty="0" smtClean="0"/>
              <a:t>Automated</a:t>
            </a:r>
            <a:endParaRPr lang="en-US" dirty="0"/>
          </a:p>
          <a:p>
            <a:r>
              <a:rPr lang="en-US" dirty="0" smtClean="0"/>
              <a:t>Resource-consumption-aware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4711</TotalTime>
  <Words>205</Words>
  <Application>Microsoft Macintosh PowerPoint</Application>
  <PresentationFormat>Widescreen</PresentationFormat>
  <Paragraphs>46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56</cp:revision>
  <dcterms:created xsi:type="dcterms:W3CDTF">2017-03-13T07:44:50Z</dcterms:created>
  <dcterms:modified xsi:type="dcterms:W3CDTF">2017-03-18T11:54:28Z</dcterms:modified>
</cp:coreProperties>
</file>