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tienne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/blob/master/README-spring-boot-demo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enneK/arch-f2f-2017-03/blob/master/README-heroku-demo.md" TargetMode="External"/><Relationship Id="rId4" Type="http://schemas.openxmlformats.org/officeDocument/2006/relationships/hyperlink" Target="https://elements.heroku.com/add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.heroku.com/log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508825"/>
            <a:ext cx="8637072" cy="15456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Etienne Koekemoer</a:t>
            </a:r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EtienneK</a:t>
            </a:r>
            <a:endParaRPr lang="en-US" dirty="0" smtClean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github.com/EtienneK/arch-f2f-2017-03/blob/master/README-spring-boot-demo.md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598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24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27803" y="4495800"/>
            <a:ext cx="17504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Back to 12-Factor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 ✅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managed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all environments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en-US" sz="2800" b="1" dirty="0" smtClean="0"/>
              <a:t>Dependencies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pom.xml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string configured in ENV variable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</a:t>
            </a:r>
            <a:r>
              <a:rPr lang="en-US" sz="2800" b="1" dirty="0" smtClean="0"/>
              <a:t>services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Treating PostgreSQL as just another service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 </a:t>
            </a:r>
            <a:r>
              <a:rPr lang="en-US" sz="2900" b="1" dirty="0"/>
              <a:t>❌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Will be handles by the PaaS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</a:t>
            </a:r>
            <a:r>
              <a:rPr lang="en-US" sz="2800" b="1" dirty="0" smtClean="0"/>
              <a:t>Processes ✅ </a:t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runs as its own STATELESS process </a:t>
            </a:r>
            <a:r>
              <a:rPr lang="mr-I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2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require any other processes to ru</a:t>
            </a:r>
            <a:r>
              <a:rPr lang="en-US" sz="2800" dirty="0" smtClean="0"/>
              <a:t>n it (like an App Server)</a:t>
            </a:r>
            <a:endParaRPr lang="en-US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 </a:t>
            </a:r>
            <a:r>
              <a:rPr lang="en-US" b="1" dirty="0"/>
              <a:t>✅</a:t>
            </a:r>
            <a:endParaRPr lang="en-US" b="1" dirty="0" smtClean="0"/>
          </a:p>
          <a:p>
            <a:r>
              <a:rPr lang="en-US" dirty="0" smtClean="0"/>
              <a:t>Exposes port 8080 by default so we can connect to it</a:t>
            </a:r>
            <a:endParaRPr lang="en-US" dirty="0"/>
          </a:p>
          <a:p>
            <a:r>
              <a:rPr lang="en-US" b="1" dirty="0"/>
              <a:t>VIII. </a:t>
            </a:r>
            <a:r>
              <a:rPr lang="en-US" b="1" dirty="0" smtClean="0"/>
              <a:t>Concurrency </a:t>
            </a:r>
            <a:r>
              <a:rPr lang="en-US" b="1" dirty="0"/>
              <a:t>✅</a:t>
            </a:r>
          </a:p>
          <a:p>
            <a:r>
              <a:rPr lang="en-US" dirty="0" smtClean="0"/>
              <a:t>Scaling our app is as easy as just spinning up new instances of it</a:t>
            </a:r>
            <a:endParaRPr lang="en-US" dirty="0"/>
          </a:p>
          <a:p>
            <a:r>
              <a:rPr lang="en-US" b="1" dirty="0"/>
              <a:t>IX. </a:t>
            </a:r>
            <a:r>
              <a:rPr lang="en-US" b="1" dirty="0" smtClean="0"/>
              <a:t>Disposability </a:t>
            </a:r>
            <a:r>
              <a:rPr lang="en-US" b="1" dirty="0"/>
              <a:t>✅</a:t>
            </a:r>
          </a:p>
          <a:p>
            <a:r>
              <a:rPr lang="en-US" dirty="0" smtClean="0"/>
              <a:t>Starting up and stopping our application is pretty fast (seconds, not minutes)</a:t>
            </a:r>
            <a:endParaRPr lang="en-US" dirty="0"/>
          </a:p>
          <a:p>
            <a:r>
              <a:rPr lang="en-US" b="1" dirty="0"/>
              <a:t>X. Dev/prod </a:t>
            </a:r>
            <a:r>
              <a:rPr lang="en-US" b="1" dirty="0" smtClean="0"/>
              <a:t>parity ❌</a:t>
            </a:r>
          </a:p>
          <a:p>
            <a:r>
              <a:rPr lang="en-US" dirty="0" smtClean="0"/>
              <a:t>Will be handled by the PaaS and its tools</a:t>
            </a:r>
          </a:p>
          <a:p>
            <a:r>
              <a:rPr lang="en-US" b="1" dirty="0" smtClean="0"/>
              <a:t>XI</a:t>
            </a:r>
            <a:r>
              <a:rPr lang="en-US" b="1" dirty="0"/>
              <a:t>. Logs </a:t>
            </a:r>
            <a:r>
              <a:rPr lang="en-US" b="1" dirty="0" smtClean="0"/>
              <a:t>✅</a:t>
            </a:r>
            <a:endParaRPr lang="en-US" b="1" dirty="0"/>
          </a:p>
          <a:p>
            <a:r>
              <a:rPr lang="en-US" dirty="0" smtClean="0"/>
              <a:t>Logs get written to standard out/err by default</a:t>
            </a:r>
            <a:endParaRPr lang="en-US" dirty="0"/>
          </a:p>
          <a:p>
            <a:r>
              <a:rPr lang="en-US" b="1" dirty="0"/>
              <a:t>XII. Admin processes  </a:t>
            </a:r>
            <a:r>
              <a:rPr lang="en-US" b="1" dirty="0" smtClean="0"/>
              <a:t>❌</a:t>
            </a:r>
            <a:endParaRPr lang="en-US" b="1" dirty="0"/>
          </a:p>
          <a:p>
            <a:r>
              <a:rPr lang="en-US" dirty="0" smtClean="0"/>
              <a:t>No admin processes for this 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id.heroku.com/login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github.com/EtienneK/arch-f2f-2017-03/blob/master/README-heroku-demo.md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elements.heroku.com/addons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0" b="1" dirty="0" smtClean="0"/>
              <a:t>???</a:t>
            </a:r>
            <a:endParaRPr lang="en-US" sz="14000" b="1" dirty="0"/>
          </a:p>
        </p:txBody>
      </p:sp>
    </p:spTree>
    <p:extLst>
      <p:ext uri="{BB962C8B-B14F-4D97-AF65-F5344CB8AC3E}">
        <p14:creationId xmlns:p14="http://schemas.microsoft.com/office/powerpoint/2010/main" val="1741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16" y="2016125"/>
            <a:ext cx="3472893" cy="3449638"/>
          </a:xfrm>
        </p:spPr>
      </p:pic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this!</a:t>
            </a:r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6393</TotalTime>
  <Words>328</Words>
  <Application>Microsoft Macintosh PowerPoint</Application>
  <PresentationFormat>Widescreen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Gill Sans MT</vt:lpstr>
      <vt:lpstr>Mangal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  <vt:lpstr>Matching Back to 12-Factor</vt:lpstr>
      <vt:lpstr>Deploy to Heroku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87</cp:revision>
  <dcterms:created xsi:type="dcterms:W3CDTF">2017-03-13T07:44:50Z</dcterms:created>
  <dcterms:modified xsi:type="dcterms:W3CDTF">2017-03-21T13:16:50Z</dcterms:modified>
</cp:coreProperties>
</file>