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24CDB-F7AB-4593-B553-57CB25B3C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D4459A-3EC5-4DCF-B199-91139567D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A4A9D-7094-46A8-A496-E47819735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FBE-345A-4A0D-A261-C83B327B73A2}" type="datetimeFigureOut">
              <a:rPr lang="en-CA" smtClean="0"/>
              <a:t>2022-03-15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CB399-6EFE-4238-9FB6-EA032BC2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A2A20-2843-4230-BAED-F10301384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D79BC-9D07-494C-8D25-8893ACFB5A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2736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FB2F2-A179-49C3-AF2C-DA03E5D7B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B96F3C-E4BE-4328-9EE2-8F52594B5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4CE76-2598-4D5D-B0C7-2CBB49DBB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FBE-345A-4A0D-A261-C83B327B73A2}" type="datetimeFigureOut">
              <a:rPr lang="en-CA" smtClean="0"/>
              <a:t>2022-03-15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34FF5-2759-4BFA-BBDD-7EB4C00A1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0E385-85FF-4A2B-A146-F5DF8ADC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D79BC-9D07-494C-8D25-8893ACFB5A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8013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BCFF5F-B64F-40C1-AAF1-6004CD1513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A9F46-8C85-4BF0-9AB6-24E43E641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41AA5-8762-41F7-9228-CF83C3334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FBE-345A-4A0D-A261-C83B327B73A2}" type="datetimeFigureOut">
              <a:rPr lang="en-CA" smtClean="0"/>
              <a:t>2022-03-15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64B45-8EE8-4790-B18E-88C43FC7F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71AC1-1241-4971-AD3D-C157178CC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D79BC-9D07-494C-8D25-8893ACFB5A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063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A583-A721-44BE-AFE6-F1ACBED60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8F83E-31B4-4542-8CC9-8C2F1A5A8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24D5C-5A4B-4F55-8567-453A61946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FBE-345A-4A0D-A261-C83B327B73A2}" type="datetimeFigureOut">
              <a:rPr lang="en-CA" smtClean="0"/>
              <a:t>2022-03-15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7C0E3-95CB-452F-82E6-707B4CEBE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ECD20-75F4-45CD-885E-021939675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D79BC-9D07-494C-8D25-8893ACFB5A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3415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CCDE4-BE3C-4218-B1CD-BC4264D5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2F541-571C-4E9C-B13C-FE9614FB4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BED67-B96A-4466-8BC0-F84696109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FBE-345A-4A0D-A261-C83B327B73A2}" type="datetimeFigureOut">
              <a:rPr lang="en-CA" smtClean="0"/>
              <a:t>2022-03-15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05C71-2DEF-4BAE-BD10-93F2C8CDB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BC282-E0F3-46F1-829E-D67F9E4D9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D79BC-9D07-494C-8D25-8893ACFB5A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000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83370-4303-4367-B2E1-276FFFF08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22DA2-925E-4786-B572-0278B3B2D7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2C5E95-34C6-4520-B85E-0D9A40006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31C08-C0C7-4BA9-B3CD-1D2BF0DE3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FBE-345A-4A0D-A261-C83B327B73A2}" type="datetimeFigureOut">
              <a:rPr lang="en-CA" smtClean="0"/>
              <a:t>2022-03-15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D180A1-7138-457C-9112-44F01E0BC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E9C9D-4A40-4C93-8BBF-38266FA63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D79BC-9D07-494C-8D25-8893ACFB5A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3490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4B5FF-3C6C-4B4F-BAC5-F35221E71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4B4AA-E7DB-42FA-9084-E6766764B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75823-41F3-4D5B-B82F-B14B40B70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DA7761-DD0C-4998-A9AF-258B11FABA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84F7B6-0C9B-4BD2-BAEC-DD3E63AF47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0765A0-C571-480E-96A0-61CB4E5EF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FBE-345A-4A0D-A261-C83B327B73A2}" type="datetimeFigureOut">
              <a:rPr lang="en-CA" smtClean="0"/>
              <a:t>2022-03-15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74D2E9-169F-49F7-B38E-6D8E2E19D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38BA83-EF36-4D98-B0BE-4B1BAB16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D79BC-9D07-494C-8D25-8893ACFB5A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747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16749-C729-408B-A9BE-C03009752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BE97B4-6AB3-4FA7-9E34-23CB06815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FBE-345A-4A0D-A261-C83B327B73A2}" type="datetimeFigureOut">
              <a:rPr lang="en-CA" smtClean="0"/>
              <a:t>2022-03-15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C94752-7170-4590-823E-2A2A5FAC3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5DFD0E-DC59-44E5-8296-05E4CC989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D79BC-9D07-494C-8D25-8893ACFB5A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2539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582F1D-355E-4EF6-80EB-A1CB6B670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FBE-345A-4A0D-A261-C83B327B73A2}" type="datetimeFigureOut">
              <a:rPr lang="en-CA" smtClean="0"/>
              <a:t>2022-03-15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92A789-5841-436C-9D94-1FA4D6BD7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89768-B91C-493A-A243-E8BB351A6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D79BC-9D07-494C-8D25-8893ACFB5A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8723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1E2BC-669F-4150-8AFE-F95F66735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D80BB-B070-4DEE-A2C7-E7001491B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959F9-64DF-43B8-A561-C63B29400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C10BE-6B3D-44F8-BB7E-A1AB9A78F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FBE-345A-4A0D-A261-C83B327B73A2}" type="datetimeFigureOut">
              <a:rPr lang="en-CA" smtClean="0"/>
              <a:t>2022-03-15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2C3D9-8112-492B-B809-E8BB9056F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98E65-9632-4723-B1A3-5AF3F9CBF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D79BC-9D07-494C-8D25-8893ACFB5A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6962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4621A-4F5D-4019-9350-5BF8E55A6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AF5966-DF57-45ED-9439-EA4EADAF31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C5BA0-FB0C-4591-A622-6B6FFBC4D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57A5E-7328-46F2-8FAA-D34B38292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FBE-345A-4A0D-A261-C83B327B73A2}" type="datetimeFigureOut">
              <a:rPr lang="en-CA" smtClean="0"/>
              <a:t>2022-03-15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20D91-3AB4-48E2-BC37-6B82FB9EC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691B8-D46D-4035-9334-AFF5BE1F9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D79BC-9D07-494C-8D25-8893ACFB5A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892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10C5C6-D05B-4949-B0DC-10D7748E7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AC07A-9748-42C9-AEF2-2A62CA8F4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B7625-D8F1-46D3-95AE-C93D080BDF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CCFBE-345A-4A0D-A261-C83B327B73A2}" type="datetimeFigureOut">
              <a:rPr lang="en-CA" smtClean="0"/>
              <a:t>2022-03-15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D168C-AAED-4125-A439-C60A96CAA0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4FF79-8271-4AA7-BD39-C635FCAAD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D79BC-9D07-494C-8D25-8893ACFB5A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7214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4ED04-D1FE-4944-BB69-16ED43AB7E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Proposed UI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0BEC7-8C39-440D-AD8B-2507784771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By Logan Jones</a:t>
            </a:r>
          </a:p>
        </p:txBody>
      </p:sp>
    </p:spTree>
    <p:extLst>
      <p:ext uri="{BB962C8B-B14F-4D97-AF65-F5344CB8AC3E}">
        <p14:creationId xmlns:p14="http://schemas.microsoft.com/office/powerpoint/2010/main" val="2181679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8D757-0959-4ECA-B69D-2E7FB9BE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After log 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444126-3745-4146-8514-D226D9664CBC}"/>
              </a:ext>
            </a:extLst>
          </p:cNvPr>
          <p:cNvSpPr/>
          <p:nvPr/>
        </p:nvSpPr>
        <p:spPr>
          <a:xfrm>
            <a:off x="645459" y="1515035"/>
            <a:ext cx="10708341" cy="4977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0F2AFE-73DF-4E92-AB57-362E101FC52D}"/>
              </a:ext>
            </a:extLst>
          </p:cNvPr>
          <p:cNvSpPr/>
          <p:nvPr/>
        </p:nvSpPr>
        <p:spPr>
          <a:xfrm>
            <a:off x="851378" y="4160520"/>
            <a:ext cx="3450336" cy="13255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Make Prescriptions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888F49-2111-4C05-82D3-2D21FC0D27F7}"/>
              </a:ext>
            </a:extLst>
          </p:cNvPr>
          <p:cNvSpPr/>
          <p:nvPr/>
        </p:nvSpPr>
        <p:spPr>
          <a:xfrm>
            <a:off x="4447525" y="2703175"/>
            <a:ext cx="2983992" cy="13255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Fulfill Prescriptions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D5E84B-3FDC-4036-B1AB-B8AEA22A2F39}"/>
              </a:ext>
            </a:extLst>
          </p:cNvPr>
          <p:cNvSpPr/>
          <p:nvPr/>
        </p:nvSpPr>
        <p:spPr>
          <a:xfrm>
            <a:off x="851378" y="2791002"/>
            <a:ext cx="3450336" cy="11499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Patient Info</a:t>
            </a:r>
          </a:p>
          <a:p>
            <a:pPr algn="ctr"/>
            <a:r>
              <a:rPr lang="en-CA" dirty="0"/>
              <a:t>&amp; make notes/diagnose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C58F1B-3F0B-44D0-A106-32969443AB5A}"/>
              </a:ext>
            </a:extLst>
          </p:cNvPr>
          <p:cNvSpPr/>
          <p:nvPr/>
        </p:nvSpPr>
        <p:spPr>
          <a:xfrm>
            <a:off x="4447525" y="4248346"/>
            <a:ext cx="3035808" cy="11499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Make Order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1396E5-F145-4D47-89F5-99D86E20DBE2}"/>
              </a:ext>
            </a:extLst>
          </p:cNvPr>
          <p:cNvSpPr/>
          <p:nvPr/>
        </p:nvSpPr>
        <p:spPr>
          <a:xfrm>
            <a:off x="7629144" y="3940912"/>
            <a:ext cx="3450336" cy="11499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Add Patient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C174B2-0A64-4F7E-BAC6-A8745CD559A0}"/>
              </a:ext>
            </a:extLst>
          </p:cNvPr>
          <p:cNvSpPr/>
          <p:nvPr/>
        </p:nvSpPr>
        <p:spPr>
          <a:xfrm>
            <a:off x="7629144" y="5241581"/>
            <a:ext cx="3450336" cy="11499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Assign Medical Team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2489E9-AB6A-41C9-88CC-8BB22CEF488E}"/>
              </a:ext>
            </a:extLst>
          </p:cNvPr>
          <p:cNvSpPr/>
          <p:nvPr/>
        </p:nvSpPr>
        <p:spPr>
          <a:xfrm>
            <a:off x="7629144" y="2689618"/>
            <a:ext cx="3450336" cy="11499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Manage Employees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4BB523-8AA4-4109-A0F3-8ADDD7F87C02}"/>
              </a:ext>
            </a:extLst>
          </p:cNvPr>
          <p:cNvSpPr txBox="1"/>
          <p:nvPr/>
        </p:nvSpPr>
        <p:spPr>
          <a:xfrm>
            <a:off x="1890298" y="2031381"/>
            <a:ext cx="164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Nurses/Doctors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8B2E22-F6F8-44FF-908D-1B0A788C5774}"/>
              </a:ext>
            </a:extLst>
          </p:cNvPr>
          <p:cNvSpPr txBox="1"/>
          <p:nvPr/>
        </p:nvSpPr>
        <p:spPr>
          <a:xfrm>
            <a:off x="5118911" y="2005487"/>
            <a:ext cx="1315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Pharmacists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6E3E9C-4BEB-4C52-B2E3-0E7FDCCC12AB}"/>
              </a:ext>
            </a:extLst>
          </p:cNvPr>
          <p:cNvSpPr txBox="1"/>
          <p:nvPr/>
        </p:nvSpPr>
        <p:spPr>
          <a:xfrm>
            <a:off x="8533702" y="2005487"/>
            <a:ext cx="1562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Administrators</a:t>
            </a:r>
          </a:p>
        </p:txBody>
      </p:sp>
    </p:spTree>
    <p:extLst>
      <p:ext uri="{BB962C8B-B14F-4D97-AF65-F5344CB8AC3E}">
        <p14:creationId xmlns:p14="http://schemas.microsoft.com/office/powerpoint/2010/main" val="3600991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7C91-9D6D-4986-A8CF-EFD3139C0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Ideas/notes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50F57-D40D-4D55-ACBB-EB98DF7BB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11876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36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Proposed UI</vt:lpstr>
      <vt:lpstr>After log in</vt:lpstr>
      <vt:lpstr>Ideas/notes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Proposed UI</dc:title>
  <dc:creator>Logan Jones</dc:creator>
  <cp:lastModifiedBy>Logan Jones</cp:lastModifiedBy>
  <cp:revision>1</cp:revision>
  <dcterms:created xsi:type="dcterms:W3CDTF">2022-03-16T02:27:26Z</dcterms:created>
  <dcterms:modified xsi:type="dcterms:W3CDTF">2022-03-16T02:47:29Z</dcterms:modified>
</cp:coreProperties>
</file>