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58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ienne LARDEUR" initials="EL" lastIdx="1" clrIdx="0">
    <p:extLst>
      <p:ext uri="{19B8F6BF-5375-455C-9EA6-DF929625EA0E}">
        <p15:presenceInfo xmlns:p15="http://schemas.microsoft.com/office/powerpoint/2012/main" userId="d97171942a5c59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 custT="1"/>
      <dgm:spPr/>
      <dgm:t>
        <a:bodyPr/>
        <a:lstStyle/>
        <a:p>
          <a:r>
            <a:rPr lang="en-US" sz="2000" b="1" dirty="0"/>
            <a:t>1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FDB00D37-DDF5-4544-A65A-F32EBF766265}">
      <dgm:prSet phldrT="[Texte]"/>
      <dgm:spPr/>
      <dgm:t>
        <a:bodyPr/>
        <a:lstStyle/>
        <a:p>
          <a:pPr>
            <a:buNone/>
          </a:pPr>
          <a:r>
            <a:rPr lang="en-US" dirty="0"/>
            <a:t>Feature Engineering : process </a:t>
          </a:r>
          <a:r>
            <a:rPr lang="en-US" b="1" dirty="0"/>
            <a:t>text</a:t>
          </a:r>
          <a:r>
            <a:rPr lang="en-US" dirty="0"/>
            <a:t> // </a:t>
          </a:r>
          <a:r>
            <a:rPr lang="en-US" b="1" dirty="0"/>
            <a:t>Image</a:t>
          </a:r>
        </a:p>
      </dgm:t>
    </dgm:pt>
    <dgm:pt modelId="{E21AB4C5-A74A-4FD7-A9CB-DF5F934FCA66}" type="parTrans" cxnId="{244B6A53-CEFB-4FE2-9CEA-A51AF9B1FE37}">
      <dgm:prSet/>
      <dgm:spPr/>
      <dgm:t>
        <a:bodyPr/>
        <a:lstStyle/>
        <a:p>
          <a:endParaRPr lang="en-US"/>
        </a:p>
      </dgm:t>
    </dgm:pt>
    <dgm:pt modelId="{CBAD6418-6FFF-41C1-AB9E-5398D368A27C}" type="sibTrans" cxnId="{244B6A53-CEFB-4FE2-9CEA-A51AF9B1FE37}">
      <dgm:prSet/>
      <dgm:spPr/>
      <dgm:t>
        <a:bodyPr/>
        <a:lstStyle/>
        <a:p>
          <a:endParaRPr lang="en-US"/>
        </a:p>
      </dgm:t>
    </dgm:pt>
    <dgm:pt modelId="{193E373B-310B-43DC-8BB9-CDD94F7C2624}">
      <dgm:prSet phldrT="[Texte]" custT="1"/>
      <dgm:spPr/>
      <dgm:t>
        <a:bodyPr/>
        <a:lstStyle/>
        <a:p>
          <a:r>
            <a:rPr lang="en-US" sz="2000" b="1" dirty="0"/>
            <a:t>4</a:t>
          </a:r>
        </a:p>
      </dgm:t>
    </dgm:pt>
    <dgm:pt modelId="{5672E79A-99A7-4786-82D6-E9BA3ADE5E1C}" type="parTrans" cxnId="{238469AF-B974-4998-9A58-CDFC9A17537A}">
      <dgm:prSet/>
      <dgm:spPr/>
      <dgm:t>
        <a:bodyPr/>
        <a:lstStyle/>
        <a:p>
          <a:endParaRPr lang="en-US"/>
        </a:p>
      </dgm:t>
    </dgm:pt>
    <dgm:pt modelId="{3E797266-AA64-4F50-9DEA-CD1549176E94}" type="sibTrans" cxnId="{238469AF-B974-4998-9A58-CDFC9A17537A}">
      <dgm:prSet/>
      <dgm:spPr/>
      <dgm:t>
        <a:bodyPr/>
        <a:lstStyle/>
        <a:p>
          <a:endParaRPr lang="en-US"/>
        </a:p>
      </dgm:t>
    </dgm:pt>
    <dgm:pt modelId="{E5623D0E-14FB-42F5-AB56-56EB103B2A96}">
      <dgm:prSet phldrT="[Texte]" custT="1"/>
      <dgm:spPr>
        <a:gradFill flip="none" rotWithShape="0">
          <a:gsLst>
            <a:gs pos="3300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79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b="1" dirty="0"/>
            <a:t>5</a:t>
          </a:r>
        </a:p>
      </dgm:t>
    </dgm:pt>
    <dgm:pt modelId="{F7718595-7770-4E0B-B09F-4E73EB8201C8}" type="parTrans" cxnId="{FCE9BCF9-2CB8-4A4A-BFA9-09F52B7B9B74}">
      <dgm:prSet/>
      <dgm:spPr/>
      <dgm:t>
        <a:bodyPr/>
        <a:lstStyle/>
        <a:p>
          <a:endParaRPr lang="en-US"/>
        </a:p>
      </dgm:t>
    </dgm:pt>
    <dgm:pt modelId="{7A200848-334D-4A1E-86C6-56EF93CCDF0E}" type="sibTrans" cxnId="{FCE9BCF9-2CB8-4A4A-BFA9-09F52B7B9B74}">
      <dgm:prSet/>
      <dgm:spPr/>
      <dgm:t>
        <a:bodyPr/>
        <a:lstStyle/>
        <a:p>
          <a:endParaRPr lang="en-US"/>
        </a:p>
      </dgm:t>
    </dgm:pt>
    <dgm:pt modelId="{77536130-F85D-4ED7-BF9F-996299F0A540}">
      <dgm:prSet phldrT="[Texte]"/>
      <dgm:spPr/>
      <dgm:t>
        <a:bodyPr/>
        <a:lstStyle/>
        <a:p>
          <a:pPr>
            <a:buNone/>
          </a:pPr>
          <a:r>
            <a:rPr lang="en-US" b="1" dirty="0">
              <a:solidFill>
                <a:schemeClr val="accent1"/>
              </a:solidFill>
            </a:rPr>
            <a:t>Cluster and visualize</a:t>
          </a:r>
        </a:p>
      </dgm:t>
    </dgm:pt>
    <dgm:pt modelId="{299F3CDE-5362-452E-87AD-AE09844EF592}" type="parTrans" cxnId="{440E74F8-31CF-4F58-B27C-98B67A2284D2}">
      <dgm:prSet/>
      <dgm:spPr/>
      <dgm:t>
        <a:bodyPr/>
        <a:lstStyle/>
        <a:p>
          <a:endParaRPr lang="en-US"/>
        </a:p>
      </dgm:t>
    </dgm:pt>
    <dgm:pt modelId="{55E86C48-E3CA-4F07-9348-420A305B7A79}" type="sibTrans" cxnId="{440E74F8-31CF-4F58-B27C-98B67A2284D2}">
      <dgm:prSet/>
      <dgm:spPr/>
      <dgm:t>
        <a:bodyPr/>
        <a:lstStyle/>
        <a:p>
          <a:endParaRPr lang="en-US"/>
        </a:p>
      </dgm:t>
    </dgm:pt>
    <dgm:pt modelId="{CF0EFD34-A80C-4B28-B78D-7CBD96044529}">
      <dgm:prSet phldrT="[Texte]" custT="1"/>
      <dgm:spPr/>
      <dgm:t>
        <a:bodyPr/>
        <a:lstStyle/>
        <a:p>
          <a:r>
            <a:rPr lang="en-US" sz="2000" b="1" dirty="0"/>
            <a:t>3</a:t>
          </a:r>
          <a:endParaRPr lang="en-US" sz="1050" b="1" dirty="0"/>
        </a:p>
      </dgm:t>
    </dgm:pt>
    <dgm:pt modelId="{E131A513-EB48-4C3B-9B17-597CA051CDF8}" type="parTrans" cxnId="{08A3CF33-7D94-4819-8559-0A3859893860}">
      <dgm:prSet/>
      <dgm:spPr/>
      <dgm:t>
        <a:bodyPr/>
        <a:lstStyle/>
        <a:p>
          <a:endParaRPr lang="en-US"/>
        </a:p>
      </dgm:t>
    </dgm:pt>
    <dgm:pt modelId="{4D610D05-54DE-4AFC-871C-083ECC90EB9B}" type="sibTrans" cxnId="{08A3CF33-7D94-4819-8559-0A3859893860}">
      <dgm:prSet/>
      <dgm:spPr/>
      <dgm:t>
        <a:bodyPr/>
        <a:lstStyle/>
        <a:p>
          <a:endParaRPr lang="en-US"/>
        </a:p>
      </dgm:t>
    </dgm:pt>
    <dgm:pt modelId="{0FA984F4-D105-4091-918A-6C5E828CD333}">
      <dgm:prSet phldrT="[Texte]"/>
      <dgm:spPr/>
      <dgm:t>
        <a:bodyPr/>
        <a:lstStyle/>
        <a:p>
          <a:pPr>
            <a:buNone/>
          </a:pPr>
          <a:r>
            <a:rPr lang="en-US" dirty="0"/>
            <a:t>Feature Engineering : create {</a:t>
          </a:r>
          <a:r>
            <a:rPr lang="en-US" b="1" dirty="0" err="1"/>
            <a:t>BoW</a:t>
          </a:r>
          <a:r>
            <a:rPr lang="en-US" dirty="0"/>
            <a:t>, </a:t>
          </a:r>
          <a:r>
            <a:rPr lang="en-US" b="1" dirty="0" err="1"/>
            <a:t>BoVW</a:t>
          </a:r>
          <a:r>
            <a:rPr lang="en-US" dirty="0"/>
            <a:t>}</a:t>
          </a:r>
        </a:p>
      </dgm:t>
    </dgm:pt>
    <dgm:pt modelId="{84F16B63-05C2-4387-9FFB-352136684107}" type="parTrans" cxnId="{A4A025DD-BE42-4CE3-BF00-8EB013CD5822}">
      <dgm:prSet/>
      <dgm:spPr/>
      <dgm:t>
        <a:bodyPr/>
        <a:lstStyle/>
        <a:p>
          <a:endParaRPr lang="en-US"/>
        </a:p>
      </dgm:t>
    </dgm:pt>
    <dgm:pt modelId="{84572A06-B652-4907-811B-DFF89CCEB8DD}" type="sibTrans" cxnId="{A4A025DD-BE42-4CE3-BF00-8EB013CD5822}">
      <dgm:prSet/>
      <dgm:spPr/>
      <dgm:t>
        <a:bodyPr/>
        <a:lstStyle/>
        <a:p>
          <a:endParaRPr lang="en-US"/>
        </a:p>
      </dgm:t>
    </dgm:pt>
    <dgm:pt modelId="{2E3BE5D5-FF67-43B0-9E66-08CB8BB8A7C3}">
      <dgm:prSet phldrT="[Texte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6</a:t>
          </a:r>
          <a:endParaRPr lang="en-US" sz="1600" b="1" dirty="0"/>
        </a:p>
      </dgm:t>
    </dgm:pt>
    <dgm:pt modelId="{C738A172-2CA7-466B-9C70-B4F515337523}" type="parTrans" cxnId="{94DDFFA3-6356-4605-B385-6D181765FEC3}">
      <dgm:prSet/>
      <dgm:spPr/>
      <dgm:t>
        <a:bodyPr/>
        <a:lstStyle/>
        <a:p>
          <a:endParaRPr lang="en-US"/>
        </a:p>
      </dgm:t>
    </dgm:pt>
    <dgm:pt modelId="{BACB22ED-F905-4698-BD7A-201B5882478D}" type="sibTrans" cxnId="{94DDFFA3-6356-4605-B385-6D181765FEC3}">
      <dgm:prSet/>
      <dgm:spPr/>
      <dgm:t>
        <a:bodyPr/>
        <a:lstStyle/>
        <a:p>
          <a:endParaRPr lang="en-US"/>
        </a:p>
      </dgm:t>
    </dgm:pt>
    <dgm:pt modelId="{369EFBFA-B90E-40FC-AE17-C25EE9463BBE}">
      <dgm:prSet phldrT="[Texte]"/>
      <dgm:spPr/>
      <dgm:t>
        <a:bodyPr/>
        <a:lstStyle/>
        <a:p>
          <a:pPr>
            <a:buNone/>
          </a:pPr>
          <a:endParaRPr lang="en-US" b="1" dirty="0">
            <a:solidFill>
              <a:schemeClr val="tx2"/>
            </a:solidFill>
          </a:endParaRPr>
        </a:p>
      </dgm:t>
    </dgm:pt>
    <dgm:pt modelId="{69F412AC-819D-46BD-8AC4-22CA5FC31754}" type="parTrans" cxnId="{E366A51E-134E-4531-8BF0-CDADB58FFF2A}">
      <dgm:prSet/>
      <dgm:spPr/>
      <dgm:t>
        <a:bodyPr/>
        <a:lstStyle/>
        <a:p>
          <a:endParaRPr lang="en-US"/>
        </a:p>
      </dgm:t>
    </dgm:pt>
    <dgm:pt modelId="{F8D6F889-AB1F-41B0-B66D-ABFA8E338A5A}" type="sibTrans" cxnId="{E366A51E-134E-4531-8BF0-CDADB58FFF2A}">
      <dgm:prSet/>
      <dgm:spPr/>
      <dgm:t>
        <a:bodyPr/>
        <a:lstStyle/>
        <a:p>
          <a:endParaRPr lang="en-US"/>
        </a:p>
      </dgm:t>
    </dgm:pt>
    <dgm:pt modelId="{4F5C9C52-FE11-400B-B490-AEAD83C28E8F}">
      <dgm:prSet phldrT="[Texte]"/>
      <dgm:spPr/>
      <dgm:t>
        <a:bodyPr/>
        <a:lstStyle/>
        <a:p>
          <a:pPr>
            <a:buFontTx/>
            <a:buNone/>
          </a:pPr>
          <a:r>
            <a:rPr lang="en-US" dirty="0"/>
            <a:t>Combine &amp; Reduce </a:t>
          </a:r>
        </a:p>
      </dgm:t>
    </dgm:pt>
    <dgm:pt modelId="{F660A70B-E41F-46FE-B1F2-B96DA032A0E2}" type="parTrans" cxnId="{C16E6CDF-8802-4797-988D-1E2C18BD49C5}">
      <dgm:prSet/>
      <dgm:spPr/>
      <dgm:t>
        <a:bodyPr/>
        <a:lstStyle/>
        <a:p>
          <a:endParaRPr lang="en-US"/>
        </a:p>
      </dgm:t>
    </dgm:pt>
    <dgm:pt modelId="{A0FF11F8-655E-4419-B850-D05DD71159AA}" type="sibTrans" cxnId="{C16E6CDF-8802-4797-988D-1E2C18BD49C5}">
      <dgm:prSet/>
      <dgm:spPr/>
      <dgm:t>
        <a:bodyPr/>
        <a:lstStyle/>
        <a:p>
          <a:endParaRPr lang="en-US"/>
        </a:p>
      </dgm:t>
    </dgm:pt>
    <dgm:pt modelId="{12EA5A14-D200-4932-B830-7317BD948ECF}">
      <dgm:prSet phldrT="[Texte]" custT="1"/>
      <dgm:spPr/>
      <dgm:t>
        <a:bodyPr/>
        <a:lstStyle/>
        <a:p>
          <a:r>
            <a:rPr lang="en-US" sz="2000" b="1" dirty="0"/>
            <a:t>2</a:t>
          </a:r>
        </a:p>
      </dgm:t>
    </dgm:pt>
    <dgm:pt modelId="{0C5C5B44-40DE-4796-903E-245F14BB4A96}" type="parTrans" cxnId="{B75FED66-FBB4-4497-8B0B-199BFA69F47A}">
      <dgm:prSet/>
      <dgm:spPr/>
      <dgm:t>
        <a:bodyPr/>
        <a:lstStyle/>
        <a:p>
          <a:endParaRPr lang="en-US"/>
        </a:p>
      </dgm:t>
    </dgm:pt>
    <dgm:pt modelId="{CCB3E596-F7EE-436F-B6FF-F244211D948B}" type="sibTrans" cxnId="{B75FED66-FBB4-4497-8B0B-199BFA69F47A}">
      <dgm:prSet/>
      <dgm:spPr/>
      <dgm:t>
        <a:bodyPr/>
        <a:lstStyle/>
        <a:p>
          <a:endParaRPr lang="en-US"/>
        </a:p>
      </dgm:t>
    </dgm:pt>
    <dgm:pt modelId="{E0A6E7E7-944B-4BB0-BF03-C64CB9A4ABFD}">
      <dgm:prSet/>
      <dgm:spPr/>
      <dgm:t>
        <a:bodyPr/>
        <a:lstStyle/>
        <a:p>
          <a:pPr>
            <a:buNone/>
          </a:pPr>
          <a:r>
            <a:rPr lang="en-US" dirty="0"/>
            <a:t>Global EDA : inputs &amp; target analysis</a:t>
          </a:r>
        </a:p>
      </dgm:t>
    </dgm:pt>
    <dgm:pt modelId="{94C3D423-524E-40C9-9BAD-076A3D963940}" type="parTrans" cxnId="{F49835CF-3B4F-4331-8B3A-F801C3C20D3A}">
      <dgm:prSet/>
      <dgm:spPr/>
      <dgm:t>
        <a:bodyPr/>
        <a:lstStyle/>
        <a:p>
          <a:endParaRPr lang="en-US"/>
        </a:p>
      </dgm:t>
    </dgm:pt>
    <dgm:pt modelId="{A6131480-8F8B-4ADE-9B3C-05A751446CA0}" type="sibTrans" cxnId="{F49835CF-3B4F-4331-8B3A-F801C3C20D3A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6">
        <dgm:presLayoutVars>
          <dgm:bulletEnabled val="1"/>
        </dgm:presLayoutVars>
      </dgm:prSet>
      <dgm:spPr/>
    </dgm:pt>
    <dgm:pt modelId="{DE6683FD-EC97-45E6-BBB3-71011746B4A5}" type="pres">
      <dgm:prSet presAssocID="{EA264073-6BD6-495F-A199-394EE7884266}" presName="sp" presStyleCnt="0"/>
      <dgm:spPr/>
    </dgm:pt>
    <dgm:pt modelId="{01778837-FAF5-480B-9BF4-78EEED959D25}" type="pres">
      <dgm:prSet presAssocID="{12EA5A14-D200-4932-B830-7317BD948ECF}" presName="composite" presStyleCnt="0"/>
      <dgm:spPr/>
    </dgm:pt>
    <dgm:pt modelId="{1CE05AB9-8EB1-42AD-A548-E67BC226A424}" type="pres">
      <dgm:prSet presAssocID="{12EA5A14-D200-4932-B830-7317BD948EC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DE4EB06-FEB9-453D-892E-FD7575BC7788}" type="pres">
      <dgm:prSet presAssocID="{12EA5A14-D200-4932-B830-7317BD948ECF}" presName="descendantText" presStyleLbl="alignAcc1" presStyleIdx="1" presStyleCnt="6">
        <dgm:presLayoutVars>
          <dgm:bulletEnabled val="1"/>
        </dgm:presLayoutVars>
      </dgm:prSet>
      <dgm:spPr/>
    </dgm:pt>
    <dgm:pt modelId="{7C0A39C5-98F4-4F09-BF16-F416B31560E7}" type="pres">
      <dgm:prSet presAssocID="{CCB3E596-F7EE-436F-B6FF-F244211D948B}" presName="sp" presStyleCnt="0"/>
      <dgm:spPr/>
    </dgm:pt>
    <dgm:pt modelId="{9D578CAB-60DC-405E-839B-60C8691616A2}" type="pres">
      <dgm:prSet presAssocID="{CF0EFD34-A80C-4B28-B78D-7CBD96044529}" presName="composite" presStyleCnt="0"/>
      <dgm:spPr/>
    </dgm:pt>
    <dgm:pt modelId="{0D779403-E225-4320-A830-D20BF9A9A2C2}" type="pres">
      <dgm:prSet presAssocID="{CF0EFD34-A80C-4B28-B78D-7CBD9604452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20CBDE3F-6578-49DB-9E21-4984C4787AAB}" type="pres">
      <dgm:prSet presAssocID="{CF0EFD34-A80C-4B28-B78D-7CBD96044529}" presName="descendantText" presStyleLbl="alignAcc1" presStyleIdx="2" presStyleCnt="6">
        <dgm:presLayoutVars>
          <dgm:bulletEnabled val="1"/>
        </dgm:presLayoutVars>
      </dgm:prSet>
      <dgm:spPr/>
    </dgm:pt>
    <dgm:pt modelId="{68B941C5-F63E-4F9D-BAFA-1B04105931BF}" type="pres">
      <dgm:prSet presAssocID="{4D610D05-54DE-4AFC-871C-083ECC90EB9B}" presName="sp" presStyleCnt="0"/>
      <dgm:spPr/>
    </dgm:pt>
    <dgm:pt modelId="{88A0C810-D29B-468E-8562-ABB10B94C021}" type="pres">
      <dgm:prSet presAssocID="{193E373B-310B-43DC-8BB9-CDD94F7C2624}" presName="composite" presStyleCnt="0"/>
      <dgm:spPr/>
    </dgm:pt>
    <dgm:pt modelId="{5130C173-FF7F-4D63-B5CB-83B160B0C014}" type="pres">
      <dgm:prSet presAssocID="{193E373B-310B-43DC-8BB9-CDD94F7C262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BBB229A-9D1C-4FD0-A478-51ED9A093204}" type="pres">
      <dgm:prSet presAssocID="{193E373B-310B-43DC-8BB9-CDD94F7C2624}" presName="descendantText" presStyleLbl="alignAcc1" presStyleIdx="3" presStyleCnt="6" custLinFactX="32826" custLinFactNeighborX="100000" custLinFactNeighborY="-5768">
        <dgm:presLayoutVars>
          <dgm:bulletEnabled val="1"/>
        </dgm:presLayoutVars>
      </dgm:prSet>
      <dgm:spPr/>
    </dgm:pt>
    <dgm:pt modelId="{C51144D4-E537-43F1-A238-4C90189729A2}" type="pres">
      <dgm:prSet presAssocID="{3E797266-AA64-4F50-9DEA-CD1549176E94}" presName="sp" presStyleCnt="0"/>
      <dgm:spPr/>
    </dgm:pt>
    <dgm:pt modelId="{D243983C-796E-4945-BC09-EFFB7447C5C8}" type="pres">
      <dgm:prSet presAssocID="{E5623D0E-14FB-42F5-AB56-56EB103B2A96}" presName="composite" presStyleCnt="0"/>
      <dgm:spPr/>
    </dgm:pt>
    <dgm:pt modelId="{E83B0FFA-7BD3-449B-82B5-720EB2A6F19D}" type="pres">
      <dgm:prSet presAssocID="{E5623D0E-14FB-42F5-AB56-56EB103B2A96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3AEDBE1-9D0A-4A67-A50E-8FE63B99F280}" type="pres">
      <dgm:prSet presAssocID="{E5623D0E-14FB-42F5-AB56-56EB103B2A96}" presName="descendantText" presStyleLbl="alignAcc1" presStyleIdx="4" presStyleCnt="6">
        <dgm:presLayoutVars>
          <dgm:bulletEnabled val="1"/>
        </dgm:presLayoutVars>
      </dgm:prSet>
      <dgm:spPr/>
    </dgm:pt>
    <dgm:pt modelId="{B5F446FA-9DD5-44F0-8D5A-B3A2C47B9E93}" type="pres">
      <dgm:prSet presAssocID="{7A200848-334D-4A1E-86C6-56EF93CCDF0E}" presName="sp" presStyleCnt="0"/>
      <dgm:spPr/>
    </dgm:pt>
    <dgm:pt modelId="{2F6886F8-2365-44EC-812B-7F65E50391DA}" type="pres">
      <dgm:prSet presAssocID="{2E3BE5D5-FF67-43B0-9E66-08CB8BB8A7C3}" presName="composite" presStyleCnt="0"/>
      <dgm:spPr/>
    </dgm:pt>
    <dgm:pt modelId="{9ED8A8E8-6298-491B-8FFE-8240875A6BA2}" type="pres">
      <dgm:prSet presAssocID="{2E3BE5D5-FF67-43B0-9E66-08CB8BB8A7C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FB24F3D-F6A6-4EB0-821D-3453D4CF43E6}" type="pres">
      <dgm:prSet presAssocID="{2E3BE5D5-FF67-43B0-9E66-08CB8BB8A7C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1E4940A-BDDC-4715-BB81-AE9CF9D0506D}" type="presOf" srcId="{193E373B-310B-43DC-8BB9-CDD94F7C2624}" destId="{5130C173-FF7F-4D63-B5CB-83B160B0C014}" srcOrd="0" destOrd="0" presId="urn:microsoft.com/office/officeart/2005/8/layout/chevron2"/>
    <dgm:cxn modelId="{E366A51E-134E-4531-8BF0-CDADB58FFF2A}" srcId="{2E3BE5D5-FF67-43B0-9E66-08CB8BB8A7C3}" destId="{369EFBFA-B90E-40FC-AE17-C25EE9463BBE}" srcOrd="0" destOrd="0" parTransId="{69F412AC-819D-46BD-8AC4-22CA5FC31754}" sibTransId="{F8D6F889-AB1F-41B0-B66D-ABFA8E338A5A}"/>
    <dgm:cxn modelId="{38496A20-AE18-4A00-B2EF-F17A522E5AF4}" type="presOf" srcId="{2E3BE5D5-FF67-43B0-9E66-08CB8BB8A7C3}" destId="{9ED8A8E8-6298-491B-8FFE-8240875A6BA2}" srcOrd="0" destOrd="0" presId="urn:microsoft.com/office/officeart/2005/8/layout/chevron2"/>
    <dgm:cxn modelId="{08A3CF33-7D94-4819-8559-0A3859893860}" srcId="{00C89288-F6E5-4B0A-814D-6998819D8839}" destId="{CF0EFD34-A80C-4B28-B78D-7CBD96044529}" srcOrd="2" destOrd="0" parTransId="{E131A513-EB48-4C3B-9B17-597CA051CDF8}" sibTransId="{4D610D05-54DE-4AFC-871C-083ECC90EB9B}"/>
    <dgm:cxn modelId="{C8E07634-3463-4B9A-8119-2D09DB865388}" type="presOf" srcId="{4F5C9C52-FE11-400B-B490-AEAD83C28E8F}" destId="{0BBB229A-9D1C-4FD0-A478-51ED9A093204}" srcOrd="0" destOrd="0" presId="urn:microsoft.com/office/officeart/2005/8/layout/chevron2"/>
    <dgm:cxn modelId="{3445CD41-0F59-4217-8F6B-360658E51455}" type="presOf" srcId="{FDB00D37-DDF5-4544-A65A-F32EBF766265}" destId="{1DE4EB06-FEB9-453D-892E-FD7575BC7788}" srcOrd="0" destOrd="0" presId="urn:microsoft.com/office/officeart/2005/8/layout/chevron2"/>
    <dgm:cxn modelId="{3345CC66-13E8-45F4-A42B-1BD6B394F7EB}" type="presOf" srcId="{12EA5A14-D200-4932-B830-7317BD948ECF}" destId="{1CE05AB9-8EB1-42AD-A548-E67BC226A424}" srcOrd="0" destOrd="0" presId="urn:microsoft.com/office/officeart/2005/8/layout/chevron2"/>
    <dgm:cxn modelId="{B75FED66-FBB4-4497-8B0B-199BFA69F47A}" srcId="{00C89288-F6E5-4B0A-814D-6998819D8839}" destId="{12EA5A14-D200-4932-B830-7317BD948ECF}" srcOrd="1" destOrd="0" parTransId="{0C5C5B44-40DE-4796-903E-245F14BB4A96}" sibTransId="{CCB3E596-F7EE-436F-B6FF-F244211D948B}"/>
    <dgm:cxn modelId="{244B6A53-CEFB-4FE2-9CEA-A51AF9B1FE37}" srcId="{12EA5A14-D200-4932-B830-7317BD948ECF}" destId="{FDB00D37-DDF5-4544-A65A-F32EBF766265}" srcOrd="0" destOrd="0" parTransId="{E21AB4C5-A74A-4FD7-A9CB-DF5F934FCA66}" sibTransId="{CBAD6418-6FFF-41C1-AB9E-5398D368A27C}"/>
    <dgm:cxn modelId="{00259557-CC6A-4BB2-820C-CFB39B9315F0}" type="presOf" srcId="{E0A6E7E7-944B-4BB0-BF03-C64CB9A4ABFD}" destId="{FA82D42D-D948-4017-8CBD-8741F6E945A7}" srcOrd="0" destOrd="0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94DDFFA3-6356-4605-B385-6D181765FEC3}" srcId="{00C89288-F6E5-4B0A-814D-6998819D8839}" destId="{2E3BE5D5-FF67-43B0-9E66-08CB8BB8A7C3}" srcOrd="5" destOrd="0" parTransId="{C738A172-2CA7-466B-9C70-B4F515337523}" sibTransId="{BACB22ED-F905-4698-BD7A-201B5882478D}"/>
    <dgm:cxn modelId="{DE98DEAE-759E-492A-90C8-F9BF65159E90}" type="presOf" srcId="{CF0EFD34-A80C-4B28-B78D-7CBD96044529}" destId="{0D779403-E225-4320-A830-D20BF9A9A2C2}" srcOrd="0" destOrd="0" presId="urn:microsoft.com/office/officeart/2005/8/layout/chevron2"/>
    <dgm:cxn modelId="{238469AF-B974-4998-9A58-CDFC9A17537A}" srcId="{00C89288-F6E5-4B0A-814D-6998819D8839}" destId="{193E373B-310B-43DC-8BB9-CDD94F7C2624}" srcOrd="3" destOrd="0" parTransId="{5672E79A-99A7-4786-82D6-E9BA3ADE5E1C}" sibTransId="{3E797266-AA64-4F50-9DEA-CD1549176E94}"/>
    <dgm:cxn modelId="{F49835CF-3B4F-4331-8B3A-F801C3C20D3A}" srcId="{E8A88C10-825F-428A-9A76-6ABFD031A88E}" destId="{E0A6E7E7-944B-4BB0-BF03-C64CB9A4ABFD}" srcOrd="0" destOrd="0" parTransId="{94C3D423-524E-40C9-9BAD-076A3D963940}" sibTransId="{A6131480-8F8B-4ADE-9B3C-05A751446CA0}"/>
    <dgm:cxn modelId="{DDF31CD0-05AB-49E5-8BF6-0DEE6651AF45}" type="presOf" srcId="{0FA984F4-D105-4091-918A-6C5E828CD333}" destId="{20CBDE3F-6578-49DB-9E21-4984C4787AAB}" srcOrd="0" destOrd="0" presId="urn:microsoft.com/office/officeart/2005/8/layout/chevron2"/>
    <dgm:cxn modelId="{96F177D4-4E12-459A-B4FB-2D66343495A4}" type="presOf" srcId="{369EFBFA-B90E-40FC-AE17-C25EE9463BBE}" destId="{4FB24F3D-F6A6-4EB0-821D-3453D4CF43E6}" srcOrd="0" destOrd="0" presId="urn:microsoft.com/office/officeart/2005/8/layout/chevron2"/>
    <dgm:cxn modelId="{E14ECBD9-33EA-41BC-9E36-ED0B6B73484A}" type="presOf" srcId="{77536130-F85D-4ED7-BF9F-996299F0A540}" destId="{53AEDBE1-9D0A-4A67-A50E-8FE63B99F280}" srcOrd="0" destOrd="0" presId="urn:microsoft.com/office/officeart/2005/8/layout/chevron2"/>
    <dgm:cxn modelId="{A4A025DD-BE42-4CE3-BF00-8EB013CD5822}" srcId="{CF0EFD34-A80C-4B28-B78D-7CBD96044529}" destId="{0FA984F4-D105-4091-918A-6C5E828CD333}" srcOrd="0" destOrd="0" parTransId="{84F16B63-05C2-4387-9FFB-352136684107}" sibTransId="{84572A06-B652-4907-811B-DFF89CCEB8DD}"/>
    <dgm:cxn modelId="{C16E6CDF-8802-4797-988D-1E2C18BD49C5}" srcId="{193E373B-310B-43DC-8BB9-CDD94F7C2624}" destId="{4F5C9C52-FE11-400B-B490-AEAD83C28E8F}" srcOrd="0" destOrd="0" parTransId="{F660A70B-E41F-46FE-B1F2-B96DA032A0E2}" sibTransId="{A0FF11F8-655E-4419-B850-D05DD71159AA}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440E74F8-31CF-4F58-B27C-98B67A2284D2}" srcId="{E5623D0E-14FB-42F5-AB56-56EB103B2A96}" destId="{77536130-F85D-4ED7-BF9F-996299F0A540}" srcOrd="0" destOrd="0" parTransId="{299F3CDE-5362-452E-87AD-AE09844EF592}" sibTransId="{55E86C48-E3CA-4F07-9348-420A305B7A79}"/>
    <dgm:cxn modelId="{FCE9BCF9-2CB8-4A4A-BFA9-09F52B7B9B74}" srcId="{00C89288-F6E5-4B0A-814D-6998819D8839}" destId="{E5623D0E-14FB-42F5-AB56-56EB103B2A96}" srcOrd="4" destOrd="0" parTransId="{F7718595-7770-4E0B-B09F-4E73EB8201C8}" sibTransId="{7A200848-334D-4A1E-86C6-56EF93CCDF0E}"/>
    <dgm:cxn modelId="{7CC6F0FC-1E2D-44E7-A8EC-08548F5EE3BB}" type="presOf" srcId="{E5623D0E-14FB-42F5-AB56-56EB103B2A96}" destId="{E83B0FFA-7BD3-449B-82B5-720EB2A6F19D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  <dgm:cxn modelId="{B7E4A269-ED58-456E-9F3E-CA61DA7C9A6D}" type="presParOf" srcId="{E2B2F543-251E-46F1-9AC9-AC185DF91B18}" destId="{DE6683FD-EC97-45E6-BBB3-71011746B4A5}" srcOrd="1" destOrd="0" presId="urn:microsoft.com/office/officeart/2005/8/layout/chevron2"/>
    <dgm:cxn modelId="{F3B0CAEB-AA4B-44B8-AD91-EF1E6340BEC7}" type="presParOf" srcId="{E2B2F543-251E-46F1-9AC9-AC185DF91B18}" destId="{01778837-FAF5-480B-9BF4-78EEED959D25}" srcOrd="2" destOrd="0" presId="urn:microsoft.com/office/officeart/2005/8/layout/chevron2"/>
    <dgm:cxn modelId="{FAE42A31-C6A7-43A8-8BFC-4D5ED438F9F0}" type="presParOf" srcId="{01778837-FAF5-480B-9BF4-78EEED959D25}" destId="{1CE05AB9-8EB1-42AD-A548-E67BC226A424}" srcOrd="0" destOrd="0" presId="urn:microsoft.com/office/officeart/2005/8/layout/chevron2"/>
    <dgm:cxn modelId="{20020DD5-37BA-4D3E-ABDF-F19117EA95AE}" type="presParOf" srcId="{01778837-FAF5-480B-9BF4-78EEED959D25}" destId="{1DE4EB06-FEB9-453D-892E-FD7575BC7788}" srcOrd="1" destOrd="0" presId="urn:microsoft.com/office/officeart/2005/8/layout/chevron2"/>
    <dgm:cxn modelId="{CAE3B6A2-8035-4EB6-B31D-71B356362CFB}" type="presParOf" srcId="{E2B2F543-251E-46F1-9AC9-AC185DF91B18}" destId="{7C0A39C5-98F4-4F09-BF16-F416B31560E7}" srcOrd="3" destOrd="0" presId="urn:microsoft.com/office/officeart/2005/8/layout/chevron2"/>
    <dgm:cxn modelId="{6B749E02-5D62-4953-A5BB-1C1AB35FBDFD}" type="presParOf" srcId="{E2B2F543-251E-46F1-9AC9-AC185DF91B18}" destId="{9D578CAB-60DC-405E-839B-60C8691616A2}" srcOrd="4" destOrd="0" presId="urn:microsoft.com/office/officeart/2005/8/layout/chevron2"/>
    <dgm:cxn modelId="{E009288E-B955-4479-9264-05C7770088FD}" type="presParOf" srcId="{9D578CAB-60DC-405E-839B-60C8691616A2}" destId="{0D779403-E225-4320-A830-D20BF9A9A2C2}" srcOrd="0" destOrd="0" presId="urn:microsoft.com/office/officeart/2005/8/layout/chevron2"/>
    <dgm:cxn modelId="{8C4E18F9-F530-4AAF-BFD3-1664CE262434}" type="presParOf" srcId="{9D578CAB-60DC-405E-839B-60C8691616A2}" destId="{20CBDE3F-6578-49DB-9E21-4984C4787AAB}" srcOrd="1" destOrd="0" presId="urn:microsoft.com/office/officeart/2005/8/layout/chevron2"/>
    <dgm:cxn modelId="{F8F8FCC3-9987-4AE0-8251-FCC338FD71DE}" type="presParOf" srcId="{E2B2F543-251E-46F1-9AC9-AC185DF91B18}" destId="{68B941C5-F63E-4F9D-BAFA-1B04105931BF}" srcOrd="5" destOrd="0" presId="urn:microsoft.com/office/officeart/2005/8/layout/chevron2"/>
    <dgm:cxn modelId="{858106EC-F326-40D4-B579-259B44FE84A5}" type="presParOf" srcId="{E2B2F543-251E-46F1-9AC9-AC185DF91B18}" destId="{88A0C810-D29B-468E-8562-ABB10B94C021}" srcOrd="6" destOrd="0" presId="urn:microsoft.com/office/officeart/2005/8/layout/chevron2"/>
    <dgm:cxn modelId="{9C3F63E0-49FE-4EB4-BE43-683E43482662}" type="presParOf" srcId="{88A0C810-D29B-468E-8562-ABB10B94C021}" destId="{5130C173-FF7F-4D63-B5CB-83B160B0C014}" srcOrd="0" destOrd="0" presId="urn:microsoft.com/office/officeart/2005/8/layout/chevron2"/>
    <dgm:cxn modelId="{DEB93BDF-F8BA-436E-A8FD-737DD4F08CAD}" type="presParOf" srcId="{88A0C810-D29B-468E-8562-ABB10B94C021}" destId="{0BBB229A-9D1C-4FD0-A478-51ED9A093204}" srcOrd="1" destOrd="0" presId="urn:microsoft.com/office/officeart/2005/8/layout/chevron2"/>
    <dgm:cxn modelId="{64B7BCE8-C970-4F0C-A461-916A2ABDA35D}" type="presParOf" srcId="{E2B2F543-251E-46F1-9AC9-AC185DF91B18}" destId="{C51144D4-E537-43F1-A238-4C90189729A2}" srcOrd="7" destOrd="0" presId="urn:microsoft.com/office/officeart/2005/8/layout/chevron2"/>
    <dgm:cxn modelId="{7F654B10-4142-4084-8697-B070392B2B94}" type="presParOf" srcId="{E2B2F543-251E-46F1-9AC9-AC185DF91B18}" destId="{D243983C-796E-4945-BC09-EFFB7447C5C8}" srcOrd="8" destOrd="0" presId="urn:microsoft.com/office/officeart/2005/8/layout/chevron2"/>
    <dgm:cxn modelId="{7B75A703-0877-4911-A664-98D0390BD4D3}" type="presParOf" srcId="{D243983C-796E-4945-BC09-EFFB7447C5C8}" destId="{E83B0FFA-7BD3-449B-82B5-720EB2A6F19D}" srcOrd="0" destOrd="0" presId="urn:microsoft.com/office/officeart/2005/8/layout/chevron2"/>
    <dgm:cxn modelId="{39B97116-EA38-48C0-B8EA-8B2248B38807}" type="presParOf" srcId="{D243983C-796E-4945-BC09-EFFB7447C5C8}" destId="{53AEDBE1-9D0A-4A67-A50E-8FE63B99F280}" srcOrd="1" destOrd="0" presId="urn:microsoft.com/office/officeart/2005/8/layout/chevron2"/>
    <dgm:cxn modelId="{4F2E5543-8C87-4FDB-B8D7-EDF3124FFE03}" type="presParOf" srcId="{E2B2F543-251E-46F1-9AC9-AC185DF91B18}" destId="{B5F446FA-9DD5-44F0-8D5A-B3A2C47B9E93}" srcOrd="9" destOrd="0" presId="urn:microsoft.com/office/officeart/2005/8/layout/chevron2"/>
    <dgm:cxn modelId="{95615C42-7F1C-4ACC-BF1A-7D31648629EA}" type="presParOf" srcId="{E2B2F543-251E-46F1-9AC9-AC185DF91B18}" destId="{2F6886F8-2365-44EC-812B-7F65E50391DA}" srcOrd="10" destOrd="0" presId="urn:microsoft.com/office/officeart/2005/8/layout/chevron2"/>
    <dgm:cxn modelId="{D8CEEE11-455D-4ED2-B1C6-5A5A7FB25854}" type="presParOf" srcId="{2F6886F8-2365-44EC-812B-7F65E50391DA}" destId="{9ED8A8E8-6298-491B-8FFE-8240875A6BA2}" srcOrd="0" destOrd="0" presId="urn:microsoft.com/office/officeart/2005/8/layout/chevron2"/>
    <dgm:cxn modelId="{01E9C82C-751E-4649-B04D-D99436ACFA76}" type="presParOf" srcId="{2F6886F8-2365-44EC-812B-7F65E50391DA}" destId="{4FB24F3D-F6A6-4EB0-821D-3453D4CF43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/>
      <dgm:spPr/>
      <dgm:t>
        <a:bodyPr/>
        <a:lstStyle/>
        <a:p>
          <a:r>
            <a:rPr lang="en-US" dirty="0"/>
            <a:t>Preprocess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FDB00D37-DDF5-4544-A65A-F32EBF766265}">
      <dgm:prSet phldrT="[Texte]"/>
      <dgm:spPr/>
      <dgm:t>
        <a:bodyPr/>
        <a:lstStyle/>
        <a:p>
          <a:r>
            <a:rPr lang="en-US" dirty="0"/>
            <a:t>Txt_1 :  LDA			Pic_1 : SIFT or</a:t>
          </a:r>
        </a:p>
      </dgm:t>
    </dgm:pt>
    <dgm:pt modelId="{E21AB4C5-A74A-4FD7-A9CB-DF5F934FCA66}" type="parTrans" cxnId="{244B6A53-CEFB-4FE2-9CEA-A51AF9B1FE37}">
      <dgm:prSet/>
      <dgm:spPr/>
      <dgm:t>
        <a:bodyPr/>
        <a:lstStyle/>
        <a:p>
          <a:endParaRPr lang="en-US"/>
        </a:p>
      </dgm:t>
    </dgm:pt>
    <dgm:pt modelId="{CBAD6418-6FFF-41C1-AB9E-5398D368A27C}" type="sibTrans" cxnId="{244B6A53-CEFB-4FE2-9CEA-A51AF9B1FE37}">
      <dgm:prSet/>
      <dgm:spPr/>
      <dgm:t>
        <a:bodyPr/>
        <a:lstStyle/>
        <a:p>
          <a:endParaRPr lang="en-US"/>
        </a:p>
      </dgm:t>
    </dgm:pt>
    <dgm:pt modelId="{78A97823-7F70-40C4-913E-BC4A22BAF01E}">
      <dgm:prSet phldrT="[Texte]"/>
      <dgm:spPr/>
      <dgm:t>
        <a:bodyPr/>
        <a:lstStyle/>
        <a:p>
          <a:r>
            <a:rPr lang="en-US" dirty="0"/>
            <a:t>Txt_3 : </a:t>
          </a:r>
          <a:r>
            <a:rPr lang="en-US" dirty="0" err="1"/>
            <a:t>Emb</a:t>
          </a:r>
          <a:r>
            <a:rPr lang="en-US" dirty="0"/>
            <a:t>.?			Pic_3 : SURF or</a:t>
          </a:r>
        </a:p>
      </dgm:t>
    </dgm:pt>
    <dgm:pt modelId="{C80FB541-D12B-4904-BE4A-8BBC9FDF5058}" type="parTrans" cxnId="{24D23DDA-134C-4A77-8B6F-0FABEF49C7F7}">
      <dgm:prSet/>
      <dgm:spPr/>
      <dgm:t>
        <a:bodyPr/>
        <a:lstStyle/>
        <a:p>
          <a:endParaRPr lang="en-US"/>
        </a:p>
      </dgm:t>
    </dgm:pt>
    <dgm:pt modelId="{463F9B94-5AEE-4B24-AD21-2739D4380502}" type="sibTrans" cxnId="{24D23DDA-134C-4A77-8B6F-0FABEF49C7F7}">
      <dgm:prSet/>
      <dgm:spPr/>
      <dgm:t>
        <a:bodyPr/>
        <a:lstStyle/>
        <a:p>
          <a:endParaRPr lang="en-US"/>
        </a:p>
      </dgm:t>
    </dgm:pt>
    <dgm:pt modelId="{193E373B-310B-43DC-8BB9-CDD94F7C2624}">
      <dgm:prSet phldrT="[Texte]"/>
      <dgm:spPr/>
      <dgm:t>
        <a:bodyPr/>
        <a:lstStyle/>
        <a:p>
          <a:r>
            <a:rPr lang="en-US" dirty="0"/>
            <a:t>Reduce</a:t>
          </a:r>
        </a:p>
      </dgm:t>
    </dgm:pt>
    <dgm:pt modelId="{5672E79A-99A7-4786-82D6-E9BA3ADE5E1C}" type="parTrans" cxnId="{238469AF-B974-4998-9A58-CDFC9A17537A}">
      <dgm:prSet/>
      <dgm:spPr/>
      <dgm:t>
        <a:bodyPr/>
        <a:lstStyle/>
        <a:p>
          <a:endParaRPr lang="en-US"/>
        </a:p>
      </dgm:t>
    </dgm:pt>
    <dgm:pt modelId="{3E797266-AA64-4F50-9DEA-CD1549176E94}" type="sibTrans" cxnId="{238469AF-B974-4998-9A58-CDFC9A17537A}">
      <dgm:prSet/>
      <dgm:spPr/>
      <dgm:t>
        <a:bodyPr/>
        <a:lstStyle/>
        <a:p>
          <a:endParaRPr lang="en-US"/>
        </a:p>
      </dgm:t>
    </dgm:pt>
    <dgm:pt modelId="{E1F314C9-B719-4B51-BB3F-E3EE11197378}">
      <dgm:prSet phldrT="[Texte]"/>
      <dgm:spPr/>
      <dgm:t>
        <a:bodyPr/>
        <a:lstStyle/>
        <a:p>
          <a:r>
            <a:rPr lang="en-US" dirty="0" err="1"/>
            <a:t>Red_a</a:t>
          </a:r>
          <a:r>
            <a:rPr lang="en-US" dirty="0"/>
            <a:t> : PCA</a:t>
          </a:r>
        </a:p>
      </dgm:t>
    </dgm:pt>
    <dgm:pt modelId="{E52CD21F-C13C-4D04-A8E0-C176C4ADD436}" type="parTrans" cxnId="{B05132E0-0830-4B97-8A1F-DA2D88F28289}">
      <dgm:prSet/>
      <dgm:spPr/>
      <dgm:t>
        <a:bodyPr/>
        <a:lstStyle/>
        <a:p>
          <a:endParaRPr lang="en-US"/>
        </a:p>
      </dgm:t>
    </dgm:pt>
    <dgm:pt modelId="{4BAB5EA7-FE6C-48E0-AF2B-D2EE8F3474E5}" type="sibTrans" cxnId="{B05132E0-0830-4B97-8A1F-DA2D88F28289}">
      <dgm:prSet/>
      <dgm:spPr/>
      <dgm:t>
        <a:bodyPr/>
        <a:lstStyle/>
        <a:p>
          <a:endParaRPr lang="en-US"/>
        </a:p>
      </dgm:t>
    </dgm:pt>
    <dgm:pt modelId="{28832A4B-97FA-430E-804D-4585356CF886}">
      <dgm:prSet phldrT="[Texte]"/>
      <dgm:spPr/>
      <dgm:t>
        <a:bodyPr/>
        <a:lstStyle/>
        <a:p>
          <a:r>
            <a:rPr lang="en-US" dirty="0" err="1"/>
            <a:t>Red_b</a:t>
          </a:r>
          <a:r>
            <a:rPr lang="en-US" dirty="0"/>
            <a:t> : ? (t-</a:t>
          </a:r>
          <a:r>
            <a:rPr lang="en-US" dirty="0" err="1"/>
            <a:t>sne</a:t>
          </a:r>
          <a:r>
            <a:rPr lang="en-US" dirty="0"/>
            <a:t> for results </a:t>
          </a:r>
          <a:r>
            <a:rPr lang="en-US" dirty="0" err="1"/>
            <a:t>visu</a:t>
          </a:r>
          <a:r>
            <a:rPr lang="en-US" dirty="0"/>
            <a:t>)</a:t>
          </a:r>
        </a:p>
      </dgm:t>
    </dgm:pt>
    <dgm:pt modelId="{4415F296-B6ED-428B-9618-C419A38218ED}" type="parTrans" cxnId="{05545048-026D-4273-9464-0BD1FBE23EE1}">
      <dgm:prSet/>
      <dgm:spPr/>
      <dgm:t>
        <a:bodyPr/>
        <a:lstStyle/>
        <a:p>
          <a:endParaRPr lang="en-US"/>
        </a:p>
      </dgm:t>
    </dgm:pt>
    <dgm:pt modelId="{A13B6D25-B2B4-45EC-8C5A-48A1D5D32D58}" type="sibTrans" cxnId="{05545048-026D-4273-9464-0BD1FBE23EE1}">
      <dgm:prSet/>
      <dgm:spPr/>
      <dgm:t>
        <a:bodyPr/>
        <a:lstStyle/>
        <a:p>
          <a:endParaRPr lang="en-US"/>
        </a:p>
      </dgm:t>
    </dgm:pt>
    <dgm:pt modelId="{E5623D0E-14FB-42F5-AB56-56EB103B2A96}">
      <dgm:prSet phldrT="[Texte]"/>
      <dgm:spPr/>
      <dgm:t>
        <a:bodyPr/>
        <a:lstStyle/>
        <a:p>
          <a:r>
            <a:rPr lang="en-US" dirty="0"/>
            <a:t>Cluster</a:t>
          </a:r>
        </a:p>
      </dgm:t>
    </dgm:pt>
    <dgm:pt modelId="{F7718595-7770-4E0B-B09F-4E73EB8201C8}" type="parTrans" cxnId="{FCE9BCF9-2CB8-4A4A-BFA9-09F52B7B9B74}">
      <dgm:prSet/>
      <dgm:spPr/>
      <dgm:t>
        <a:bodyPr/>
        <a:lstStyle/>
        <a:p>
          <a:endParaRPr lang="en-US"/>
        </a:p>
      </dgm:t>
    </dgm:pt>
    <dgm:pt modelId="{7A200848-334D-4A1E-86C6-56EF93CCDF0E}" type="sibTrans" cxnId="{FCE9BCF9-2CB8-4A4A-BFA9-09F52B7B9B74}">
      <dgm:prSet/>
      <dgm:spPr/>
      <dgm:t>
        <a:bodyPr/>
        <a:lstStyle/>
        <a:p>
          <a:endParaRPr lang="en-US"/>
        </a:p>
      </dgm:t>
    </dgm:pt>
    <dgm:pt modelId="{77536130-F85D-4ED7-BF9F-996299F0A540}">
      <dgm:prSet phldrT="[Texte]"/>
      <dgm:spPr/>
      <dgm:t>
        <a:bodyPr/>
        <a:lstStyle/>
        <a:p>
          <a:r>
            <a:rPr lang="en-US" dirty="0" err="1"/>
            <a:t>Clust_a</a:t>
          </a:r>
          <a:r>
            <a:rPr lang="en-US" dirty="0"/>
            <a:t> : </a:t>
          </a:r>
          <a:r>
            <a:rPr lang="en-US" dirty="0" err="1"/>
            <a:t>Kmeans</a:t>
          </a:r>
          <a:r>
            <a:rPr lang="en-US" dirty="0"/>
            <a:t>?</a:t>
          </a:r>
        </a:p>
      </dgm:t>
    </dgm:pt>
    <dgm:pt modelId="{299F3CDE-5362-452E-87AD-AE09844EF592}" type="parTrans" cxnId="{440E74F8-31CF-4F58-B27C-98B67A2284D2}">
      <dgm:prSet/>
      <dgm:spPr/>
      <dgm:t>
        <a:bodyPr/>
        <a:lstStyle/>
        <a:p>
          <a:endParaRPr lang="en-US"/>
        </a:p>
      </dgm:t>
    </dgm:pt>
    <dgm:pt modelId="{55E86C48-E3CA-4F07-9348-420A305B7A79}" type="sibTrans" cxnId="{440E74F8-31CF-4F58-B27C-98B67A2284D2}">
      <dgm:prSet/>
      <dgm:spPr/>
      <dgm:t>
        <a:bodyPr/>
        <a:lstStyle/>
        <a:p>
          <a:endParaRPr lang="en-US"/>
        </a:p>
      </dgm:t>
    </dgm:pt>
    <dgm:pt modelId="{99B983BC-75E6-462C-8476-C7E7CB173055}">
      <dgm:prSet phldrT="[Texte]"/>
      <dgm:spPr/>
      <dgm:t>
        <a:bodyPr/>
        <a:lstStyle/>
        <a:p>
          <a:r>
            <a:rPr lang="en-US" dirty="0"/>
            <a:t>Txt_2 :	 NMF			Pic_2 : ORB or </a:t>
          </a:r>
        </a:p>
      </dgm:t>
    </dgm:pt>
    <dgm:pt modelId="{585959DA-F355-4EAC-8669-673CB6E781D6}" type="parTrans" cxnId="{14D0C5B4-149C-4737-9076-22699CE32F02}">
      <dgm:prSet/>
      <dgm:spPr/>
      <dgm:t>
        <a:bodyPr/>
        <a:lstStyle/>
        <a:p>
          <a:endParaRPr lang="en-US"/>
        </a:p>
      </dgm:t>
    </dgm:pt>
    <dgm:pt modelId="{46155750-5FE4-40C8-AB19-8A79F9E43F98}" type="sibTrans" cxnId="{14D0C5B4-149C-4737-9076-22699CE32F02}">
      <dgm:prSet/>
      <dgm:spPr/>
      <dgm:t>
        <a:bodyPr/>
        <a:lstStyle/>
        <a:p>
          <a:endParaRPr lang="en-US"/>
        </a:p>
      </dgm:t>
    </dgm:pt>
    <dgm:pt modelId="{55B07801-B6CA-4A40-986E-968AC68D35A2}">
      <dgm:prSet phldrT="[Texte]"/>
      <dgm:spPr/>
      <dgm:t>
        <a:bodyPr/>
        <a:lstStyle/>
        <a:p>
          <a:r>
            <a:rPr lang="en-US" dirty="0" err="1"/>
            <a:t>Clust_b</a:t>
          </a:r>
          <a:r>
            <a:rPr lang="en-US" dirty="0"/>
            <a:t> : other?</a:t>
          </a:r>
        </a:p>
      </dgm:t>
    </dgm:pt>
    <dgm:pt modelId="{BA71E201-5085-4AFC-B844-B5FB8A71D264}" type="parTrans" cxnId="{3277ABCC-298E-4006-89DF-AA323366DD39}">
      <dgm:prSet/>
      <dgm:spPr/>
      <dgm:t>
        <a:bodyPr/>
        <a:lstStyle/>
        <a:p>
          <a:endParaRPr lang="en-US"/>
        </a:p>
      </dgm:t>
    </dgm:pt>
    <dgm:pt modelId="{54171EAE-89F9-443C-839E-AD7775403ED2}" type="sibTrans" cxnId="{3277ABCC-298E-4006-89DF-AA323366DD39}">
      <dgm:prSet/>
      <dgm:spPr/>
      <dgm:t>
        <a:bodyPr/>
        <a:lstStyle/>
        <a:p>
          <a:endParaRPr lang="en-US"/>
        </a:p>
      </dgm:t>
    </dgm:pt>
    <dgm:pt modelId="{CF0EFD34-A80C-4B28-B78D-7CBD96044529}">
      <dgm:prSet phldrT="[Texte]"/>
      <dgm:spPr/>
      <dgm:t>
        <a:bodyPr/>
        <a:lstStyle/>
        <a:p>
          <a:r>
            <a:rPr lang="en-US" dirty="0"/>
            <a:t>Combine</a:t>
          </a:r>
        </a:p>
      </dgm:t>
    </dgm:pt>
    <dgm:pt modelId="{E131A513-EB48-4C3B-9B17-597CA051CDF8}" type="parTrans" cxnId="{08A3CF33-7D94-4819-8559-0A3859893860}">
      <dgm:prSet/>
      <dgm:spPr/>
      <dgm:t>
        <a:bodyPr/>
        <a:lstStyle/>
        <a:p>
          <a:endParaRPr lang="en-US"/>
        </a:p>
      </dgm:t>
    </dgm:pt>
    <dgm:pt modelId="{4D610D05-54DE-4AFC-871C-083ECC90EB9B}" type="sibTrans" cxnId="{08A3CF33-7D94-4819-8559-0A3859893860}">
      <dgm:prSet/>
      <dgm:spPr/>
      <dgm:t>
        <a:bodyPr/>
        <a:lstStyle/>
        <a:p>
          <a:endParaRPr lang="en-US"/>
        </a:p>
      </dgm:t>
    </dgm:pt>
    <dgm:pt modelId="{0FA984F4-D105-4091-918A-6C5E828CD333}">
      <dgm:prSet phldrT="[Texte]"/>
      <dgm:spPr/>
      <dgm:t>
        <a:bodyPr/>
        <a:lstStyle/>
        <a:p>
          <a:r>
            <a:rPr lang="en-US" dirty="0"/>
            <a:t>combination of {</a:t>
          </a:r>
          <a:r>
            <a:rPr lang="en-US" dirty="0" err="1"/>
            <a:t>BoW</a:t>
          </a:r>
          <a:r>
            <a:rPr lang="en-US" dirty="0"/>
            <a:t>, </a:t>
          </a:r>
          <a:r>
            <a:rPr lang="en-US" dirty="0" err="1"/>
            <a:t>BoVW</a:t>
          </a:r>
          <a:r>
            <a:rPr lang="en-US" dirty="0"/>
            <a:t>}</a:t>
          </a:r>
        </a:p>
      </dgm:t>
    </dgm:pt>
    <dgm:pt modelId="{84F16B63-05C2-4387-9FFB-352136684107}" type="parTrans" cxnId="{A4A025DD-BE42-4CE3-BF00-8EB013CD5822}">
      <dgm:prSet/>
      <dgm:spPr/>
      <dgm:t>
        <a:bodyPr/>
        <a:lstStyle/>
        <a:p>
          <a:endParaRPr lang="en-US"/>
        </a:p>
      </dgm:t>
    </dgm:pt>
    <dgm:pt modelId="{84572A06-B652-4907-811B-DFF89CCEB8DD}" type="sibTrans" cxnId="{A4A025DD-BE42-4CE3-BF00-8EB013CD5822}">
      <dgm:prSet/>
      <dgm:spPr/>
      <dgm:t>
        <a:bodyPr/>
        <a:lstStyle/>
        <a:p>
          <a:endParaRPr lang="en-US"/>
        </a:p>
      </dgm:t>
    </dgm:pt>
    <dgm:pt modelId="{01544003-55CE-4436-BF10-32FA9010E94A}">
      <dgm:prSet phldrT="[Texte]"/>
      <dgm:spPr/>
      <dgm:t>
        <a:bodyPr/>
        <a:lstStyle/>
        <a:p>
          <a:r>
            <a:rPr lang="en-US" dirty="0"/>
            <a:t>… 				Pic_4 : CNN TL ?</a:t>
          </a:r>
        </a:p>
      </dgm:t>
    </dgm:pt>
    <dgm:pt modelId="{36B4CA1D-E0FC-4056-9F6D-69DF04395BBE}" type="parTrans" cxnId="{BB2525D1-3094-42BC-BF74-0213375AC7D6}">
      <dgm:prSet/>
      <dgm:spPr/>
      <dgm:t>
        <a:bodyPr/>
        <a:lstStyle/>
        <a:p>
          <a:endParaRPr lang="en-US"/>
        </a:p>
      </dgm:t>
    </dgm:pt>
    <dgm:pt modelId="{F42031A9-7C55-4F24-AFC6-613B3E5D2F5F}" type="sibTrans" cxnId="{BB2525D1-3094-42BC-BF74-0213375AC7D6}">
      <dgm:prSet/>
      <dgm:spPr/>
      <dgm:t>
        <a:bodyPr/>
        <a:lstStyle/>
        <a:p>
          <a:endParaRPr lang="en-US"/>
        </a:p>
      </dgm:t>
    </dgm:pt>
    <dgm:pt modelId="{2E3BE5D5-FF67-43B0-9E66-08CB8BB8A7C3}">
      <dgm:prSet phldrT="[Texte]"/>
      <dgm:spPr/>
      <dgm:t>
        <a:bodyPr/>
        <a:lstStyle/>
        <a:p>
          <a:r>
            <a:rPr lang="en-US" dirty="0"/>
            <a:t>Evaluate</a:t>
          </a:r>
        </a:p>
      </dgm:t>
    </dgm:pt>
    <dgm:pt modelId="{C738A172-2CA7-466B-9C70-B4F515337523}" type="parTrans" cxnId="{94DDFFA3-6356-4605-B385-6D181765FEC3}">
      <dgm:prSet/>
      <dgm:spPr/>
      <dgm:t>
        <a:bodyPr/>
        <a:lstStyle/>
        <a:p>
          <a:endParaRPr lang="en-US"/>
        </a:p>
      </dgm:t>
    </dgm:pt>
    <dgm:pt modelId="{BACB22ED-F905-4698-BD7A-201B5882478D}" type="sibTrans" cxnId="{94DDFFA3-6356-4605-B385-6D181765FEC3}">
      <dgm:prSet/>
      <dgm:spPr/>
      <dgm:t>
        <a:bodyPr/>
        <a:lstStyle/>
        <a:p>
          <a:endParaRPr lang="en-US"/>
        </a:p>
      </dgm:t>
    </dgm:pt>
    <dgm:pt modelId="{369EFBFA-B90E-40FC-AE17-C25EE9463BBE}">
      <dgm:prSet phldrT="[Texte]"/>
      <dgm:spPr/>
      <dgm:t>
        <a:bodyPr/>
        <a:lstStyle/>
        <a:p>
          <a:r>
            <a:rPr lang="en-US" dirty="0" err="1"/>
            <a:t>Visu_a</a:t>
          </a:r>
          <a:r>
            <a:rPr lang="en-US" dirty="0"/>
            <a:t> : </a:t>
          </a:r>
          <a:r>
            <a:rPr lang="en-US" dirty="0" err="1"/>
            <a:t>Tsne</a:t>
          </a:r>
          <a:r>
            <a:rPr lang="en-US" dirty="0"/>
            <a:t>			</a:t>
          </a:r>
          <a:r>
            <a:rPr lang="en-US" dirty="0" err="1"/>
            <a:t>Score_a</a:t>
          </a:r>
          <a:r>
            <a:rPr lang="en-US" dirty="0"/>
            <a:t> : ARI			</a:t>
          </a:r>
        </a:p>
      </dgm:t>
    </dgm:pt>
    <dgm:pt modelId="{69F412AC-819D-46BD-8AC4-22CA5FC31754}" type="parTrans" cxnId="{E366A51E-134E-4531-8BF0-CDADB58FFF2A}">
      <dgm:prSet/>
      <dgm:spPr/>
      <dgm:t>
        <a:bodyPr/>
        <a:lstStyle/>
        <a:p>
          <a:endParaRPr lang="en-US"/>
        </a:p>
      </dgm:t>
    </dgm:pt>
    <dgm:pt modelId="{F8D6F889-AB1F-41B0-B66D-ABFA8E338A5A}" type="sibTrans" cxnId="{E366A51E-134E-4531-8BF0-CDADB58FFF2A}">
      <dgm:prSet/>
      <dgm:spPr/>
      <dgm:t>
        <a:bodyPr/>
        <a:lstStyle/>
        <a:p>
          <a:endParaRPr lang="en-US"/>
        </a:p>
      </dgm:t>
    </dgm:pt>
    <dgm:pt modelId="{E5361682-4282-4D60-A3D1-798EC9174FD5}">
      <dgm:prSet phldrT="[Texte]"/>
      <dgm:spPr/>
      <dgm:t>
        <a:bodyPr/>
        <a:lstStyle/>
        <a:p>
          <a:r>
            <a:rPr lang="en-US" dirty="0" err="1"/>
            <a:t>Visu_b</a:t>
          </a:r>
          <a:r>
            <a:rPr lang="en-US" dirty="0"/>
            <a:t> : Other?		</a:t>
          </a:r>
          <a:r>
            <a:rPr lang="en-US" dirty="0" err="1"/>
            <a:t>Score_b</a:t>
          </a:r>
          <a:r>
            <a:rPr lang="en-US" dirty="0"/>
            <a:t> : Confusion matrix</a:t>
          </a:r>
        </a:p>
      </dgm:t>
    </dgm:pt>
    <dgm:pt modelId="{755BDE6C-50F4-4294-90B4-650C7B4F8F80}" type="parTrans" cxnId="{62530CF5-52D5-4872-9C00-30A3FE088EBB}">
      <dgm:prSet/>
      <dgm:spPr/>
      <dgm:t>
        <a:bodyPr/>
        <a:lstStyle/>
        <a:p>
          <a:endParaRPr lang="en-US"/>
        </a:p>
      </dgm:t>
    </dgm:pt>
    <dgm:pt modelId="{117A3B1A-E050-47C8-A63C-F2A0369F6AD5}" type="sibTrans" cxnId="{62530CF5-52D5-4872-9C00-30A3FE088EBB}">
      <dgm:prSet/>
      <dgm:spPr/>
      <dgm:t>
        <a:bodyPr/>
        <a:lstStyle/>
        <a:p>
          <a:endParaRPr lang="en-US"/>
        </a:p>
      </dgm:t>
    </dgm:pt>
    <dgm:pt modelId="{4F5C9C52-FE11-400B-B490-AEAD83C28E8F}">
      <dgm:prSet phldrT="[Texte]"/>
      <dgm:spPr/>
      <dgm:t>
        <a:bodyPr/>
        <a:lstStyle/>
        <a:p>
          <a:r>
            <a:rPr lang="en-US" dirty="0"/>
            <a:t>After combination or in // ? (i.e. reduce text features, reduce picture features)</a:t>
          </a:r>
        </a:p>
      </dgm:t>
    </dgm:pt>
    <dgm:pt modelId="{F660A70B-E41F-46FE-B1F2-B96DA032A0E2}" type="parTrans" cxnId="{C16E6CDF-8802-4797-988D-1E2C18BD49C5}">
      <dgm:prSet/>
      <dgm:spPr/>
      <dgm:t>
        <a:bodyPr/>
        <a:lstStyle/>
        <a:p>
          <a:endParaRPr lang="en-US"/>
        </a:p>
      </dgm:t>
    </dgm:pt>
    <dgm:pt modelId="{A0FF11F8-655E-4419-B850-D05DD71159AA}" type="sibTrans" cxnId="{C16E6CDF-8802-4797-988D-1E2C18BD49C5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5">
        <dgm:presLayoutVars>
          <dgm:bulletEnabled val="1"/>
        </dgm:presLayoutVars>
      </dgm:prSet>
      <dgm:spPr/>
    </dgm:pt>
    <dgm:pt modelId="{DE6683FD-EC97-45E6-BBB3-71011746B4A5}" type="pres">
      <dgm:prSet presAssocID="{EA264073-6BD6-495F-A199-394EE7884266}" presName="sp" presStyleCnt="0"/>
      <dgm:spPr/>
    </dgm:pt>
    <dgm:pt modelId="{9D578CAB-60DC-405E-839B-60C8691616A2}" type="pres">
      <dgm:prSet presAssocID="{CF0EFD34-A80C-4B28-B78D-7CBD96044529}" presName="composite" presStyleCnt="0"/>
      <dgm:spPr/>
    </dgm:pt>
    <dgm:pt modelId="{0D779403-E225-4320-A830-D20BF9A9A2C2}" type="pres">
      <dgm:prSet presAssocID="{CF0EFD34-A80C-4B28-B78D-7CBD9604452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0CBDE3F-6578-49DB-9E21-4984C4787AAB}" type="pres">
      <dgm:prSet presAssocID="{CF0EFD34-A80C-4B28-B78D-7CBD96044529}" presName="descendantText" presStyleLbl="alignAcc1" presStyleIdx="1" presStyleCnt="5">
        <dgm:presLayoutVars>
          <dgm:bulletEnabled val="1"/>
        </dgm:presLayoutVars>
      </dgm:prSet>
      <dgm:spPr/>
    </dgm:pt>
    <dgm:pt modelId="{68B941C5-F63E-4F9D-BAFA-1B04105931BF}" type="pres">
      <dgm:prSet presAssocID="{4D610D05-54DE-4AFC-871C-083ECC90EB9B}" presName="sp" presStyleCnt="0"/>
      <dgm:spPr/>
    </dgm:pt>
    <dgm:pt modelId="{88A0C810-D29B-468E-8562-ABB10B94C021}" type="pres">
      <dgm:prSet presAssocID="{193E373B-310B-43DC-8BB9-CDD94F7C2624}" presName="composite" presStyleCnt="0"/>
      <dgm:spPr/>
    </dgm:pt>
    <dgm:pt modelId="{5130C173-FF7F-4D63-B5CB-83B160B0C014}" type="pres">
      <dgm:prSet presAssocID="{193E373B-310B-43DC-8BB9-CDD94F7C262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BBB229A-9D1C-4FD0-A478-51ED9A093204}" type="pres">
      <dgm:prSet presAssocID="{193E373B-310B-43DC-8BB9-CDD94F7C2624}" presName="descendantText" presStyleLbl="alignAcc1" presStyleIdx="2" presStyleCnt="5" custLinFactX="32826" custLinFactNeighborX="100000" custLinFactNeighborY="-5768">
        <dgm:presLayoutVars>
          <dgm:bulletEnabled val="1"/>
        </dgm:presLayoutVars>
      </dgm:prSet>
      <dgm:spPr/>
    </dgm:pt>
    <dgm:pt modelId="{C51144D4-E537-43F1-A238-4C90189729A2}" type="pres">
      <dgm:prSet presAssocID="{3E797266-AA64-4F50-9DEA-CD1549176E94}" presName="sp" presStyleCnt="0"/>
      <dgm:spPr/>
    </dgm:pt>
    <dgm:pt modelId="{D243983C-796E-4945-BC09-EFFB7447C5C8}" type="pres">
      <dgm:prSet presAssocID="{E5623D0E-14FB-42F5-AB56-56EB103B2A96}" presName="composite" presStyleCnt="0"/>
      <dgm:spPr/>
    </dgm:pt>
    <dgm:pt modelId="{E83B0FFA-7BD3-449B-82B5-720EB2A6F19D}" type="pres">
      <dgm:prSet presAssocID="{E5623D0E-14FB-42F5-AB56-56EB103B2A9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AEDBE1-9D0A-4A67-A50E-8FE63B99F280}" type="pres">
      <dgm:prSet presAssocID="{E5623D0E-14FB-42F5-AB56-56EB103B2A96}" presName="descendantText" presStyleLbl="alignAcc1" presStyleIdx="3" presStyleCnt="5">
        <dgm:presLayoutVars>
          <dgm:bulletEnabled val="1"/>
        </dgm:presLayoutVars>
      </dgm:prSet>
      <dgm:spPr/>
    </dgm:pt>
    <dgm:pt modelId="{B5F446FA-9DD5-44F0-8D5A-B3A2C47B9E93}" type="pres">
      <dgm:prSet presAssocID="{7A200848-334D-4A1E-86C6-56EF93CCDF0E}" presName="sp" presStyleCnt="0"/>
      <dgm:spPr/>
    </dgm:pt>
    <dgm:pt modelId="{2F6886F8-2365-44EC-812B-7F65E50391DA}" type="pres">
      <dgm:prSet presAssocID="{2E3BE5D5-FF67-43B0-9E66-08CB8BB8A7C3}" presName="composite" presStyleCnt="0"/>
      <dgm:spPr/>
    </dgm:pt>
    <dgm:pt modelId="{9ED8A8E8-6298-491B-8FFE-8240875A6BA2}" type="pres">
      <dgm:prSet presAssocID="{2E3BE5D5-FF67-43B0-9E66-08CB8BB8A7C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FB24F3D-F6A6-4EB0-821D-3453D4CF43E6}" type="pres">
      <dgm:prSet presAssocID="{2E3BE5D5-FF67-43B0-9E66-08CB8BB8A7C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1E4940A-BDDC-4715-BB81-AE9CF9D0506D}" type="presOf" srcId="{193E373B-310B-43DC-8BB9-CDD94F7C2624}" destId="{5130C173-FF7F-4D63-B5CB-83B160B0C014}" srcOrd="0" destOrd="0" presId="urn:microsoft.com/office/officeart/2005/8/layout/chevron2"/>
    <dgm:cxn modelId="{E366A51E-134E-4531-8BF0-CDADB58FFF2A}" srcId="{2E3BE5D5-FF67-43B0-9E66-08CB8BB8A7C3}" destId="{369EFBFA-B90E-40FC-AE17-C25EE9463BBE}" srcOrd="0" destOrd="0" parTransId="{69F412AC-819D-46BD-8AC4-22CA5FC31754}" sibTransId="{F8D6F889-AB1F-41B0-B66D-ABFA8E338A5A}"/>
    <dgm:cxn modelId="{38496A20-AE18-4A00-B2EF-F17A522E5AF4}" type="presOf" srcId="{2E3BE5D5-FF67-43B0-9E66-08CB8BB8A7C3}" destId="{9ED8A8E8-6298-491B-8FFE-8240875A6BA2}" srcOrd="0" destOrd="0" presId="urn:microsoft.com/office/officeart/2005/8/layout/chevron2"/>
    <dgm:cxn modelId="{08A3CF33-7D94-4819-8559-0A3859893860}" srcId="{00C89288-F6E5-4B0A-814D-6998819D8839}" destId="{CF0EFD34-A80C-4B28-B78D-7CBD96044529}" srcOrd="1" destOrd="0" parTransId="{E131A513-EB48-4C3B-9B17-597CA051CDF8}" sibTransId="{4D610D05-54DE-4AFC-871C-083ECC90EB9B}"/>
    <dgm:cxn modelId="{C8E07634-3463-4B9A-8119-2D09DB865388}" type="presOf" srcId="{4F5C9C52-FE11-400B-B490-AEAD83C28E8F}" destId="{0BBB229A-9D1C-4FD0-A478-51ED9A093204}" srcOrd="0" destOrd="0" presId="urn:microsoft.com/office/officeart/2005/8/layout/chevron2"/>
    <dgm:cxn modelId="{BFFC3735-1F0F-41E9-97B9-2ED4BE4E9D50}" type="presOf" srcId="{FDB00D37-DDF5-4544-A65A-F32EBF766265}" destId="{FA82D42D-D948-4017-8CBD-8741F6E945A7}" srcOrd="0" destOrd="0" presId="urn:microsoft.com/office/officeart/2005/8/layout/chevron2"/>
    <dgm:cxn modelId="{05545048-026D-4273-9464-0BD1FBE23EE1}" srcId="{193E373B-310B-43DC-8BB9-CDD94F7C2624}" destId="{28832A4B-97FA-430E-804D-4585356CF886}" srcOrd="2" destOrd="0" parTransId="{4415F296-B6ED-428B-9618-C419A38218ED}" sibTransId="{A13B6D25-B2B4-45EC-8C5A-48A1D5D32D58}"/>
    <dgm:cxn modelId="{821D586B-BF5E-4AC5-9449-E105713C32AC}" type="presOf" srcId="{E1F314C9-B719-4B51-BB3F-E3EE11197378}" destId="{0BBB229A-9D1C-4FD0-A478-51ED9A093204}" srcOrd="0" destOrd="1" presId="urn:microsoft.com/office/officeart/2005/8/layout/chevron2"/>
    <dgm:cxn modelId="{244B6A53-CEFB-4FE2-9CEA-A51AF9B1FE37}" srcId="{E8A88C10-825F-428A-9A76-6ABFD031A88E}" destId="{FDB00D37-DDF5-4544-A65A-F32EBF766265}" srcOrd="0" destOrd="0" parTransId="{E21AB4C5-A74A-4FD7-A9CB-DF5F934FCA66}" sibTransId="{CBAD6418-6FFF-41C1-AB9E-5398D368A27C}"/>
    <dgm:cxn modelId="{0E19807B-BF5B-4EE6-9D7D-50DAC44616C8}" type="presOf" srcId="{78A97823-7F70-40C4-913E-BC4A22BAF01E}" destId="{FA82D42D-D948-4017-8CBD-8741F6E945A7}" srcOrd="0" destOrd="2" presId="urn:microsoft.com/office/officeart/2005/8/layout/chevron2"/>
    <dgm:cxn modelId="{CA25938A-0DAE-487D-AF9E-B2E36E2DADFF}" type="presOf" srcId="{E5361682-4282-4D60-A3D1-798EC9174FD5}" destId="{4FB24F3D-F6A6-4EB0-821D-3453D4CF43E6}" srcOrd="0" destOrd="1" presId="urn:microsoft.com/office/officeart/2005/8/layout/chevron2"/>
    <dgm:cxn modelId="{8B5EED93-F947-45EB-B1BB-FD1DC3E6D95A}" type="presOf" srcId="{28832A4B-97FA-430E-804D-4585356CF886}" destId="{0BBB229A-9D1C-4FD0-A478-51ED9A093204}" srcOrd="0" destOrd="2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94DDFFA3-6356-4605-B385-6D181765FEC3}" srcId="{00C89288-F6E5-4B0A-814D-6998819D8839}" destId="{2E3BE5D5-FF67-43B0-9E66-08CB8BB8A7C3}" srcOrd="4" destOrd="0" parTransId="{C738A172-2CA7-466B-9C70-B4F515337523}" sibTransId="{BACB22ED-F905-4698-BD7A-201B5882478D}"/>
    <dgm:cxn modelId="{DE98DEAE-759E-492A-90C8-F9BF65159E90}" type="presOf" srcId="{CF0EFD34-A80C-4B28-B78D-7CBD96044529}" destId="{0D779403-E225-4320-A830-D20BF9A9A2C2}" srcOrd="0" destOrd="0" presId="urn:microsoft.com/office/officeart/2005/8/layout/chevron2"/>
    <dgm:cxn modelId="{238469AF-B974-4998-9A58-CDFC9A17537A}" srcId="{00C89288-F6E5-4B0A-814D-6998819D8839}" destId="{193E373B-310B-43DC-8BB9-CDD94F7C2624}" srcOrd="2" destOrd="0" parTransId="{5672E79A-99A7-4786-82D6-E9BA3ADE5E1C}" sibTransId="{3E797266-AA64-4F50-9DEA-CD1549176E94}"/>
    <dgm:cxn modelId="{14D0C5B4-149C-4737-9076-22699CE32F02}" srcId="{E8A88C10-825F-428A-9A76-6ABFD031A88E}" destId="{99B983BC-75E6-462C-8476-C7E7CB173055}" srcOrd="1" destOrd="0" parTransId="{585959DA-F355-4EAC-8669-673CB6E781D6}" sibTransId="{46155750-5FE4-40C8-AB19-8A79F9E43F98}"/>
    <dgm:cxn modelId="{FC24D0B9-E0D6-4020-8221-D9F165796CD4}" type="presOf" srcId="{01544003-55CE-4436-BF10-32FA9010E94A}" destId="{FA82D42D-D948-4017-8CBD-8741F6E945A7}" srcOrd="0" destOrd="3" presId="urn:microsoft.com/office/officeart/2005/8/layout/chevron2"/>
    <dgm:cxn modelId="{3277ABCC-298E-4006-89DF-AA323366DD39}" srcId="{E5623D0E-14FB-42F5-AB56-56EB103B2A96}" destId="{55B07801-B6CA-4A40-986E-968AC68D35A2}" srcOrd="1" destOrd="0" parTransId="{BA71E201-5085-4AFC-B844-B5FB8A71D264}" sibTransId="{54171EAE-89F9-443C-839E-AD7775403ED2}"/>
    <dgm:cxn modelId="{DDF31CD0-05AB-49E5-8BF6-0DEE6651AF45}" type="presOf" srcId="{0FA984F4-D105-4091-918A-6C5E828CD333}" destId="{20CBDE3F-6578-49DB-9E21-4984C4787AAB}" srcOrd="0" destOrd="0" presId="urn:microsoft.com/office/officeart/2005/8/layout/chevron2"/>
    <dgm:cxn modelId="{BB2525D1-3094-42BC-BF74-0213375AC7D6}" srcId="{E8A88C10-825F-428A-9A76-6ABFD031A88E}" destId="{01544003-55CE-4436-BF10-32FA9010E94A}" srcOrd="3" destOrd="0" parTransId="{36B4CA1D-E0FC-4056-9F6D-69DF04395BBE}" sibTransId="{F42031A9-7C55-4F24-AFC6-613B3E5D2F5F}"/>
    <dgm:cxn modelId="{96F177D4-4E12-459A-B4FB-2D66343495A4}" type="presOf" srcId="{369EFBFA-B90E-40FC-AE17-C25EE9463BBE}" destId="{4FB24F3D-F6A6-4EB0-821D-3453D4CF43E6}" srcOrd="0" destOrd="0" presId="urn:microsoft.com/office/officeart/2005/8/layout/chevron2"/>
    <dgm:cxn modelId="{E14ECBD9-33EA-41BC-9E36-ED0B6B73484A}" type="presOf" srcId="{77536130-F85D-4ED7-BF9F-996299F0A540}" destId="{53AEDBE1-9D0A-4A67-A50E-8FE63B99F280}" srcOrd="0" destOrd="0" presId="urn:microsoft.com/office/officeart/2005/8/layout/chevron2"/>
    <dgm:cxn modelId="{24D23DDA-134C-4A77-8B6F-0FABEF49C7F7}" srcId="{E8A88C10-825F-428A-9A76-6ABFD031A88E}" destId="{78A97823-7F70-40C4-913E-BC4A22BAF01E}" srcOrd="2" destOrd="0" parTransId="{C80FB541-D12B-4904-BE4A-8BBC9FDF5058}" sibTransId="{463F9B94-5AEE-4B24-AD21-2739D4380502}"/>
    <dgm:cxn modelId="{A4A025DD-BE42-4CE3-BF00-8EB013CD5822}" srcId="{CF0EFD34-A80C-4B28-B78D-7CBD96044529}" destId="{0FA984F4-D105-4091-918A-6C5E828CD333}" srcOrd="0" destOrd="0" parTransId="{84F16B63-05C2-4387-9FFB-352136684107}" sibTransId="{84572A06-B652-4907-811B-DFF89CCEB8DD}"/>
    <dgm:cxn modelId="{C16E6CDF-8802-4797-988D-1E2C18BD49C5}" srcId="{193E373B-310B-43DC-8BB9-CDD94F7C2624}" destId="{4F5C9C52-FE11-400B-B490-AEAD83C28E8F}" srcOrd="0" destOrd="0" parTransId="{F660A70B-E41F-46FE-B1F2-B96DA032A0E2}" sibTransId="{A0FF11F8-655E-4419-B850-D05DD71159AA}"/>
    <dgm:cxn modelId="{B05132E0-0830-4B97-8A1F-DA2D88F28289}" srcId="{193E373B-310B-43DC-8BB9-CDD94F7C2624}" destId="{E1F314C9-B719-4B51-BB3F-E3EE11197378}" srcOrd="1" destOrd="0" parTransId="{E52CD21F-C13C-4D04-A8E0-C176C4ADD436}" sibTransId="{4BAB5EA7-FE6C-48E0-AF2B-D2EE8F3474E5}"/>
    <dgm:cxn modelId="{02B36FEB-FED7-467F-8A63-96DBD5A1C2CA}" type="presOf" srcId="{55B07801-B6CA-4A40-986E-968AC68D35A2}" destId="{53AEDBE1-9D0A-4A67-A50E-8FE63B99F280}" srcOrd="0" destOrd="1" presId="urn:microsoft.com/office/officeart/2005/8/layout/chevron2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7FB172F2-27CE-4547-804D-B61ECA24ECCD}" type="presOf" srcId="{99B983BC-75E6-462C-8476-C7E7CB173055}" destId="{FA82D42D-D948-4017-8CBD-8741F6E945A7}" srcOrd="0" destOrd="1" presId="urn:microsoft.com/office/officeart/2005/8/layout/chevron2"/>
    <dgm:cxn modelId="{62530CF5-52D5-4872-9C00-30A3FE088EBB}" srcId="{2E3BE5D5-FF67-43B0-9E66-08CB8BB8A7C3}" destId="{E5361682-4282-4D60-A3D1-798EC9174FD5}" srcOrd="1" destOrd="0" parTransId="{755BDE6C-50F4-4294-90B4-650C7B4F8F80}" sibTransId="{117A3B1A-E050-47C8-A63C-F2A0369F6AD5}"/>
    <dgm:cxn modelId="{440E74F8-31CF-4F58-B27C-98B67A2284D2}" srcId="{E5623D0E-14FB-42F5-AB56-56EB103B2A96}" destId="{77536130-F85D-4ED7-BF9F-996299F0A540}" srcOrd="0" destOrd="0" parTransId="{299F3CDE-5362-452E-87AD-AE09844EF592}" sibTransId="{55E86C48-E3CA-4F07-9348-420A305B7A79}"/>
    <dgm:cxn modelId="{FCE9BCF9-2CB8-4A4A-BFA9-09F52B7B9B74}" srcId="{00C89288-F6E5-4B0A-814D-6998819D8839}" destId="{E5623D0E-14FB-42F5-AB56-56EB103B2A96}" srcOrd="3" destOrd="0" parTransId="{F7718595-7770-4E0B-B09F-4E73EB8201C8}" sibTransId="{7A200848-334D-4A1E-86C6-56EF93CCDF0E}"/>
    <dgm:cxn modelId="{7CC6F0FC-1E2D-44E7-A8EC-08548F5EE3BB}" type="presOf" srcId="{E5623D0E-14FB-42F5-AB56-56EB103B2A96}" destId="{E83B0FFA-7BD3-449B-82B5-720EB2A6F19D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  <dgm:cxn modelId="{B7E4A269-ED58-456E-9F3E-CA61DA7C9A6D}" type="presParOf" srcId="{E2B2F543-251E-46F1-9AC9-AC185DF91B18}" destId="{DE6683FD-EC97-45E6-BBB3-71011746B4A5}" srcOrd="1" destOrd="0" presId="urn:microsoft.com/office/officeart/2005/8/layout/chevron2"/>
    <dgm:cxn modelId="{6B749E02-5D62-4953-A5BB-1C1AB35FBDFD}" type="presParOf" srcId="{E2B2F543-251E-46F1-9AC9-AC185DF91B18}" destId="{9D578CAB-60DC-405E-839B-60C8691616A2}" srcOrd="2" destOrd="0" presId="urn:microsoft.com/office/officeart/2005/8/layout/chevron2"/>
    <dgm:cxn modelId="{E009288E-B955-4479-9264-05C7770088FD}" type="presParOf" srcId="{9D578CAB-60DC-405E-839B-60C8691616A2}" destId="{0D779403-E225-4320-A830-D20BF9A9A2C2}" srcOrd="0" destOrd="0" presId="urn:microsoft.com/office/officeart/2005/8/layout/chevron2"/>
    <dgm:cxn modelId="{8C4E18F9-F530-4AAF-BFD3-1664CE262434}" type="presParOf" srcId="{9D578CAB-60DC-405E-839B-60C8691616A2}" destId="{20CBDE3F-6578-49DB-9E21-4984C4787AAB}" srcOrd="1" destOrd="0" presId="urn:microsoft.com/office/officeart/2005/8/layout/chevron2"/>
    <dgm:cxn modelId="{F8F8FCC3-9987-4AE0-8251-FCC338FD71DE}" type="presParOf" srcId="{E2B2F543-251E-46F1-9AC9-AC185DF91B18}" destId="{68B941C5-F63E-4F9D-BAFA-1B04105931BF}" srcOrd="3" destOrd="0" presId="urn:microsoft.com/office/officeart/2005/8/layout/chevron2"/>
    <dgm:cxn modelId="{858106EC-F326-40D4-B579-259B44FE84A5}" type="presParOf" srcId="{E2B2F543-251E-46F1-9AC9-AC185DF91B18}" destId="{88A0C810-D29B-468E-8562-ABB10B94C021}" srcOrd="4" destOrd="0" presId="urn:microsoft.com/office/officeart/2005/8/layout/chevron2"/>
    <dgm:cxn modelId="{9C3F63E0-49FE-4EB4-BE43-683E43482662}" type="presParOf" srcId="{88A0C810-D29B-468E-8562-ABB10B94C021}" destId="{5130C173-FF7F-4D63-B5CB-83B160B0C014}" srcOrd="0" destOrd="0" presId="urn:microsoft.com/office/officeart/2005/8/layout/chevron2"/>
    <dgm:cxn modelId="{DEB93BDF-F8BA-436E-A8FD-737DD4F08CAD}" type="presParOf" srcId="{88A0C810-D29B-468E-8562-ABB10B94C021}" destId="{0BBB229A-9D1C-4FD0-A478-51ED9A093204}" srcOrd="1" destOrd="0" presId="urn:microsoft.com/office/officeart/2005/8/layout/chevron2"/>
    <dgm:cxn modelId="{64B7BCE8-C970-4F0C-A461-916A2ABDA35D}" type="presParOf" srcId="{E2B2F543-251E-46F1-9AC9-AC185DF91B18}" destId="{C51144D4-E537-43F1-A238-4C90189729A2}" srcOrd="5" destOrd="0" presId="urn:microsoft.com/office/officeart/2005/8/layout/chevron2"/>
    <dgm:cxn modelId="{7F654B10-4142-4084-8697-B070392B2B94}" type="presParOf" srcId="{E2B2F543-251E-46F1-9AC9-AC185DF91B18}" destId="{D243983C-796E-4945-BC09-EFFB7447C5C8}" srcOrd="6" destOrd="0" presId="urn:microsoft.com/office/officeart/2005/8/layout/chevron2"/>
    <dgm:cxn modelId="{7B75A703-0877-4911-A664-98D0390BD4D3}" type="presParOf" srcId="{D243983C-796E-4945-BC09-EFFB7447C5C8}" destId="{E83B0FFA-7BD3-449B-82B5-720EB2A6F19D}" srcOrd="0" destOrd="0" presId="urn:microsoft.com/office/officeart/2005/8/layout/chevron2"/>
    <dgm:cxn modelId="{39B97116-EA38-48C0-B8EA-8B2248B38807}" type="presParOf" srcId="{D243983C-796E-4945-BC09-EFFB7447C5C8}" destId="{53AEDBE1-9D0A-4A67-A50E-8FE63B99F280}" srcOrd="1" destOrd="0" presId="urn:microsoft.com/office/officeart/2005/8/layout/chevron2"/>
    <dgm:cxn modelId="{4F2E5543-8C87-4FDB-B8D7-EDF3124FFE03}" type="presParOf" srcId="{E2B2F543-251E-46F1-9AC9-AC185DF91B18}" destId="{B5F446FA-9DD5-44F0-8D5A-B3A2C47B9E93}" srcOrd="7" destOrd="0" presId="urn:microsoft.com/office/officeart/2005/8/layout/chevron2"/>
    <dgm:cxn modelId="{95615C42-7F1C-4ACC-BF1A-7D31648629EA}" type="presParOf" srcId="{E2B2F543-251E-46F1-9AC9-AC185DF91B18}" destId="{2F6886F8-2365-44EC-812B-7F65E50391DA}" srcOrd="8" destOrd="0" presId="urn:microsoft.com/office/officeart/2005/8/layout/chevron2"/>
    <dgm:cxn modelId="{D8CEEE11-455D-4ED2-B1C6-5A5A7FB25854}" type="presParOf" srcId="{2F6886F8-2365-44EC-812B-7F65E50391DA}" destId="{9ED8A8E8-6298-491B-8FFE-8240875A6BA2}" srcOrd="0" destOrd="0" presId="urn:microsoft.com/office/officeart/2005/8/layout/chevron2"/>
    <dgm:cxn modelId="{01E9C82C-751E-4649-B04D-D99436ACFA76}" type="presParOf" srcId="{2F6886F8-2365-44EC-812B-7F65E50391DA}" destId="{4FB24F3D-F6A6-4EB0-821D-3453D4CF43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/>
      <dgm:spPr/>
      <dgm:t>
        <a:bodyPr/>
        <a:lstStyle/>
        <a:p>
          <a:r>
            <a:rPr lang="en-US" dirty="0"/>
            <a:t>Preprocess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FDB00D37-DDF5-4544-A65A-F32EBF766265}">
      <dgm:prSet phldrT="[Texte]"/>
      <dgm:spPr/>
      <dgm:t>
        <a:bodyPr/>
        <a:lstStyle/>
        <a:p>
          <a:r>
            <a:rPr lang="en-US" dirty="0"/>
            <a:t>Txt_1 :  LDA			Pic_1 : SIFT or</a:t>
          </a:r>
        </a:p>
      </dgm:t>
    </dgm:pt>
    <dgm:pt modelId="{E21AB4C5-A74A-4FD7-A9CB-DF5F934FCA66}" type="parTrans" cxnId="{244B6A53-CEFB-4FE2-9CEA-A51AF9B1FE37}">
      <dgm:prSet/>
      <dgm:spPr/>
      <dgm:t>
        <a:bodyPr/>
        <a:lstStyle/>
        <a:p>
          <a:endParaRPr lang="en-US"/>
        </a:p>
      </dgm:t>
    </dgm:pt>
    <dgm:pt modelId="{CBAD6418-6FFF-41C1-AB9E-5398D368A27C}" type="sibTrans" cxnId="{244B6A53-CEFB-4FE2-9CEA-A51AF9B1FE37}">
      <dgm:prSet/>
      <dgm:spPr/>
      <dgm:t>
        <a:bodyPr/>
        <a:lstStyle/>
        <a:p>
          <a:endParaRPr lang="en-US"/>
        </a:p>
      </dgm:t>
    </dgm:pt>
    <dgm:pt modelId="{78A97823-7F70-40C4-913E-BC4A22BAF01E}">
      <dgm:prSet phldrT="[Texte]"/>
      <dgm:spPr/>
      <dgm:t>
        <a:bodyPr/>
        <a:lstStyle/>
        <a:p>
          <a:r>
            <a:rPr lang="en-US" dirty="0"/>
            <a:t>Txt_3 : </a:t>
          </a:r>
          <a:r>
            <a:rPr lang="en-US" dirty="0" err="1"/>
            <a:t>Emb</a:t>
          </a:r>
          <a:r>
            <a:rPr lang="en-US" dirty="0"/>
            <a:t>.?			Pic_3 : SURF or</a:t>
          </a:r>
        </a:p>
      </dgm:t>
    </dgm:pt>
    <dgm:pt modelId="{C80FB541-D12B-4904-BE4A-8BBC9FDF5058}" type="parTrans" cxnId="{24D23DDA-134C-4A77-8B6F-0FABEF49C7F7}">
      <dgm:prSet/>
      <dgm:spPr/>
      <dgm:t>
        <a:bodyPr/>
        <a:lstStyle/>
        <a:p>
          <a:endParaRPr lang="en-US"/>
        </a:p>
      </dgm:t>
    </dgm:pt>
    <dgm:pt modelId="{463F9B94-5AEE-4B24-AD21-2739D4380502}" type="sibTrans" cxnId="{24D23DDA-134C-4A77-8B6F-0FABEF49C7F7}">
      <dgm:prSet/>
      <dgm:spPr/>
      <dgm:t>
        <a:bodyPr/>
        <a:lstStyle/>
        <a:p>
          <a:endParaRPr lang="en-US"/>
        </a:p>
      </dgm:t>
    </dgm:pt>
    <dgm:pt modelId="{193E373B-310B-43DC-8BB9-CDD94F7C2624}">
      <dgm:prSet phldrT="[Texte]"/>
      <dgm:spPr/>
      <dgm:t>
        <a:bodyPr/>
        <a:lstStyle/>
        <a:p>
          <a:r>
            <a:rPr lang="en-US" dirty="0"/>
            <a:t>Reduce</a:t>
          </a:r>
        </a:p>
      </dgm:t>
    </dgm:pt>
    <dgm:pt modelId="{5672E79A-99A7-4786-82D6-E9BA3ADE5E1C}" type="parTrans" cxnId="{238469AF-B974-4998-9A58-CDFC9A17537A}">
      <dgm:prSet/>
      <dgm:spPr/>
      <dgm:t>
        <a:bodyPr/>
        <a:lstStyle/>
        <a:p>
          <a:endParaRPr lang="en-US"/>
        </a:p>
      </dgm:t>
    </dgm:pt>
    <dgm:pt modelId="{3E797266-AA64-4F50-9DEA-CD1549176E94}" type="sibTrans" cxnId="{238469AF-B974-4998-9A58-CDFC9A17537A}">
      <dgm:prSet/>
      <dgm:spPr/>
      <dgm:t>
        <a:bodyPr/>
        <a:lstStyle/>
        <a:p>
          <a:endParaRPr lang="en-US"/>
        </a:p>
      </dgm:t>
    </dgm:pt>
    <dgm:pt modelId="{E1F314C9-B719-4B51-BB3F-E3EE11197378}">
      <dgm:prSet phldrT="[Texte]"/>
      <dgm:spPr/>
      <dgm:t>
        <a:bodyPr/>
        <a:lstStyle/>
        <a:p>
          <a:r>
            <a:rPr lang="en-US" dirty="0" err="1"/>
            <a:t>Red_a</a:t>
          </a:r>
          <a:r>
            <a:rPr lang="en-US" dirty="0"/>
            <a:t> : PCA</a:t>
          </a:r>
        </a:p>
      </dgm:t>
    </dgm:pt>
    <dgm:pt modelId="{E52CD21F-C13C-4D04-A8E0-C176C4ADD436}" type="parTrans" cxnId="{B05132E0-0830-4B97-8A1F-DA2D88F28289}">
      <dgm:prSet/>
      <dgm:spPr/>
      <dgm:t>
        <a:bodyPr/>
        <a:lstStyle/>
        <a:p>
          <a:endParaRPr lang="en-US"/>
        </a:p>
      </dgm:t>
    </dgm:pt>
    <dgm:pt modelId="{4BAB5EA7-FE6C-48E0-AF2B-D2EE8F3474E5}" type="sibTrans" cxnId="{B05132E0-0830-4B97-8A1F-DA2D88F28289}">
      <dgm:prSet/>
      <dgm:spPr/>
      <dgm:t>
        <a:bodyPr/>
        <a:lstStyle/>
        <a:p>
          <a:endParaRPr lang="en-US"/>
        </a:p>
      </dgm:t>
    </dgm:pt>
    <dgm:pt modelId="{28832A4B-97FA-430E-804D-4585356CF886}">
      <dgm:prSet phldrT="[Texte]"/>
      <dgm:spPr/>
      <dgm:t>
        <a:bodyPr/>
        <a:lstStyle/>
        <a:p>
          <a:r>
            <a:rPr lang="en-US" dirty="0" err="1"/>
            <a:t>Red_b</a:t>
          </a:r>
          <a:r>
            <a:rPr lang="en-US" dirty="0"/>
            <a:t> : ? (t-</a:t>
          </a:r>
          <a:r>
            <a:rPr lang="en-US" dirty="0" err="1"/>
            <a:t>sne</a:t>
          </a:r>
          <a:r>
            <a:rPr lang="en-US" dirty="0"/>
            <a:t> for results </a:t>
          </a:r>
          <a:r>
            <a:rPr lang="en-US" dirty="0" err="1"/>
            <a:t>visu</a:t>
          </a:r>
          <a:r>
            <a:rPr lang="en-US" dirty="0"/>
            <a:t>)</a:t>
          </a:r>
        </a:p>
      </dgm:t>
    </dgm:pt>
    <dgm:pt modelId="{4415F296-B6ED-428B-9618-C419A38218ED}" type="parTrans" cxnId="{05545048-026D-4273-9464-0BD1FBE23EE1}">
      <dgm:prSet/>
      <dgm:spPr/>
      <dgm:t>
        <a:bodyPr/>
        <a:lstStyle/>
        <a:p>
          <a:endParaRPr lang="en-US"/>
        </a:p>
      </dgm:t>
    </dgm:pt>
    <dgm:pt modelId="{A13B6D25-B2B4-45EC-8C5A-48A1D5D32D58}" type="sibTrans" cxnId="{05545048-026D-4273-9464-0BD1FBE23EE1}">
      <dgm:prSet/>
      <dgm:spPr/>
      <dgm:t>
        <a:bodyPr/>
        <a:lstStyle/>
        <a:p>
          <a:endParaRPr lang="en-US"/>
        </a:p>
      </dgm:t>
    </dgm:pt>
    <dgm:pt modelId="{E5623D0E-14FB-42F5-AB56-56EB103B2A96}">
      <dgm:prSet phldrT="[Texte]"/>
      <dgm:spPr/>
      <dgm:t>
        <a:bodyPr/>
        <a:lstStyle/>
        <a:p>
          <a:r>
            <a:rPr lang="en-US" dirty="0"/>
            <a:t>Cluster</a:t>
          </a:r>
        </a:p>
      </dgm:t>
    </dgm:pt>
    <dgm:pt modelId="{F7718595-7770-4E0B-B09F-4E73EB8201C8}" type="parTrans" cxnId="{FCE9BCF9-2CB8-4A4A-BFA9-09F52B7B9B74}">
      <dgm:prSet/>
      <dgm:spPr/>
      <dgm:t>
        <a:bodyPr/>
        <a:lstStyle/>
        <a:p>
          <a:endParaRPr lang="en-US"/>
        </a:p>
      </dgm:t>
    </dgm:pt>
    <dgm:pt modelId="{7A200848-334D-4A1E-86C6-56EF93CCDF0E}" type="sibTrans" cxnId="{FCE9BCF9-2CB8-4A4A-BFA9-09F52B7B9B74}">
      <dgm:prSet/>
      <dgm:spPr/>
      <dgm:t>
        <a:bodyPr/>
        <a:lstStyle/>
        <a:p>
          <a:endParaRPr lang="en-US"/>
        </a:p>
      </dgm:t>
    </dgm:pt>
    <dgm:pt modelId="{77536130-F85D-4ED7-BF9F-996299F0A540}">
      <dgm:prSet phldrT="[Texte]"/>
      <dgm:spPr/>
      <dgm:t>
        <a:bodyPr/>
        <a:lstStyle/>
        <a:p>
          <a:r>
            <a:rPr lang="en-US" dirty="0" err="1"/>
            <a:t>Clust_a</a:t>
          </a:r>
          <a:r>
            <a:rPr lang="en-US" dirty="0"/>
            <a:t> : </a:t>
          </a:r>
          <a:r>
            <a:rPr lang="en-US" dirty="0" err="1"/>
            <a:t>Kmeans</a:t>
          </a:r>
          <a:r>
            <a:rPr lang="en-US" dirty="0"/>
            <a:t>?</a:t>
          </a:r>
        </a:p>
      </dgm:t>
    </dgm:pt>
    <dgm:pt modelId="{299F3CDE-5362-452E-87AD-AE09844EF592}" type="parTrans" cxnId="{440E74F8-31CF-4F58-B27C-98B67A2284D2}">
      <dgm:prSet/>
      <dgm:spPr/>
      <dgm:t>
        <a:bodyPr/>
        <a:lstStyle/>
        <a:p>
          <a:endParaRPr lang="en-US"/>
        </a:p>
      </dgm:t>
    </dgm:pt>
    <dgm:pt modelId="{55E86C48-E3CA-4F07-9348-420A305B7A79}" type="sibTrans" cxnId="{440E74F8-31CF-4F58-B27C-98B67A2284D2}">
      <dgm:prSet/>
      <dgm:spPr/>
      <dgm:t>
        <a:bodyPr/>
        <a:lstStyle/>
        <a:p>
          <a:endParaRPr lang="en-US"/>
        </a:p>
      </dgm:t>
    </dgm:pt>
    <dgm:pt modelId="{99B983BC-75E6-462C-8476-C7E7CB173055}">
      <dgm:prSet phldrT="[Texte]"/>
      <dgm:spPr/>
      <dgm:t>
        <a:bodyPr/>
        <a:lstStyle/>
        <a:p>
          <a:r>
            <a:rPr lang="en-US" dirty="0"/>
            <a:t>Txt_2 :	 NMF			Pic_2 : ORB or </a:t>
          </a:r>
        </a:p>
      </dgm:t>
    </dgm:pt>
    <dgm:pt modelId="{585959DA-F355-4EAC-8669-673CB6E781D6}" type="parTrans" cxnId="{14D0C5B4-149C-4737-9076-22699CE32F02}">
      <dgm:prSet/>
      <dgm:spPr/>
      <dgm:t>
        <a:bodyPr/>
        <a:lstStyle/>
        <a:p>
          <a:endParaRPr lang="en-US"/>
        </a:p>
      </dgm:t>
    </dgm:pt>
    <dgm:pt modelId="{46155750-5FE4-40C8-AB19-8A79F9E43F98}" type="sibTrans" cxnId="{14D0C5B4-149C-4737-9076-22699CE32F02}">
      <dgm:prSet/>
      <dgm:spPr/>
      <dgm:t>
        <a:bodyPr/>
        <a:lstStyle/>
        <a:p>
          <a:endParaRPr lang="en-US"/>
        </a:p>
      </dgm:t>
    </dgm:pt>
    <dgm:pt modelId="{55B07801-B6CA-4A40-986E-968AC68D35A2}">
      <dgm:prSet phldrT="[Texte]"/>
      <dgm:spPr/>
      <dgm:t>
        <a:bodyPr/>
        <a:lstStyle/>
        <a:p>
          <a:r>
            <a:rPr lang="en-US" dirty="0" err="1"/>
            <a:t>Clust_b</a:t>
          </a:r>
          <a:r>
            <a:rPr lang="en-US" dirty="0"/>
            <a:t> : other?</a:t>
          </a:r>
        </a:p>
      </dgm:t>
    </dgm:pt>
    <dgm:pt modelId="{BA71E201-5085-4AFC-B844-B5FB8A71D264}" type="parTrans" cxnId="{3277ABCC-298E-4006-89DF-AA323366DD39}">
      <dgm:prSet/>
      <dgm:spPr/>
      <dgm:t>
        <a:bodyPr/>
        <a:lstStyle/>
        <a:p>
          <a:endParaRPr lang="en-US"/>
        </a:p>
      </dgm:t>
    </dgm:pt>
    <dgm:pt modelId="{54171EAE-89F9-443C-839E-AD7775403ED2}" type="sibTrans" cxnId="{3277ABCC-298E-4006-89DF-AA323366DD39}">
      <dgm:prSet/>
      <dgm:spPr/>
      <dgm:t>
        <a:bodyPr/>
        <a:lstStyle/>
        <a:p>
          <a:endParaRPr lang="en-US"/>
        </a:p>
      </dgm:t>
    </dgm:pt>
    <dgm:pt modelId="{CF0EFD34-A80C-4B28-B78D-7CBD96044529}">
      <dgm:prSet phldrT="[Texte]"/>
      <dgm:spPr/>
      <dgm:t>
        <a:bodyPr/>
        <a:lstStyle/>
        <a:p>
          <a:r>
            <a:rPr lang="en-US" dirty="0"/>
            <a:t>Combine</a:t>
          </a:r>
        </a:p>
      </dgm:t>
    </dgm:pt>
    <dgm:pt modelId="{E131A513-EB48-4C3B-9B17-597CA051CDF8}" type="parTrans" cxnId="{08A3CF33-7D94-4819-8559-0A3859893860}">
      <dgm:prSet/>
      <dgm:spPr/>
      <dgm:t>
        <a:bodyPr/>
        <a:lstStyle/>
        <a:p>
          <a:endParaRPr lang="en-US"/>
        </a:p>
      </dgm:t>
    </dgm:pt>
    <dgm:pt modelId="{4D610D05-54DE-4AFC-871C-083ECC90EB9B}" type="sibTrans" cxnId="{08A3CF33-7D94-4819-8559-0A3859893860}">
      <dgm:prSet/>
      <dgm:spPr/>
      <dgm:t>
        <a:bodyPr/>
        <a:lstStyle/>
        <a:p>
          <a:endParaRPr lang="en-US"/>
        </a:p>
      </dgm:t>
    </dgm:pt>
    <dgm:pt modelId="{0FA984F4-D105-4091-918A-6C5E828CD333}">
      <dgm:prSet phldrT="[Texte]"/>
      <dgm:spPr/>
      <dgm:t>
        <a:bodyPr/>
        <a:lstStyle/>
        <a:p>
          <a:r>
            <a:rPr lang="en-US" dirty="0"/>
            <a:t>combination of {</a:t>
          </a:r>
          <a:r>
            <a:rPr lang="en-US" dirty="0" err="1"/>
            <a:t>BoW</a:t>
          </a:r>
          <a:r>
            <a:rPr lang="en-US" dirty="0"/>
            <a:t>, </a:t>
          </a:r>
          <a:r>
            <a:rPr lang="en-US" dirty="0" err="1"/>
            <a:t>BoVW</a:t>
          </a:r>
          <a:r>
            <a:rPr lang="en-US" dirty="0"/>
            <a:t>}</a:t>
          </a:r>
        </a:p>
      </dgm:t>
    </dgm:pt>
    <dgm:pt modelId="{84F16B63-05C2-4387-9FFB-352136684107}" type="parTrans" cxnId="{A4A025DD-BE42-4CE3-BF00-8EB013CD5822}">
      <dgm:prSet/>
      <dgm:spPr/>
      <dgm:t>
        <a:bodyPr/>
        <a:lstStyle/>
        <a:p>
          <a:endParaRPr lang="en-US"/>
        </a:p>
      </dgm:t>
    </dgm:pt>
    <dgm:pt modelId="{84572A06-B652-4907-811B-DFF89CCEB8DD}" type="sibTrans" cxnId="{A4A025DD-BE42-4CE3-BF00-8EB013CD5822}">
      <dgm:prSet/>
      <dgm:spPr/>
      <dgm:t>
        <a:bodyPr/>
        <a:lstStyle/>
        <a:p>
          <a:endParaRPr lang="en-US"/>
        </a:p>
      </dgm:t>
    </dgm:pt>
    <dgm:pt modelId="{01544003-55CE-4436-BF10-32FA9010E94A}">
      <dgm:prSet phldrT="[Texte]"/>
      <dgm:spPr/>
      <dgm:t>
        <a:bodyPr/>
        <a:lstStyle/>
        <a:p>
          <a:r>
            <a:rPr lang="en-US" dirty="0"/>
            <a:t>… 				Pic_4 : CNN TL ?</a:t>
          </a:r>
        </a:p>
      </dgm:t>
    </dgm:pt>
    <dgm:pt modelId="{36B4CA1D-E0FC-4056-9F6D-69DF04395BBE}" type="parTrans" cxnId="{BB2525D1-3094-42BC-BF74-0213375AC7D6}">
      <dgm:prSet/>
      <dgm:spPr/>
      <dgm:t>
        <a:bodyPr/>
        <a:lstStyle/>
        <a:p>
          <a:endParaRPr lang="en-US"/>
        </a:p>
      </dgm:t>
    </dgm:pt>
    <dgm:pt modelId="{F42031A9-7C55-4F24-AFC6-613B3E5D2F5F}" type="sibTrans" cxnId="{BB2525D1-3094-42BC-BF74-0213375AC7D6}">
      <dgm:prSet/>
      <dgm:spPr/>
      <dgm:t>
        <a:bodyPr/>
        <a:lstStyle/>
        <a:p>
          <a:endParaRPr lang="en-US"/>
        </a:p>
      </dgm:t>
    </dgm:pt>
    <dgm:pt modelId="{2E3BE5D5-FF67-43B0-9E66-08CB8BB8A7C3}">
      <dgm:prSet phldrT="[Texte]"/>
      <dgm:spPr/>
      <dgm:t>
        <a:bodyPr/>
        <a:lstStyle/>
        <a:p>
          <a:r>
            <a:rPr lang="en-US" dirty="0"/>
            <a:t>Evaluate</a:t>
          </a:r>
        </a:p>
      </dgm:t>
    </dgm:pt>
    <dgm:pt modelId="{C738A172-2CA7-466B-9C70-B4F515337523}" type="parTrans" cxnId="{94DDFFA3-6356-4605-B385-6D181765FEC3}">
      <dgm:prSet/>
      <dgm:spPr/>
      <dgm:t>
        <a:bodyPr/>
        <a:lstStyle/>
        <a:p>
          <a:endParaRPr lang="en-US"/>
        </a:p>
      </dgm:t>
    </dgm:pt>
    <dgm:pt modelId="{BACB22ED-F905-4698-BD7A-201B5882478D}" type="sibTrans" cxnId="{94DDFFA3-6356-4605-B385-6D181765FEC3}">
      <dgm:prSet/>
      <dgm:spPr/>
      <dgm:t>
        <a:bodyPr/>
        <a:lstStyle/>
        <a:p>
          <a:endParaRPr lang="en-US"/>
        </a:p>
      </dgm:t>
    </dgm:pt>
    <dgm:pt modelId="{369EFBFA-B90E-40FC-AE17-C25EE9463BBE}">
      <dgm:prSet phldrT="[Texte]"/>
      <dgm:spPr/>
      <dgm:t>
        <a:bodyPr/>
        <a:lstStyle/>
        <a:p>
          <a:r>
            <a:rPr lang="en-US" dirty="0" err="1"/>
            <a:t>Visu_a</a:t>
          </a:r>
          <a:r>
            <a:rPr lang="en-US" dirty="0"/>
            <a:t> : </a:t>
          </a:r>
          <a:r>
            <a:rPr lang="en-US" dirty="0" err="1"/>
            <a:t>Tsne</a:t>
          </a:r>
          <a:r>
            <a:rPr lang="en-US" dirty="0"/>
            <a:t>			</a:t>
          </a:r>
          <a:r>
            <a:rPr lang="en-US" dirty="0" err="1"/>
            <a:t>Score_a</a:t>
          </a:r>
          <a:r>
            <a:rPr lang="en-US" dirty="0"/>
            <a:t> : ARI			</a:t>
          </a:r>
        </a:p>
      </dgm:t>
    </dgm:pt>
    <dgm:pt modelId="{69F412AC-819D-46BD-8AC4-22CA5FC31754}" type="parTrans" cxnId="{E366A51E-134E-4531-8BF0-CDADB58FFF2A}">
      <dgm:prSet/>
      <dgm:spPr/>
      <dgm:t>
        <a:bodyPr/>
        <a:lstStyle/>
        <a:p>
          <a:endParaRPr lang="en-US"/>
        </a:p>
      </dgm:t>
    </dgm:pt>
    <dgm:pt modelId="{F8D6F889-AB1F-41B0-B66D-ABFA8E338A5A}" type="sibTrans" cxnId="{E366A51E-134E-4531-8BF0-CDADB58FFF2A}">
      <dgm:prSet/>
      <dgm:spPr/>
      <dgm:t>
        <a:bodyPr/>
        <a:lstStyle/>
        <a:p>
          <a:endParaRPr lang="en-US"/>
        </a:p>
      </dgm:t>
    </dgm:pt>
    <dgm:pt modelId="{E5361682-4282-4D60-A3D1-798EC9174FD5}">
      <dgm:prSet phldrT="[Texte]"/>
      <dgm:spPr/>
      <dgm:t>
        <a:bodyPr/>
        <a:lstStyle/>
        <a:p>
          <a:r>
            <a:rPr lang="en-US" dirty="0" err="1"/>
            <a:t>Visu_b</a:t>
          </a:r>
          <a:r>
            <a:rPr lang="en-US" dirty="0"/>
            <a:t> : Other?		</a:t>
          </a:r>
          <a:r>
            <a:rPr lang="en-US" dirty="0" err="1"/>
            <a:t>Score_b</a:t>
          </a:r>
          <a:r>
            <a:rPr lang="en-US" dirty="0"/>
            <a:t> : Confusion matrix</a:t>
          </a:r>
        </a:p>
      </dgm:t>
    </dgm:pt>
    <dgm:pt modelId="{755BDE6C-50F4-4294-90B4-650C7B4F8F80}" type="parTrans" cxnId="{62530CF5-52D5-4872-9C00-30A3FE088EBB}">
      <dgm:prSet/>
      <dgm:spPr/>
      <dgm:t>
        <a:bodyPr/>
        <a:lstStyle/>
        <a:p>
          <a:endParaRPr lang="en-US"/>
        </a:p>
      </dgm:t>
    </dgm:pt>
    <dgm:pt modelId="{117A3B1A-E050-47C8-A63C-F2A0369F6AD5}" type="sibTrans" cxnId="{62530CF5-52D5-4872-9C00-30A3FE088EBB}">
      <dgm:prSet/>
      <dgm:spPr/>
      <dgm:t>
        <a:bodyPr/>
        <a:lstStyle/>
        <a:p>
          <a:endParaRPr lang="en-US"/>
        </a:p>
      </dgm:t>
    </dgm:pt>
    <dgm:pt modelId="{4F5C9C52-FE11-400B-B490-AEAD83C28E8F}">
      <dgm:prSet phldrT="[Texte]"/>
      <dgm:spPr/>
      <dgm:t>
        <a:bodyPr/>
        <a:lstStyle/>
        <a:p>
          <a:r>
            <a:rPr lang="en-US" dirty="0"/>
            <a:t>After combination or in // ? (i.e. reduce text features, reduce picture features)</a:t>
          </a:r>
        </a:p>
      </dgm:t>
    </dgm:pt>
    <dgm:pt modelId="{F660A70B-E41F-46FE-B1F2-B96DA032A0E2}" type="parTrans" cxnId="{C16E6CDF-8802-4797-988D-1E2C18BD49C5}">
      <dgm:prSet/>
      <dgm:spPr/>
      <dgm:t>
        <a:bodyPr/>
        <a:lstStyle/>
        <a:p>
          <a:endParaRPr lang="en-US"/>
        </a:p>
      </dgm:t>
    </dgm:pt>
    <dgm:pt modelId="{A0FF11F8-655E-4419-B850-D05DD71159AA}" type="sibTrans" cxnId="{C16E6CDF-8802-4797-988D-1E2C18BD49C5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5">
        <dgm:presLayoutVars>
          <dgm:bulletEnabled val="1"/>
        </dgm:presLayoutVars>
      </dgm:prSet>
      <dgm:spPr/>
    </dgm:pt>
    <dgm:pt modelId="{DE6683FD-EC97-45E6-BBB3-71011746B4A5}" type="pres">
      <dgm:prSet presAssocID="{EA264073-6BD6-495F-A199-394EE7884266}" presName="sp" presStyleCnt="0"/>
      <dgm:spPr/>
    </dgm:pt>
    <dgm:pt modelId="{9D578CAB-60DC-405E-839B-60C8691616A2}" type="pres">
      <dgm:prSet presAssocID="{CF0EFD34-A80C-4B28-B78D-7CBD96044529}" presName="composite" presStyleCnt="0"/>
      <dgm:spPr/>
    </dgm:pt>
    <dgm:pt modelId="{0D779403-E225-4320-A830-D20BF9A9A2C2}" type="pres">
      <dgm:prSet presAssocID="{CF0EFD34-A80C-4B28-B78D-7CBD9604452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0CBDE3F-6578-49DB-9E21-4984C4787AAB}" type="pres">
      <dgm:prSet presAssocID="{CF0EFD34-A80C-4B28-B78D-7CBD96044529}" presName="descendantText" presStyleLbl="alignAcc1" presStyleIdx="1" presStyleCnt="5">
        <dgm:presLayoutVars>
          <dgm:bulletEnabled val="1"/>
        </dgm:presLayoutVars>
      </dgm:prSet>
      <dgm:spPr/>
    </dgm:pt>
    <dgm:pt modelId="{68B941C5-F63E-4F9D-BAFA-1B04105931BF}" type="pres">
      <dgm:prSet presAssocID="{4D610D05-54DE-4AFC-871C-083ECC90EB9B}" presName="sp" presStyleCnt="0"/>
      <dgm:spPr/>
    </dgm:pt>
    <dgm:pt modelId="{88A0C810-D29B-468E-8562-ABB10B94C021}" type="pres">
      <dgm:prSet presAssocID="{193E373B-310B-43DC-8BB9-CDD94F7C2624}" presName="composite" presStyleCnt="0"/>
      <dgm:spPr/>
    </dgm:pt>
    <dgm:pt modelId="{5130C173-FF7F-4D63-B5CB-83B160B0C014}" type="pres">
      <dgm:prSet presAssocID="{193E373B-310B-43DC-8BB9-CDD94F7C262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BBB229A-9D1C-4FD0-A478-51ED9A093204}" type="pres">
      <dgm:prSet presAssocID="{193E373B-310B-43DC-8BB9-CDD94F7C2624}" presName="descendantText" presStyleLbl="alignAcc1" presStyleIdx="2" presStyleCnt="5" custLinFactX="32826" custLinFactNeighborX="100000" custLinFactNeighborY="-5768">
        <dgm:presLayoutVars>
          <dgm:bulletEnabled val="1"/>
        </dgm:presLayoutVars>
      </dgm:prSet>
      <dgm:spPr/>
    </dgm:pt>
    <dgm:pt modelId="{C51144D4-E537-43F1-A238-4C90189729A2}" type="pres">
      <dgm:prSet presAssocID="{3E797266-AA64-4F50-9DEA-CD1549176E94}" presName="sp" presStyleCnt="0"/>
      <dgm:spPr/>
    </dgm:pt>
    <dgm:pt modelId="{D243983C-796E-4945-BC09-EFFB7447C5C8}" type="pres">
      <dgm:prSet presAssocID="{E5623D0E-14FB-42F5-AB56-56EB103B2A96}" presName="composite" presStyleCnt="0"/>
      <dgm:spPr/>
    </dgm:pt>
    <dgm:pt modelId="{E83B0FFA-7BD3-449B-82B5-720EB2A6F19D}" type="pres">
      <dgm:prSet presAssocID="{E5623D0E-14FB-42F5-AB56-56EB103B2A9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AEDBE1-9D0A-4A67-A50E-8FE63B99F280}" type="pres">
      <dgm:prSet presAssocID="{E5623D0E-14FB-42F5-AB56-56EB103B2A96}" presName="descendantText" presStyleLbl="alignAcc1" presStyleIdx="3" presStyleCnt="5">
        <dgm:presLayoutVars>
          <dgm:bulletEnabled val="1"/>
        </dgm:presLayoutVars>
      </dgm:prSet>
      <dgm:spPr/>
    </dgm:pt>
    <dgm:pt modelId="{B5F446FA-9DD5-44F0-8D5A-B3A2C47B9E93}" type="pres">
      <dgm:prSet presAssocID="{7A200848-334D-4A1E-86C6-56EF93CCDF0E}" presName="sp" presStyleCnt="0"/>
      <dgm:spPr/>
    </dgm:pt>
    <dgm:pt modelId="{2F6886F8-2365-44EC-812B-7F65E50391DA}" type="pres">
      <dgm:prSet presAssocID="{2E3BE5D5-FF67-43B0-9E66-08CB8BB8A7C3}" presName="composite" presStyleCnt="0"/>
      <dgm:spPr/>
    </dgm:pt>
    <dgm:pt modelId="{9ED8A8E8-6298-491B-8FFE-8240875A6BA2}" type="pres">
      <dgm:prSet presAssocID="{2E3BE5D5-FF67-43B0-9E66-08CB8BB8A7C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FB24F3D-F6A6-4EB0-821D-3453D4CF43E6}" type="pres">
      <dgm:prSet presAssocID="{2E3BE5D5-FF67-43B0-9E66-08CB8BB8A7C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1E4940A-BDDC-4715-BB81-AE9CF9D0506D}" type="presOf" srcId="{193E373B-310B-43DC-8BB9-CDD94F7C2624}" destId="{5130C173-FF7F-4D63-B5CB-83B160B0C014}" srcOrd="0" destOrd="0" presId="urn:microsoft.com/office/officeart/2005/8/layout/chevron2"/>
    <dgm:cxn modelId="{E366A51E-134E-4531-8BF0-CDADB58FFF2A}" srcId="{2E3BE5D5-FF67-43B0-9E66-08CB8BB8A7C3}" destId="{369EFBFA-B90E-40FC-AE17-C25EE9463BBE}" srcOrd="0" destOrd="0" parTransId="{69F412AC-819D-46BD-8AC4-22CA5FC31754}" sibTransId="{F8D6F889-AB1F-41B0-B66D-ABFA8E338A5A}"/>
    <dgm:cxn modelId="{38496A20-AE18-4A00-B2EF-F17A522E5AF4}" type="presOf" srcId="{2E3BE5D5-FF67-43B0-9E66-08CB8BB8A7C3}" destId="{9ED8A8E8-6298-491B-8FFE-8240875A6BA2}" srcOrd="0" destOrd="0" presId="urn:microsoft.com/office/officeart/2005/8/layout/chevron2"/>
    <dgm:cxn modelId="{08A3CF33-7D94-4819-8559-0A3859893860}" srcId="{00C89288-F6E5-4B0A-814D-6998819D8839}" destId="{CF0EFD34-A80C-4B28-B78D-7CBD96044529}" srcOrd="1" destOrd="0" parTransId="{E131A513-EB48-4C3B-9B17-597CA051CDF8}" sibTransId="{4D610D05-54DE-4AFC-871C-083ECC90EB9B}"/>
    <dgm:cxn modelId="{C8E07634-3463-4B9A-8119-2D09DB865388}" type="presOf" srcId="{4F5C9C52-FE11-400B-B490-AEAD83C28E8F}" destId="{0BBB229A-9D1C-4FD0-A478-51ED9A093204}" srcOrd="0" destOrd="0" presId="urn:microsoft.com/office/officeart/2005/8/layout/chevron2"/>
    <dgm:cxn modelId="{BFFC3735-1F0F-41E9-97B9-2ED4BE4E9D50}" type="presOf" srcId="{FDB00D37-DDF5-4544-A65A-F32EBF766265}" destId="{FA82D42D-D948-4017-8CBD-8741F6E945A7}" srcOrd="0" destOrd="0" presId="urn:microsoft.com/office/officeart/2005/8/layout/chevron2"/>
    <dgm:cxn modelId="{05545048-026D-4273-9464-0BD1FBE23EE1}" srcId="{193E373B-310B-43DC-8BB9-CDD94F7C2624}" destId="{28832A4B-97FA-430E-804D-4585356CF886}" srcOrd="2" destOrd="0" parTransId="{4415F296-B6ED-428B-9618-C419A38218ED}" sibTransId="{A13B6D25-B2B4-45EC-8C5A-48A1D5D32D58}"/>
    <dgm:cxn modelId="{821D586B-BF5E-4AC5-9449-E105713C32AC}" type="presOf" srcId="{E1F314C9-B719-4B51-BB3F-E3EE11197378}" destId="{0BBB229A-9D1C-4FD0-A478-51ED9A093204}" srcOrd="0" destOrd="1" presId="urn:microsoft.com/office/officeart/2005/8/layout/chevron2"/>
    <dgm:cxn modelId="{244B6A53-CEFB-4FE2-9CEA-A51AF9B1FE37}" srcId="{E8A88C10-825F-428A-9A76-6ABFD031A88E}" destId="{FDB00D37-DDF5-4544-A65A-F32EBF766265}" srcOrd="0" destOrd="0" parTransId="{E21AB4C5-A74A-4FD7-A9CB-DF5F934FCA66}" sibTransId="{CBAD6418-6FFF-41C1-AB9E-5398D368A27C}"/>
    <dgm:cxn modelId="{0E19807B-BF5B-4EE6-9D7D-50DAC44616C8}" type="presOf" srcId="{78A97823-7F70-40C4-913E-BC4A22BAF01E}" destId="{FA82D42D-D948-4017-8CBD-8741F6E945A7}" srcOrd="0" destOrd="2" presId="urn:microsoft.com/office/officeart/2005/8/layout/chevron2"/>
    <dgm:cxn modelId="{CA25938A-0DAE-487D-AF9E-B2E36E2DADFF}" type="presOf" srcId="{E5361682-4282-4D60-A3D1-798EC9174FD5}" destId="{4FB24F3D-F6A6-4EB0-821D-3453D4CF43E6}" srcOrd="0" destOrd="1" presId="urn:microsoft.com/office/officeart/2005/8/layout/chevron2"/>
    <dgm:cxn modelId="{8B5EED93-F947-45EB-B1BB-FD1DC3E6D95A}" type="presOf" srcId="{28832A4B-97FA-430E-804D-4585356CF886}" destId="{0BBB229A-9D1C-4FD0-A478-51ED9A093204}" srcOrd="0" destOrd="2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94DDFFA3-6356-4605-B385-6D181765FEC3}" srcId="{00C89288-F6E5-4B0A-814D-6998819D8839}" destId="{2E3BE5D5-FF67-43B0-9E66-08CB8BB8A7C3}" srcOrd="4" destOrd="0" parTransId="{C738A172-2CA7-466B-9C70-B4F515337523}" sibTransId="{BACB22ED-F905-4698-BD7A-201B5882478D}"/>
    <dgm:cxn modelId="{DE98DEAE-759E-492A-90C8-F9BF65159E90}" type="presOf" srcId="{CF0EFD34-A80C-4B28-B78D-7CBD96044529}" destId="{0D779403-E225-4320-A830-D20BF9A9A2C2}" srcOrd="0" destOrd="0" presId="urn:microsoft.com/office/officeart/2005/8/layout/chevron2"/>
    <dgm:cxn modelId="{238469AF-B974-4998-9A58-CDFC9A17537A}" srcId="{00C89288-F6E5-4B0A-814D-6998819D8839}" destId="{193E373B-310B-43DC-8BB9-CDD94F7C2624}" srcOrd="2" destOrd="0" parTransId="{5672E79A-99A7-4786-82D6-E9BA3ADE5E1C}" sibTransId="{3E797266-AA64-4F50-9DEA-CD1549176E94}"/>
    <dgm:cxn modelId="{14D0C5B4-149C-4737-9076-22699CE32F02}" srcId="{E8A88C10-825F-428A-9A76-6ABFD031A88E}" destId="{99B983BC-75E6-462C-8476-C7E7CB173055}" srcOrd="1" destOrd="0" parTransId="{585959DA-F355-4EAC-8669-673CB6E781D6}" sibTransId="{46155750-5FE4-40C8-AB19-8A79F9E43F98}"/>
    <dgm:cxn modelId="{FC24D0B9-E0D6-4020-8221-D9F165796CD4}" type="presOf" srcId="{01544003-55CE-4436-BF10-32FA9010E94A}" destId="{FA82D42D-D948-4017-8CBD-8741F6E945A7}" srcOrd="0" destOrd="3" presId="urn:microsoft.com/office/officeart/2005/8/layout/chevron2"/>
    <dgm:cxn modelId="{3277ABCC-298E-4006-89DF-AA323366DD39}" srcId="{E5623D0E-14FB-42F5-AB56-56EB103B2A96}" destId="{55B07801-B6CA-4A40-986E-968AC68D35A2}" srcOrd="1" destOrd="0" parTransId="{BA71E201-5085-4AFC-B844-B5FB8A71D264}" sibTransId="{54171EAE-89F9-443C-839E-AD7775403ED2}"/>
    <dgm:cxn modelId="{DDF31CD0-05AB-49E5-8BF6-0DEE6651AF45}" type="presOf" srcId="{0FA984F4-D105-4091-918A-6C5E828CD333}" destId="{20CBDE3F-6578-49DB-9E21-4984C4787AAB}" srcOrd="0" destOrd="0" presId="urn:microsoft.com/office/officeart/2005/8/layout/chevron2"/>
    <dgm:cxn modelId="{BB2525D1-3094-42BC-BF74-0213375AC7D6}" srcId="{E8A88C10-825F-428A-9A76-6ABFD031A88E}" destId="{01544003-55CE-4436-BF10-32FA9010E94A}" srcOrd="3" destOrd="0" parTransId="{36B4CA1D-E0FC-4056-9F6D-69DF04395BBE}" sibTransId="{F42031A9-7C55-4F24-AFC6-613B3E5D2F5F}"/>
    <dgm:cxn modelId="{96F177D4-4E12-459A-B4FB-2D66343495A4}" type="presOf" srcId="{369EFBFA-B90E-40FC-AE17-C25EE9463BBE}" destId="{4FB24F3D-F6A6-4EB0-821D-3453D4CF43E6}" srcOrd="0" destOrd="0" presId="urn:microsoft.com/office/officeart/2005/8/layout/chevron2"/>
    <dgm:cxn modelId="{E14ECBD9-33EA-41BC-9E36-ED0B6B73484A}" type="presOf" srcId="{77536130-F85D-4ED7-BF9F-996299F0A540}" destId="{53AEDBE1-9D0A-4A67-A50E-8FE63B99F280}" srcOrd="0" destOrd="0" presId="urn:microsoft.com/office/officeart/2005/8/layout/chevron2"/>
    <dgm:cxn modelId="{24D23DDA-134C-4A77-8B6F-0FABEF49C7F7}" srcId="{E8A88C10-825F-428A-9A76-6ABFD031A88E}" destId="{78A97823-7F70-40C4-913E-BC4A22BAF01E}" srcOrd="2" destOrd="0" parTransId="{C80FB541-D12B-4904-BE4A-8BBC9FDF5058}" sibTransId="{463F9B94-5AEE-4B24-AD21-2739D4380502}"/>
    <dgm:cxn modelId="{A4A025DD-BE42-4CE3-BF00-8EB013CD5822}" srcId="{CF0EFD34-A80C-4B28-B78D-7CBD96044529}" destId="{0FA984F4-D105-4091-918A-6C5E828CD333}" srcOrd="0" destOrd="0" parTransId="{84F16B63-05C2-4387-9FFB-352136684107}" sibTransId="{84572A06-B652-4907-811B-DFF89CCEB8DD}"/>
    <dgm:cxn modelId="{C16E6CDF-8802-4797-988D-1E2C18BD49C5}" srcId="{193E373B-310B-43DC-8BB9-CDD94F7C2624}" destId="{4F5C9C52-FE11-400B-B490-AEAD83C28E8F}" srcOrd="0" destOrd="0" parTransId="{F660A70B-E41F-46FE-B1F2-B96DA032A0E2}" sibTransId="{A0FF11F8-655E-4419-B850-D05DD71159AA}"/>
    <dgm:cxn modelId="{B05132E0-0830-4B97-8A1F-DA2D88F28289}" srcId="{193E373B-310B-43DC-8BB9-CDD94F7C2624}" destId="{E1F314C9-B719-4B51-BB3F-E3EE11197378}" srcOrd="1" destOrd="0" parTransId="{E52CD21F-C13C-4D04-A8E0-C176C4ADD436}" sibTransId="{4BAB5EA7-FE6C-48E0-AF2B-D2EE8F3474E5}"/>
    <dgm:cxn modelId="{02B36FEB-FED7-467F-8A63-96DBD5A1C2CA}" type="presOf" srcId="{55B07801-B6CA-4A40-986E-968AC68D35A2}" destId="{53AEDBE1-9D0A-4A67-A50E-8FE63B99F280}" srcOrd="0" destOrd="1" presId="urn:microsoft.com/office/officeart/2005/8/layout/chevron2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7FB172F2-27CE-4547-804D-B61ECA24ECCD}" type="presOf" srcId="{99B983BC-75E6-462C-8476-C7E7CB173055}" destId="{FA82D42D-D948-4017-8CBD-8741F6E945A7}" srcOrd="0" destOrd="1" presId="urn:microsoft.com/office/officeart/2005/8/layout/chevron2"/>
    <dgm:cxn modelId="{62530CF5-52D5-4872-9C00-30A3FE088EBB}" srcId="{2E3BE5D5-FF67-43B0-9E66-08CB8BB8A7C3}" destId="{E5361682-4282-4D60-A3D1-798EC9174FD5}" srcOrd="1" destOrd="0" parTransId="{755BDE6C-50F4-4294-90B4-650C7B4F8F80}" sibTransId="{117A3B1A-E050-47C8-A63C-F2A0369F6AD5}"/>
    <dgm:cxn modelId="{440E74F8-31CF-4F58-B27C-98B67A2284D2}" srcId="{E5623D0E-14FB-42F5-AB56-56EB103B2A96}" destId="{77536130-F85D-4ED7-BF9F-996299F0A540}" srcOrd="0" destOrd="0" parTransId="{299F3CDE-5362-452E-87AD-AE09844EF592}" sibTransId="{55E86C48-E3CA-4F07-9348-420A305B7A79}"/>
    <dgm:cxn modelId="{FCE9BCF9-2CB8-4A4A-BFA9-09F52B7B9B74}" srcId="{00C89288-F6E5-4B0A-814D-6998819D8839}" destId="{E5623D0E-14FB-42F5-AB56-56EB103B2A96}" srcOrd="3" destOrd="0" parTransId="{F7718595-7770-4E0B-B09F-4E73EB8201C8}" sibTransId="{7A200848-334D-4A1E-86C6-56EF93CCDF0E}"/>
    <dgm:cxn modelId="{7CC6F0FC-1E2D-44E7-A8EC-08548F5EE3BB}" type="presOf" srcId="{E5623D0E-14FB-42F5-AB56-56EB103B2A96}" destId="{E83B0FFA-7BD3-449B-82B5-720EB2A6F19D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  <dgm:cxn modelId="{B7E4A269-ED58-456E-9F3E-CA61DA7C9A6D}" type="presParOf" srcId="{E2B2F543-251E-46F1-9AC9-AC185DF91B18}" destId="{DE6683FD-EC97-45E6-BBB3-71011746B4A5}" srcOrd="1" destOrd="0" presId="urn:microsoft.com/office/officeart/2005/8/layout/chevron2"/>
    <dgm:cxn modelId="{6B749E02-5D62-4953-A5BB-1C1AB35FBDFD}" type="presParOf" srcId="{E2B2F543-251E-46F1-9AC9-AC185DF91B18}" destId="{9D578CAB-60DC-405E-839B-60C8691616A2}" srcOrd="2" destOrd="0" presId="urn:microsoft.com/office/officeart/2005/8/layout/chevron2"/>
    <dgm:cxn modelId="{E009288E-B955-4479-9264-05C7770088FD}" type="presParOf" srcId="{9D578CAB-60DC-405E-839B-60C8691616A2}" destId="{0D779403-E225-4320-A830-D20BF9A9A2C2}" srcOrd="0" destOrd="0" presId="urn:microsoft.com/office/officeart/2005/8/layout/chevron2"/>
    <dgm:cxn modelId="{8C4E18F9-F530-4AAF-BFD3-1664CE262434}" type="presParOf" srcId="{9D578CAB-60DC-405E-839B-60C8691616A2}" destId="{20CBDE3F-6578-49DB-9E21-4984C4787AAB}" srcOrd="1" destOrd="0" presId="urn:microsoft.com/office/officeart/2005/8/layout/chevron2"/>
    <dgm:cxn modelId="{F8F8FCC3-9987-4AE0-8251-FCC338FD71DE}" type="presParOf" srcId="{E2B2F543-251E-46F1-9AC9-AC185DF91B18}" destId="{68B941C5-F63E-4F9D-BAFA-1B04105931BF}" srcOrd="3" destOrd="0" presId="urn:microsoft.com/office/officeart/2005/8/layout/chevron2"/>
    <dgm:cxn modelId="{858106EC-F326-40D4-B579-259B44FE84A5}" type="presParOf" srcId="{E2B2F543-251E-46F1-9AC9-AC185DF91B18}" destId="{88A0C810-D29B-468E-8562-ABB10B94C021}" srcOrd="4" destOrd="0" presId="urn:microsoft.com/office/officeart/2005/8/layout/chevron2"/>
    <dgm:cxn modelId="{9C3F63E0-49FE-4EB4-BE43-683E43482662}" type="presParOf" srcId="{88A0C810-D29B-468E-8562-ABB10B94C021}" destId="{5130C173-FF7F-4D63-B5CB-83B160B0C014}" srcOrd="0" destOrd="0" presId="urn:microsoft.com/office/officeart/2005/8/layout/chevron2"/>
    <dgm:cxn modelId="{DEB93BDF-F8BA-436E-A8FD-737DD4F08CAD}" type="presParOf" srcId="{88A0C810-D29B-468E-8562-ABB10B94C021}" destId="{0BBB229A-9D1C-4FD0-A478-51ED9A093204}" srcOrd="1" destOrd="0" presId="urn:microsoft.com/office/officeart/2005/8/layout/chevron2"/>
    <dgm:cxn modelId="{64B7BCE8-C970-4F0C-A461-916A2ABDA35D}" type="presParOf" srcId="{E2B2F543-251E-46F1-9AC9-AC185DF91B18}" destId="{C51144D4-E537-43F1-A238-4C90189729A2}" srcOrd="5" destOrd="0" presId="urn:microsoft.com/office/officeart/2005/8/layout/chevron2"/>
    <dgm:cxn modelId="{7F654B10-4142-4084-8697-B070392B2B94}" type="presParOf" srcId="{E2B2F543-251E-46F1-9AC9-AC185DF91B18}" destId="{D243983C-796E-4945-BC09-EFFB7447C5C8}" srcOrd="6" destOrd="0" presId="urn:microsoft.com/office/officeart/2005/8/layout/chevron2"/>
    <dgm:cxn modelId="{7B75A703-0877-4911-A664-98D0390BD4D3}" type="presParOf" srcId="{D243983C-796E-4945-BC09-EFFB7447C5C8}" destId="{E83B0FFA-7BD3-449B-82B5-720EB2A6F19D}" srcOrd="0" destOrd="0" presId="urn:microsoft.com/office/officeart/2005/8/layout/chevron2"/>
    <dgm:cxn modelId="{39B97116-EA38-48C0-B8EA-8B2248B38807}" type="presParOf" srcId="{D243983C-796E-4945-BC09-EFFB7447C5C8}" destId="{53AEDBE1-9D0A-4A67-A50E-8FE63B99F280}" srcOrd="1" destOrd="0" presId="urn:microsoft.com/office/officeart/2005/8/layout/chevron2"/>
    <dgm:cxn modelId="{4F2E5543-8C87-4FDB-B8D7-EDF3124FFE03}" type="presParOf" srcId="{E2B2F543-251E-46F1-9AC9-AC185DF91B18}" destId="{B5F446FA-9DD5-44F0-8D5A-B3A2C47B9E93}" srcOrd="7" destOrd="0" presId="urn:microsoft.com/office/officeart/2005/8/layout/chevron2"/>
    <dgm:cxn modelId="{95615C42-7F1C-4ACC-BF1A-7D31648629EA}" type="presParOf" srcId="{E2B2F543-251E-46F1-9AC9-AC185DF91B18}" destId="{2F6886F8-2365-44EC-812B-7F65E50391DA}" srcOrd="8" destOrd="0" presId="urn:microsoft.com/office/officeart/2005/8/layout/chevron2"/>
    <dgm:cxn modelId="{D8CEEE11-455D-4ED2-B1C6-5A5A7FB25854}" type="presParOf" srcId="{2F6886F8-2365-44EC-812B-7F65E50391DA}" destId="{9ED8A8E8-6298-491B-8FFE-8240875A6BA2}" srcOrd="0" destOrd="0" presId="urn:microsoft.com/office/officeart/2005/8/layout/chevron2"/>
    <dgm:cxn modelId="{01E9C82C-751E-4649-B04D-D99436ACFA76}" type="presParOf" srcId="{2F6886F8-2365-44EC-812B-7F65E50391DA}" destId="{4FB24F3D-F6A6-4EB0-821D-3453D4CF43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03932" y="107149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</a:t>
          </a:r>
        </a:p>
      </dsp:txBody>
      <dsp:txXfrm rot="-5400000">
        <a:off x="1" y="245724"/>
        <a:ext cx="485016" cy="207865"/>
      </dsp:txXfrm>
    </dsp:sp>
    <dsp:sp modelId="{FA82D42D-D948-4017-8CBD-8741F6E945A7}">
      <dsp:nvSpPr>
        <dsp:cNvPr id="0" name=""/>
        <dsp:cNvSpPr/>
      </dsp:nvSpPr>
      <dsp:spPr>
        <a:xfrm rot="5400000">
          <a:off x="4193081" y="-3704846"/>
          <a:ext cx="450609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Global EDA : inputs &amp; target analysis</a:t>
          </a:r>
        </a:p>
      </dsp:txBody>
      <dsp:txXfrm rot="-5400000">
        <a:off x="485017" y="25215"/>
        <a:ext cx="7844741" cy="406615"/>
      </dsp:txXfrm>
    </dsp:sp>
    <dsp:sp modelId="{1CE05AB9-8EB1-42AD-A548-E67BC226A424}">
      <dsp:nvSpPr>
        <dsp:cNvPr id="0" name=""/>
        <dsp:cNvSpPr/>
      </dsp:nvSpPr>
      <dsp:spPr>
        <a:xfrm rot="5400000">
          <a:off x="-103932" y="698513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</a:t>
          </a:r>
        </a:p>
      </dsp:txBody>
      <dsp:txXfrm rot="-5400000">
        <a:off x="1" y="837088"/>
        <a:ext cx="485016" cy="207865"/>
      </dsp:txXfrm>
    </dsp:sp>
    <dsp:sp modelId="{1DE4EB06-FEB9-453D-892E-FD7575BC7788}">
      <dsp:nvSpPr>
        <dsp:cNvPr id="0" name=""/>
        <dsp:cNvSpPr/>
      </dsp:nvSpPr>
      <dsp:spPr>
        <a:xfrm rot="5400000">
          <a:off x="4193199" y="-3113601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Feature Engineering : process </a:t>
          </a:r>
          <a:r>
            <a:rPr lang="en-US" sz="2600" b="1" kern="1200" dirty="0"/>
            <a:t>text</a:t>
          </a:r>
          <a:r>
            <a:rPr lang="en-US" sz="2600" kern="1200" dirty="0"/>
            <a:t> // </a:t>
          </a:r>
          <a:r>
            <a:rPr lang="en-US" sz="2600" b="1" kern="1200" dirty="0"/>
            <a:t>Image</a:t>
          </a:r>
        </a:p>
      </dsp:txBody>
      <dsp:txXfrm rot="-5400000">
        <a:off x="485017" y="616566"/>
        <a:ext cx="7844753" cy="406402"/>
      </dsp:txXfrm>
    </dsp:sp>
    <dsp:sp modelId="{0D779403-E225-4320-A830-D20BF9A9A2C2}">
      <dsp:nvSpPr>
        <dsp:cNvPr id="0" name=""/>
        <dsp:cNvSpPr/>
      </dsp:nvSpPr>
      <dsp:spPr>
        <a:xfrm rot="5400000">
          <a:off x="-103932" y="1289876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</a:t>
          </a:r>
          <a:endParaRPr lang="en-US" sz="1050" b="1" kern="1200" dirty="0"/>
        </a:p>
      </dsp:txBody>
      <dsp:txXfrm rot="-5400000">
        <a:off x="1" y="1428451"/>
        <a:ext cx="485016" cy="207865"/>
      </dsp:txXfrm>
    </dsp:sp>
    <dsp:sp modelId="{20CBDE3F-6578-49DB-9E21-4984C4787AAB}">
      <dsp:nvSpPr>
        <dsp:cNvPr id="0" name=""/>
        <dsp:cNvSpPr/>
      </dsp:nvSpPr>
      <dsp:spPr>
        <a:xfrm rot="5400000">
          <a:off x="4193199" y="-2522238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Feature Engineering : create {</a:t>
          </a:r>
          <a:r>
            <a:rPr lang="en-US" sz="2600" b="1" kern="1200" dirty="0" err="1"/>
            <a:t>BoW</a:t>
          </a:r>
          <a:r>
            <a:rPr lang="en-US" sz="2600" kern="1200" dirty="0"/>
            <a:t>, </a:t>
          </a:r>
          <a:r>
            <a:rPr lang="en-US" sz="2600" b="1" kern="1200" dirty="0" err="1"/>
            <a:t>BoVW</a:t>
          </a:r>
          <a:r>
            <a:rPr lang="en-US" sz="2600" kern="1200" dirty="0"/>
            <a:t>}</a:t>
          </a:r>
        </a:p>
      </dsp:txBody>
      <dsp:txXfrm rot="-5400000">
        <a:off x="485017" y="1207929"/>
        <a:ext cx="7844753" cy="406402"/>
      </dsp:txXfrm>
    </dsp:sp>
    <dsp:sp modelId="{5130C173-FF7F-4D63-B5CB-83B160B0C014}">
      <dsp:nvSpPr>
        <dsp:cNvPr id="0" name=""/>
        <dsp:cNvSpPr/>
      </dsp:nvSpPr>
      <dsp:spPr>
        <a:xfrm rot="5400000">
          <a:off x="-103932" y="1881240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</a:t>
          </a:r>
        </a:p>
      </dsp:txBody>
      <dsp:txXfrm rot="-5400000">
        <a:off x="1" y="2019815"/>
        <a:ext cx="485016" cy="207865"/>
      </dsp:txXfrm>
    </dsp:sp>
    <dsp:sp modelId="{0BBB229A-9D1C-4FD0-A478-51ED9A093204}">
      <dsp:nvSpPr>
        <dsp:cNvPr id="0" name=""/>
        <dsp:cNvSpPr/>
      </dsp:nvSpPr>
      <dsp:spPr>
        <a:xfrm rot="5400000">
          <a:off x="4193199" y="-1956852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600" kern="1200" dirty="0"/>
            <a:t>Combine &amp; Reduce </a:t>
          </a:r>
        </a:p>
      </dsp:txBody>
      <dsp:txXfrm rot="-5400000">
        <a:off x="485017" y="1773315"/>
        <a:ext cx="7844753" cy="406402"/>
      </dsp:txXfrm>
    </dsp:sp>
    <dsp:sp modelId="{E83B0FFA-7BD3-449B-82B5-720EB2A6F19D}">
      <dsp:nvSpPr>
        <dsp:cNvPr id="0" name=""/>
        <dsp:cNvSpPr/>
      </dsp:nvSpPr>
      <dsp:spPr>
        <a:xfrm rot="5400000">
          <a:off x="-103932" y="2472603"/>
          <a:ext cx="692881" cy="485016"/>
        </a:xfrm>
        <a:prstGeom prst="chevron">
          <a:avLst/>
        </a:prstGeom>
        <a:gradFill flip="none" rotWithShape="0">
          <a:gsLst>
            <a:gs pos="3300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79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</a:t>
          </a:r>
        </a:p>
      </dsp:txBody>
      <dsp:txXfrm rot="-5400000">
        <a:off x="1" y="2611178"/>
        <a:ext cx="485016" cy="207865"/>
      </dsp:txXfrm>
    </dsp:sp>
    <dsp:sp modelId="{53AEDBE1-9D0A-4A67-A50E-8FE63B99F280}">
      <dsp:nvSpPr>
        <dsp:cNvPr id="0" name=""/>
        <dsp:cNvSpPr/>
      </dsp:nvSpPr>
      <dsp:spPr>
        <a:xfrm rot="5400000">
          <a:off x="4193199" y="-1339510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b="1" kern="1200" dirty="0">
              <a:solidFill>
                <a:schemeClr val="accent1"/>
              </a:solidFill>
            </a:rPr>
            <a:t>Cluster and visualize</a:t>
          </a:r>
        </a:p>
      </dsp:txBody>
      <dsp:txXfrm rot="-5400000">
        <a:off x="485017" y="2390657"/>
        <a:ext cx="7844753" cy="406402"/>
      </dsp:txXfrm>
    </dsp:sp>
    <dsp:sp modelId="{9ED8A8E8-6298-491B-8FFE-8240875A6BA2}">
      <dsp:nvSpPr>
        <dsp:cNvPr id="0" name=""/>
        <dsp:cNvSpPr/>
      </dsp:nvSpPr>
      <dsp:spPr>
        <a:xfrm rot="5400000">
          <a:off x="-103932" y="3063967"/>
          <a:ext cx="692881" cy="485016"/>
        </a:xfrm>
        <a:prstGeom prst="chevron">
          <a:avLst/>
        </a:prstGeom>
        <a:solidFill>
          <a:schemeClr val="tx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6</a:t>
          </a:r>
          <a:endParaRPr lang="en-US" sz="1600" b="1" kern="1200" dirty="0"/>
        </a:p>
      </dsp:txBody>
      <dsp:txXfrm rot="-5400000">
        <a:off x="1" y="3202542"/>
        <a:ext cx="485016" cy="207865"/>
      </dsp:txXfrm>
    </dsp:sp>
    <dsp:sp modelId="{4FB24F3D-F6A6-4EB0-821D-3453D4CF43E6}">
      <dsp:nvSpPr>
        <dsp:cNvPr id="0" name=""/>
        <dsp:cNvSpPr/>
      </dsp:nvSpPr>
      <dsp:spPr>
        <a:xfrm rot="5400000">
          <a:off x="4193199" y="-748147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600" b="1" kern="1200" dirty="0">
            <a:solidFill>
              <a:schemeClr val="tx2"/>
            </a:solidFill>
          </a:endParaRPr>
        </a:p>
      </dsp:txBody>
      <dsp:txXfrm rot="-5400000">
        <a:off x="485017" y="2982020"/>
        <a:ext cx="7844753" cy="40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23599" y="124812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Preprocess</a:t>
          </a:r>
        </a:p>
      </dsp:txBody>
      <dsp:txXfrm rot="-5400000">
        <a:off x="2" y="289612"/>
        <a:ext cx="576799" cy="247200"/>
      </dsp:txXfrm>
    </dsp:sp>
    <dsp:sp modelId="{FA82D42D-D948-4017-8CBD-8741F6E945A7}">
      <dsp:nvSpPr>
        <dsp:cNvPr id="0" name=""/>
        <dsp:cNvSpPr/>
      </dsp:nvSpPr>
      <dsp:spPr>
        <a:xfrm rot="5400000">
          <a:off x="2505226" y="-1927214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Txt_1 :  LDA			Pic_1 : SIFT or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Txt_2 :	 NMF			Pic_2 : ORB or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Txt_3 : </a:t>
          </a:r>
          <a:r>
            <a:rPr lang="en-US" sz="700" kern="1200" dirty="0" err="1"/>
            <a:t>Emb</a:t>
          </a:r>
          <a:r>
            <a:rPr lang="en-US" sz="700" kern="1200" dirty="0"/>
            <a:t>.?			Pic_3 : SURF or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 				Pic_4 : CNN TL ?</a:t>
          </a:r>
        </a:p>
      </dsp:txBody>
      <dsp:txXfrm rot="-5400000">
        <a:off x="576799" y="27359"/>
        <a:ext cx="4366308" cy="483307"/>
      </dsp:txXfrm>
    </dsp:sp>
    <dsp:sp modelId="{0D779403-E225-4320-A830-D20BF9A9A2C2}">
      <dsp:nvSpPr>
        <dsp:cNvPr id="0" name=""/>
        <dsp:cNvSpPr/>
      </dsp:nvSpPr>
      <dsp:spPr>
        <a:xfrm rot="5400000">
          <a:off x="-123599" y="827447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Combine</a:t>
          </a:r>
        </a:p>
      </dsp:txBody>
      <dsp:txXfrm rot="-5400000">
        <a:off x="2" y="992247"/>
        <a:ext cx="576799" cy="247200"/>
      </dsp:txXfrm>
    </dsp:sp>
    <dsp:sp modelId="{20CBDE3F-6578-49DB-9E21-4984C4787AAB}">
      <dsp:nvSpPr>
        <dsp:cNvPr id="0" name=""/>
        <dsp:cNvSpPr/>
      </dsp:nvSpPr>
      <dsp:spPr>
        <a:xfrm rot="5400000">
          <a:off x="2505226" y="-1224580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combination of {</a:t>
          </a:r>
          <a:r>
            <a:rPr lang="en-US" sz="700" kern="1200" dirty="0" err="1"/>
            <a:t>BoW</a:t>
          </a:r>
          <a:r>
            <a:rPr lang="en-US" sz="700" kern="1200" dirty="0"/>
            <a:t>, </a:t>
          </a:r>
          <a:r>
            <a:rPr lang="en-US" sz="700" kern="1200" dirty="0" err="1"/>
            <a:t>BoVW</a:t>
          </a:r>
          <a:r>
            <a:rPr lang="en-US" sz="700" kern="1200" dirty="0"/>
            <a:t>}</a:t>
          </a:r>
        </a:p>
      </dsp:txBody>
      <dsp:txXfrm rot="-5400000">
        <a:off x="576799" y="729993"/>
        <a:ext cx="4366308" cy="483307"/>
      </dsp:txXfrm>
    </dsp:sp>
    <dsp:sp modelId="{5130C173-FF7F-4D63-B5CB-83B160B0C014}">
      <dsp:nvSpPr>
        <dsp:cNvPr id="0" name=""/>
        <dsp:cNvSpPr/>
      </dsp:nvSpPr>
      <dsp:spPr>
        <a:xfrm rot="5400000">
          <a:off x="-123599" y="1530081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Reduce</a:t>
          </a:r>
        </a:p>
      </dsp:txBody>
      <dsp:txXfrm rot="-5400000">
        <a:off x="2" y="1694881"/>
        <a:ext cx="576799" cy="247200"/>
      </dsp:txXfrm>
    </dsp:sp>
    <dsp:sp modelId="{0BBB229A-9D1C-4FD0-A478-51ED9A093204}">
      <dsp:nvSpPr>
        <dsp:cNvPr id="0" name=""/>
        <dsp:cNvSpPr/>
      </dsp:nvSpPr>
      <dsp:spPr>
        <a:xfrm rot="5400000">
          <a:off x="2505226" y="-55283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After combination or in // ? (i.e. reduce text features, reduce picture features)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Red_a</a:t>
          </a:r>
          <a:r>
            <a:rPr lang="en-US" sz="700" kern="1200" dirty="0"/>
            <a:t> : PCA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Red_b</a:t>
          </a:r>
          <a:r>
            <a:rPr lang="en-US" sz="700" kern="1200" dirty="0"/>
            <a:t> : ? (t-</a:t>
          </a:r>
          <a:r>
            <a:rPr lang="en-US" sz="700" kern="1200" dirty="0" err="1"/>
            <a:t>sne</a:t>
          </a:r>
          <a:r>
            <a:rPr lang="en-US" sz="700" kern="1200" dirty="0"/>
            <a:t> for results </a:t>
          </a:r>
          <a:r>
            <a:rPr lang="en-US" sz="700" kern="1200" dirty="0" err="1"/>
            <a:t>visu</a:t>
          </a:r>
          <a:r>
            <a:rPr lang="en-US" sz="700" kern="1200" dirty="0"/>
            <a:t>)</a:t>
          </a:r>
        </a:p>
      </dsp:txBody>
      <dsp:txXfrm rot="-5400000">
        <a:off x="576799" y="1401735"/>
        <a:ext cx="4366308" cy="483307"/>
      </dsp:txXfrm>
    </dsp:sp>
    <dsp:sp modelId="{E83B0FFA-7BD3-449B-82B5-720EB2A6F19D}">
      <dsp:nvSpPr>
        <dsp:cNvPr id="0" name=""/>
        <dsp:cNvSpPr/>
      </dsp:nvSpPr>
      <dsp:spPr>
        <a:xfrm rot="5400000">
          <a:off x="-123599" y="2232716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</a:t>
          </a:r>
        </a:p>
      </dsp:txBody>
      <dsp:txXfrm rot="-5400000">
        <a:off x="2" y="2397516"/>
        <a:ext cx="576799" cy="247200"/>
      </dsp:txXfrm>
    </dsp:sp>
    <dsp:sp modelId="{53AEDBE1-9D0A-4A67-A50E-8FE63B99F280}">
      <dsp:nvSpPr>
        <dsp:cNvPr id="0" name=""/>
        <dsp:cNvSpPr/>
      </dsp:nvSpPr>
      <dsp:spPr>
        <a:xfrm rot="5400000">
          <a:off x="2505226" y="18068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Clust_a</a:t>
          </a:r>
          <a:r>
            <a:rPr lang="en-US" sz="700" kern="1200" dirty="0"/>
            <a:t> : </a:t>
          </a:r>
          <a:r>
            <a:rPr lang="en-US" sz="700" kern="1200" dirty="0" err="1"/>
            <a:t>Kmeans</a:t>
          </a:r>
          <a:r>
            <a:rPr lang="en-US" sz="700" kern="1200" dirty="0"/>
            <a:t>?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Clust_b</a:t>
          </a:r>
          <a:r>
            <a:rPr lang="en-US" sz="700" kern="1200" dirty="0"/>
            <a:t> : other?</a:t>
          </a:r>
        </a:p>
      </dsp:txBody>
      <dsp:txXfrm rot="-5400000">
        <a:off x="576799" y="2135261"/>
        <a:ext cx="4366308" cy="483307"/>
      </dsp:txXfrm>
    </dsp:sp>
    <dsp:sp modelId="{9ED8A8E8-6298-491B-8FFE-8240875A6BA2}">
      <dsp:nvSpPr>
        <dsp:cNvPr id="0" name=""/>
        <dsp:cNvSpPr/>
      </dsp:nvSpPr>
      <dsp:spPr>
        <a:xfrm rot="5400000">
          <a:off x="-123599" y="2935350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</a:t>
          </a:r>
        </a:p>
      </dsp:txBody>
      <dsp:txXfrm rot="-5400000">
        <a:off x="2" y="3100150"/>
        <a:ext cx="576799" cy="247200"/>
      </dsp:txXfrm>
    </dsp:sp>
    <dsp:sp modelId="{4FB24F3D-F6A6-4EB0-821D-3453D4CF43E6}">
      <dsp:nvSpPr>
        <dsp:cNvPr id="0" name=""/>
        <dsp:cNvSpPr/>
      </dsp:nvSpPr>
      <dsp:spPr>
        <a:xfrm rot="5400000">
          <a:off x="2505226" y="883323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Visu_a</a:t>
          </a:r>
          <a:r>
            <a:rPr lang="en-US" sz="700" kern="1200" dirty="0"/>
            <a:t> : </a:t>
          </a:r>
          <a:r>
            <a:rPr lang="en-US" sz="700" kern="1200" dirty="0" err="1"/>
            <a:t>Tsne</a:t>
          </a:r>
          <a:r>
            <a:rPr lang="en-US" sz="700" kern="1200" dirty="0"/>
            <a:t>			</a:t>
          </a:r>
          <a:r>
            <a:rPr lang="en-US" sz="700" kern="1200" dirty="0" err="1"/>
            <a:t>Score_a</a:t>
          </a:r>
          <a:r>
            <a:rPr lang="en-US" sz="700" kern="1200" dirty="0"/>
            <a:t> : ARI			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Visu_b</a:t>
          </a:r>
          <a:r>
            <a:rPr lang="en-US" sz="700" kern="1200" dirty="0"/>
            <a:t> : Other?		</a:t>
          </a:r>
          <a:r>
            <a:rPr lang="en-US" sz="700" kern="1200" dirty="0" err="1"/>
            <a:t>Score_b</a:t>
          </a:r>
          <a:r>
            <a:rPr lang="en-US" sz="700" kern="1200" dirty="0"/>
            <a:t> : Confusion matrix</a:t>
          </a:r>
        </a:p>
      </dsp:txBody>
      <dsp:txXfrm rot="-5400000">
        <a:off x="576799" y="2837896"/>
        <a:ext cx="4366308" cy="483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23599" y="124812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Preprocess</a:t>
          </a:r>
        </a:p>
      </dsp:txBody>
      <dsp:txXfrm rot="-5400000">
        <a:off x="2" y="289612"/>
        <a:ext cx="576799" cy="247200"/>
      </dsp:txXfrm>
    </dsp:sp>
    <dsp:sp modelId="{FA82D42D-D948-4017-8CBD-8741F6E945A7}">
      <dsp:nvSpPr>
        <dsp:cNvPr id="0" name=""/>
        <dsp:cNvSpPr/>
      </dsp:nvSpPr>
      <dsp:spPr>
        <a:xfrm rot="5400000">
          <a:off x="2505226" y="-1927214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Txt_1 :  LDA			Pic_1 : SIFT or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Txt_2 :	 NMF			Pic_2 : ORB or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Txt_3 : </a:t>
          </a:r>
          <a:r>
            <a:rPr lang="en-US" sz="700" kern="1200" dirty="0" err="1"/>
            <a:t>Emb</a:t>
          </a:r>
          <a:r>
            <a:rPr lang="en-US" sz="700" kern="1200" dirty="0"/>
            <a:t>.?			Pic_3 : SURF or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 				Pic_4 : CNN TL ?</a:t>
          </a:r>
        </a:p>
      </dsp:txBody>
      <dsp:txXfrm rot="-5400000">
        <a:off x="576799" y="27359"/>
        <a:ext cx="4366308" cy="483307"/>
      </dsp:txXfrm>
    </dsp:sp>
    <dsp:sp modelId="{0D779403-E225-4320-A830-D20BF9A9A2C2}">
      <dsp:nvSpPr>
        <dsp:cNvPr id="0" name=""/>
        <dsp:cNvSpPr/>
      </dsp:nvSpPr>
      <dsp:spPr>
        <a:xfrm rot="5400000">
          <a:off x="-123599" y="827447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Combine</a:t>
          </a:r>
        </a:p>
      </dsp:txBody>
      <dsp:txXfrm rot="-5400000">
        <a:off x="2" y="992247"/>
        <a:ext cx="576799" cy="247200"/>
      </dsp:txXfrm>
    </dsp:sp>
    <dsp:sp modelId="{20CBDE3F-6578-49DB-9E21-4984C4787AAB}">
      <dsp:nvSpPr>
        <dsp:cNvPr id="0" name=""/>
        <dsp:cNvSpPr/>
      </dsp:nvSpPr>
      <dsp:spPr>
        <a:xfrm rot="5400000">
          <a:off x="2505226" y="-1224580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combination of {</a:t>
          </a:r>
          <a:r>
            <a:rPr lang="en-US" sz="700" kern="1200" dirty="0" err="1"/>
            <a:t>BoW</a:t>
          </a:r>
          <a:r>
            <a:rPr lang="en-US" sz="700" kern="1200" dirty="0"/>
            <a:t>, </a:t>
          </a:r>
          <a:r>
            <a:rPr lang="en-US" sz="700" kern="1200" dirty="0" err="1"/>
            <a:t>BoVW</a:t>
          </a:r>
          <a:r>
            <a:rPr lang="en-US" sz="700" kern="1200" dirty="0"/>
            <a:t>}</a:t>
          </a:r>
        </a:p>
      </dsp:txBody>
      <dsp:txXfrm rot="-5400000">
        <a:off x="576799" y="729993"/>
        <a:ext cx="4366308" cy="483307"/>
      </dsp:txXfrm>
    </dsp:sp>
    <dsp:sp modelId="{5130C173-FF7F-4D63-B5CB-83B160B0C014}">
      <dsp:nvSpPr>
        <dsp:cNvPr id="0" name=""/>
        <dsp:cNvSpPr/>
      </dsp:nvSpPr>
      <dsp:spPr>
        <a:xfrm rot="5400000">
          <a:off x="-123599" y="1530081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Reduce</a:t>
          </a:r>
        </a:p>
      </dsp:txBody>
      <dsp:txXfrm rot="-5400000">
        <a:off x="2" y="1694881"/>
        <a:ext cx="576799" cy="247200"/>
      </dsp:txXfrm>
    </dsp:sp>
    <dsp:sp modelId="{0BBB229A-9D1C-4FD0-A478-51ED9A093204}">
      <dsp:nvSpPr>
        <dsp:cNvPr id="0" name=""/>
        <dsp:cNvSpPr/>
      </dsp:nvSpPr>
      <dsp:spPr>
        <a:xfrm rot="5400000">
          <a:off x="2505226" y="-55283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After combination or in // ? (i.e. reduce text features, reduce picture features)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Red_a</a:t>
          </a:r>
          <a:r>
            <a:rPr lang="en-US" sz="700" kern="1200" dirty="0"/>
            <a:t> : PCA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Red_b</a:t>
          </a:r>
          <a:r>
            <a:rPr lang="en-US" sz="700" kern="1200" dirty="0"/>
            <a:t> : ? (t-</a:t>
          </a:r>
          <a:r>
            <a:rPr lang="en-US" sz="700" kern="1200" dirty="0" err="1"/>
            <a:t>sne</a:t>
          </a:r>
          <a:r>
            <a:rPr lang="en-US" sz="700" kern="1200" dirty="0"/>
            <a:t> for results </a:t>
          </a:r>
          <a:r>
            <a:rPr lang="en-US" sz="700" kern="1200" dirty="0" err="1"/>
            <a:t>visu</a:t>
          </a:r>
          <a:r>
            <a:rPr lang="en-US" sz="700" kern="1200" dirty="0"/>
            <a:t>)</a:t>
          </a:r>
        </a:p>
      </dsp:txBody>
      <dsp:txXfrm rot="-5400000">
        <a:off x="576799" y="1401735"/>
        <a:ext cx="4366308" cy="483307"/>
      </dsp:txXfrm>
    </dsp:sp>
    <dsp:sp modelId="{E83B0FFA-7BD3-449B-82B5-720EB2A6F19D}">
      <dsp:nvSpPr>
        <dsp:cNvPr id="0" name=""/>
        <dsp:cNvSpPr/>
      </dsp:nvSpPr>
      <dsp:spPr>
        <a:xfrm rot="5400000">
          <a:off x="-123599" y="2232716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</a:t>
          </a:r>
        </a:p>
      </dsp:txBody>
      <dsp:txXfrm rot="-5400000">
        <a:off x="2" y="2397516"/>
        <a:ext cx="576799" cy="247200"/>
      </dsp:txXfrm>
    </dsp:sp>
    <dsp:sp modelId="{53AEDBE1-9D0A-4A67-A50E-8FE63B99F280}">
      <dsp:nvSpPr>
        <dsp:cNvPr id="0" name=""/>
        <dsp:cNvSpPr/>
      </dsp:nvSpPr>
      <dsp:spPr>
        <a:xfrm rot="5400000">
          <a:off x="2505226" y="18068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Clust_a</a:t>
          </a:r>
          <a:r>
            <a:rPr lang="en-US" sz="700" kern="1200" dirty="0"/>
            <a:t> : </a:t>
          </a:r>
          <a:r>
            <a:rPr lang="en-US" sz="700" kern="1200" dirty="0" err="1"/>
            <a:t>Kmeans</a:t>
          </a:r>
          <a:r>
            <a:rPr lang="en-US" sz="700" kern="1200" dirty="0"/>
            <a:t>?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Clust_b</a:t>
          </a:r>
          <a:r>
            <a:rPr lang="en-US" sz="700" kern="1200" dirty="0"/>
            <a:t> : other?</a:t>
          </a:r>
        </a:p>
      </dsp:txBody>
      <dsp:txXfrm rot="-5400000">
        <a:off x="576799" y="2135261"/>
        <a:ext cx="4366308" cy="483307"/>
      </dsp:txXfrm>
    </dsp:sp>
    <dsp:sp modelId="{9ED8A8E8-6298-491B-8FFE-8240875A6BA2}">
      <dsp:nvSpPr>
        <dsp:cNvPr id="0" name=""/>
        <dsp:cNvSpPr/>
      </dsp:nvSpPr>
      <dsp:spPr>
        <a:xfrm rot="5400000">
          <a:off x="-123599" y="2935350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</a:t>
          </a:r>
        </a:p>
      </dsp:txBody>
      <dsp:txXfrm rot="-5400000">
        <a:off x="2" y="3100150"/>
        <a:ext cx="576799" cy="247200"/>
      </dsp:txXfrm>
    </dsp:sp>
    <dsp:sp modelId="{4FB24F3D-F6A6-4EB0-821D-3453D4CF43E6}">
      <dsp:nvSpPr>
        <dsp:cNvPr id="0" name=""/>
        <dsp:cNvSpPr/>
      </dsp:nvSpPr>
      <dsp:spPr>
        <a:xfrm rot="5400000">
          <a:off x="2505226" y="883323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Visu_a</a:t>
          </a:r>
          <a:r>
            <a:rPr lang="en-US" sz="700" kern="1200" dirty="0"/>
            <a:t> : </a:t>
          </a:r>
          <a:r>
            <a:rPr lang="en-US" sz="700" kern="1200" dirty="0" err="1"/>
            <a:t>Tsne</a:t>
          </a:r>
          <a:r>
            <a:rPr lang="en-US" sz="700" kern="1200" dirty="0"/>
            <a:t>			</a:t>
          </a:r>
          <a:r>
            <a:rPr lang="en-US" sz="700" kern="1200" dirty="0" err="1"/>
            <a:t>Score_a</a:t>
          </a:r>
          <a:r>
            <a:rPr lang="en-US" sz="700" kern="1200" dirty="0"/>
            <a:t> : ARI			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Visu_b</a:t>
          </a:r>
          <a:r>
            <a:rPr lang="en-US" sz="700" kern="1200" dirty="0"/>
            <a:t> : Other?		</a:t>
          </a:r>
          <a:r>
            <a:rPr lang="en-US" sz="700" kern="1200" dirty="0" err="1"/>
            <a:t>Score_b</a:t>
          </a:r>
          <a:r>
            <a:rPr lang="en-US" sz="700" kern="1200" dirty="0"/>
            <a:t> : Confusion matrix</a:t>
          </a:r>
        </a:p>
      </dsp:txBody>
      <dsp:txXfrm rot="-5400000">
        <a:off x="576799" y="2837896"/>
        <a:ext cx="4366308" cy="4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FAD89-CC3D-4D2B-AE2C-1B7268C9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en-US" dirty="0"/>
              <a:t>Products’ Classification Engine</a:t>
            </a:r>
            <a:br>
              <a:rPr lang="en-US" dirty="0"/>
            </a:b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feasibility study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B525AB-514B-4044-8967-9B6712BCC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95" y="5280847"/>
            <a:ext cx="6870312" cy="938056"/>
          </a:xfrm>
        </p:spPr>
        <p:txBody>
          <a:bodyPr>
            <a:normAutofit fontScale="77500" lnSpcReduction="20000"/>
          </a:bodyPr>
          <a:lstStyle/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Goal of “Place de Marché” is to enhance users' experience 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sorting products </a:t>
            </a:r>
            <a:r>
              <a:rPr lang="en-US" sz="2000" b="1" i="1" dirty="0">
                <a:solidFill>
                  <a:schemeClr val="tx1"/>
                </a:solidFill>
              </a:rPr>
              <a:t>reliably</a:t>
            </a:r>
            <a:r>
              <a:rPr lang="en-US" sz="2000" dirty="0">
                <a:solidFill>
                  <a:schemeClr val="tx1"/>
                </a:solidFill>
              </a:rPr>
              <a:t> in categories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through a </a:t>
            </a:r>
            <a:r>
              <a:rPr lang="en-US" sz="2000" b="1" i="1" dirty="0">
                <a:solidFill>
                  <a:schemeClr val="tx1"/>
                </a:solidFill>
              </a:rPr>
              <a:t>scaled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automated</a:t>
            </a:r>
            <a:r>
              <a:rPr lang="en-US" sz="2000" dirty="0">
                <a:solidFill>
                  <a:schemeClr val="tx1"/>
                </a:solidFill>
              </a:rPr>
              <a:t> products classification engine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AE0F9-5A7B-4ECC-AAFA-D0BC1B332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1" r="20766" b="-1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EF4D0047-359D-4252-BD1E-500AD59DE745}"/>
              </a:ext>
            </a:extLst>
          </p:cNvPr>
          <p:cNvSpPr/>
          <p:nvPr/>
        </p:nvSpPr>
        <p:spPr>
          <a:xfrm>
            <a:off x="8965284" y="2194289"/>
            <a:ext cx="870027" cy="2805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Feasibility study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233BE-2F40-42C1-81F5-F49CA2CE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Project’s scope: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Feasibility study expectations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EEF603DB-7FC3-4218-8757-8B55E38A6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231386"/>
              </p:ext>
            </p:extLst>
          </p:nvPr>
        </p:nvGraphicFramePr>
        <p:xfrm>
          <a:off x="371069" y="2207872"/>
          <a:ext cx="8351755" cy="365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8" name="Groupe 57">
            <a:extLst>
              <a:ext uri="{FF2B5EF4-FFF2-40B4-BE49-F238E27FC236}">
                <a16:creationId xmlns:a16="http://schemas.microsoft.com/office/drawing/2014/main" id="{B43B7D64-C086-44F9-AF58-65966C461BD3}"/>
              </a:ext>
            </a:extLst>
          </p:cNvPr>
          <p:cNvGrpSpPr/>
          <p:nvPr/>
        </p:nvGrpSpPr>
        <p:grpSpPr>
          <a:xfrm>
            <a:off x="879122" y="2194289"/>
            <a:ext cx="8953762" cy="3588252"/>
            <a:chOff x="879122" y="2356336"/>
            <a:chExt cx="8953762" cy="3588252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2E3E3BF9-1345-4749-BC66-E47735BAEF02}"/>
                </a:ext>
              </a:extLst>
            </p:cNvPr>
            <p:cNvGrpSpPr/>
            <p:nvPr/>
          </p:nvGrpSpPr>
          <p:grpSpPr>
            <a:xfrm>
              <a:off x="7032030" y="2356336"/>
              <a:ext cx="2800854" cy="3588252"/>
              <a:chOff x="7032030" y="2356336"/>
              <a:chExt cx="2800854" cy="3588252"/>
            </a:xfrm>
          </p:grpSpPr>
          <p:sp>
            <p:nvSpPr>
              <p:cNvPr id="50" name="Flèche : bas 49">
                <a:extLst>
                  <a:ext uri="{FF2B5EF4-FFF2-40B4-BE49-F238E27FC236}">
                    <a16:creationId xmlns:a16="http://schemas.microsoft.com/office/drawing/2014/main" id="{50004627-A56F-416A-B20F-3253FFBC240A}"/>
                  </a:ext>
                </a:extLst>
              </p:cNvPr>
              <p:cNvSpPr/>
              <p:nvPr/>
            </p:nvSpPr>
            <p:spPr>
              <a:xfrm>
                <a:off x="8983027" y="4750540"/>
                <a:ext cx="849857" cy="1012371"/>
              </a:xfrm>
              <a:prstGeom prst="down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lIns="90000" tIns="0" bIns="0" rtlCol="0" anchor="ctr"/>
              <a:lstStyle/>
              <a:p>
                <a:pPr algn="ctr"/>
                <a:r>
                  <a:rPr lang="en-US" dirty="0" err="1"/>
                  <a:t>Classiffy</a:t>
                </a:r>
                <a:endParaRPr lang="en-US" dirty="0"/>
              </a:p>
            </p:txBody>
          </p:sp>
          <p:sp>
            <p:nvSpPr>
              <p:cNvPr id="51" name="Flèche : en arc 50">
                <a:extLst>
                  <a:ext uri="{FF2B5EF4-FFF2-40B4-BE49-F238E27FC236}">
                    <a16:creationId xmlns:a16="http://schemas.microsoft.com/office/drawing/2014/main" id="{439B7C05-B85B-44A5-B0DC-9DFB09D8EF1C}"/>
                  </a:ext>
                </a:extLst>
              </p:cNvPr>
              <p:cNvSpPr/>
              <p:nvPr/>
            </p:nvSpPr>
            <p:spPr>
              <a:xfrm>
                <a:off x="7032030" y="2808702"/>
                <a:ext cx="2130356" cy="3135886"/>
              </a:xfrm>
              <a:prstGeom prst="circularArrow">
                <a:avLst>
                  <a:gd name="adj1" fmla="val 13925"/>
                  <a:gd name="adj2" fmla="val 1142319"/>
                  <a:gd name="adj3" fmla="val 20385050"/>
                  <a:gd name="adj4" fmla="val 583003"/>
                  <a:gd name="adj5" fmla="val 14245"/>
                </a:avLst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365F15-3267-4CDB-8A9B-A0F989AA81C0}"/>
                  </a:ext>
                </a:extLst>
              </p:cNvPr>
              <p:cNvSpPr/>
              <p:nvPr/>
            </p:nvSpPr>
            <p:spPr>
              <a:xfrm>
                <a:off x="9191569" y="2356336"/>
                <a:ext cx="428018" cy="2337837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Robustness @scale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9BDFC4-7C44-4636-92E2-5EB38E18B6FA}"/>
                </a:ext>
              </a:extLst>
            </p:cNvPr>
            <p:cNvSpPr/>
            <p:nvPr/>
          </p:nvSpPr>
          <p:spPr>
            <a:xfrm>
              <a:off x="879122" y="4751680"/>
              <a:ext cx="3667825" cy="41099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>
                  <a:solidFill>
                    <a:schemeClr val="tx2"/>
                  </a:solidFill>
                </a:rPr>
                <a:t>Classify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351631-0CA6-437D-959F-BC7CEA074508}"/>
                </a:ext>
              </a:extLst>
            </p:cNvPr>
            <p:cNvSpPr/>
            <p:nvPr/>
          </p:nvSpPr>
          <p:spPr>
            <a:xfrm>
              <a:off x="879122" y="5337284"/>
              <a:ext cx="3735420" cy="41099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Evaluate &amp; Optimize</a:t>
              </a:r>
              <a:endParaRPr lang="en-US" sz="2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8C4F1B9-CF11-474C-94B1-42850D612F34}"/>
              </a:ext>
            </a:extLst>
          </p:cNvPr>
          <p:cNvGrpSpPr/>
          <p:nvPr/>
        </p:nvGrpSpPr>
        <p:grpSpPr>
          <a:xfrm>
            <a:off x="1331405" y="5868422"/>
            <a:ext cx="8739106" cy="923330"/>
            <a:chOff x="1331405" y="5868422"/>
            <a:chExt cx="8739106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EDB364-ED02-494B-83E7-DF416F0AE134}"/>
                </a:ext>
              </a:extLst>
            </p:cNvPr>
            <p:cNvSpPr/>
            <p:nvPr/>
          </p:nvSpPr>
          <p:spPr>
            <a:xfrm>
              <a:off x="1331405" y="5868422"/>
              <a:ext cx="8739106" cy="92333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Expected decisions :</a:t>
              </a:r>
            </a:p>
            <a:p>
              <a:endParaRPr lang="en-US" sz="1600" b="1" dirty="0"/>
            </a:p>
            <a:p>
              <a:endParaRPr lang="en-US" sz="1600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CB3BCC-0513-4F62-8FBC-60252E7C5B03}"/>
                </a:ext>
              </a:extLst>
            </p:cNvPr>
            <p:cNvSpPr/>
            <p:nvPr/>
          </p:nvSpPr>
          <p:spPr>
            <a:xfrm>
              <a:off x="8710643" y="5952176"/>
              <a:ext cx="363984" cy="328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28E37C-0DC9-4108-837D-BC1C95EBAB5D}"/>
                </a:ext>
              </a:extLst>
            </p:cNvPr>
            <p:cNvSpPr/>
            <p:nvPr/>
          </p:nvSpPr>
          <p:spPr>
            <a:xfrm>
              <a:off x="9112175" y="5954678"/>
              <a:ext cx="363984" cy="328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5C25604-50F7-4B40-84FB-643612696135}"/>
                </a:ext>
              </a:extLst>
            </p:cNvPr>
            <p:cNvSpPr txBox="1"/>
            <p:nvPr/>
          </p:nvSpPr>
          <p:spPr>
            <a:xfrm>
              <a:off x="3071420" y="6303937"/>
              <a:ext cx="699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Engage</a:t>
              </a:r>
              <a:r>
                <a:rPr lang="en-US" dirty="0"/>
                <a:t> next step : Assess Risks &amp; Opportunity       </a:t>
              </a:r>
              <a:r>
                <a:rPr lang="en-US" b="1" dirty="0"/>
                <a:t>Y 		N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47E8DC-B1C8-4594-8C8E-68EF291DFF6D}"/>
                </a:ext>
              </a:extLst>
            </p:cNvPr>
            <p:cNvSpPr/>
            <p:nvPr/>
          </p:nvSpPr>
          <p:spPr>
            <a:xfrm>
              <a:off x="8710643" y="6341954"/>
              <a:ext cx="351378" cy="348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99E3316-4271-42E5-9235-96B11F111521}"/>
                </a:ext>
              </a:extLst>
            </p:cNvPr>
            <p:cNvSpPr/>
            <p:nvPr/>
          </p:nvSpPr>
          <p:spPr>
            <a:xfrm>
              <a:off x="9112175" y="6344457"/>
              <a:ext cx="351378" cy="3456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3E34A3F-E746-448C-9F85-2D37382E1A6A}"/>
                </a:ext>
              </a:extLst>
            </p:cNvPr>
            <p:cNvSpPr txBox="1"/>
            <p:nvPr/>
          </p:nvSpPr>
          <p:spPr>
            <a:xfrm>
              <a:off x="5197033" y="5910721"/>
              <a:ext cx="4790471" cy="376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Feasibility study </a:t>
              </a:r>
              <a:r>
                <a:rPr lang="en-US" b="1" dirty="0"/>
                <a:t>validation</a:t>
              </a:r>
              <a:r>
                <a:rPr lang="en-US" dirty="0"/>
                <a:t>  	 </a:t>
              </a:r>
              <a:r>
                <a:rPr lang="en-US" b="1" dirty="0"/>
                <a:t>Y 		  N</a:t>
              </a:r>
              <a:endParaRPr lang="en-US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214220FF-C5E7-4482-BD54-93BA9D58D6B6}"/>
              </a:ext>
            </a:extLst>
          </p:cNvPr>
          <p:cNvGrpSpPr/>
          <p:nvPr/>
        </p:nvGrpSpPr>
        <p:grpSpPr>
          <a:xfrm>
            <a:off x="8664706" y="1859220"/>
            <a:ext cx="1828998" cy="3692874"/>
            <a:chOff x="8664706" y="1859220"/>
            <a:chExt cx="1828998" cy="3692874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078E31AB-F4F6-4D3A-93DD-8E2E4898F243}"/>
                </a:ext>
              </a:extLst>
            </p:cNvPr>
            <p:cNvGrpSpPr/>
            <p:nvPr/>
          </p:nvGrpSpPr>
          <p:grpSpPr>
            <a:xfrm>
              <a:off x="8745470" y="2277322"/>
              <a:ext cx="1748234" cy="3274772"/>
              <a:chOff x="9709599" y="2443618"/>
              <a:chExt cx="1748234" cy="3274772"/>
            </a:xfrm>
          </p:grpSpPr>
          <p:sp>
            <p:nvSpPr>
              <p:cNvPr id="49" name="Flèche : droite 48">
                <a:extLst>
                  <a:ext uri="{FF2B5EF4-FFF2-40B4-BE49-F238E27FC236}">
                    <a16:creationId xmlns:a16="http://schemas.microsoft.com/office/drawing/2014/main" id="{AB00182B-5383-419A-BCB6-CAB3725185B1}"/>
                  </a:ext>
                </a:extLst>
              </p:cNvPr>
              <p:cNvSpPr/>
              <p:nvPr/>
            </p:nvSpPr>
            <p:spPr>
              <a:xfrm flipH="1">
                <a:off x="9709599" y="2443618"/>
                <a:ext cx="329256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A711468-239E-4697-B635-3CAFC5F2587B}"/>
                  </a:ext>
                </a:extLst>
              </p:cNvPr>
              <p:cNvSpPr txBox="1"/>
              <p:nvPr/>
            </p:nvSpPr>
            <p:spPr>
              <a:xfrm>
                <a:off x="10038855" y="2443618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Scaling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CA51CC9-DAF1-4F85-B172-9EA1C4D3D7BF}"/>
                  </a:ext>
                </a:extLst>
              </p:cNvPr>
              <p:cNvSpPr txBox="1"/>
              <p:nvPr/>
            </p:nvSpPr>
            <p:spPr>
              <a:xfrm>
                <a:off x="9939478" y="3024514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i="1" dirty="0"/>
                  <a:t>processors</a:t>
                </a:r>
              </a:p>
            </p:txBody>
          </p:sp>
          <p:sp>
            <p:nvSpPr>
              <p:cNvPr id="61" name="Flèche : droite 60">
                <a:extLst>
                  <a:ext uri="{FF2B5EF4-FFF2-40B4-BE49-F238E27FC236}">
                    <a16:creationId xmlns:a16="http://schemas.microsoft.com/office/drawing/2014/main" id="{6402AC7F-F058-4602-893F-845DD2744200}"/>
                  </a:ext>
                </a:extLst>
              </p:cNvPr>
              <p:cNvSpPr/>
              <p:nvPr/>
            </p:nvSpPr>
            <p:spPr>
              <a:xfrm flipH="1">
                <a:off x="9709599" y="3029063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èche : droite 61">
                <a:extLst>
                  <a:ext uri="{FF2B5EF4-FFF2-40B4-BE49-F238E27FC236}">
                    <a16:creationId xmlns:a16="http://schemas.microsoft.com/office/drawing/2014/main" id="{96EFFF1E-BA6A-4F9B-9BA6-2836BF540A94}"/>
                  </a:ext>
                </a:extLst>
              </p:cNvPr>
              <p:cNvSpPr/>
              <p:nvPr/>
            </p:nvSpPr>
            <p:spPr>
              <a:xfrm flipH="1">
                <a:off x="9726585" y="3616171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D892BEB-AA9C-4D56-82C5-584DD56D4DFC}"/>
                  </a:ext>
                </a:extLst>
              </p:cNvPr>
              <p:cNvSpPr txBox="1"/>
              <p:nvPr/>
            </p:nvSpPr>
            <p:spPr>
              <a:xfrm>
                <a:off x="10026150" y="3616171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extractors</a:t>
                </a:r>
              </a:p>
            </p:txBody>
          </p:sp>
          <p:sp>
            <p:nvSpPr>
              <p:cNvPr id="64" name="Flèche : droite 63">
                <a:extLst>
                  <a:ext uri="{FF2B5EF4-FFF2-40B4-BE49-F238E27FC236}">
                    <a16:creationId xmlns:a16="http://schemas.microsoft.com/office/drawing/2014/main" id="{3669C6C1-4292-4360-88DF-6C4357FE4578}"/>
                  </a:ext>
                </a:extLst>
              </p:cNvPr>
              <p:cNvSpPr/>
              <p:nvPr/>
            </p:nvSpPr>
            <p:spPr>
              <a:xfrm flipH="1">
                <a:off x="9709599" y="4224772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D79833D-3CFA-45E8-9CC0-5E3C94634DE9}"/>
                  </a:ext>
                </a:extLst>
              </p:cNvPr>
              <p:cNvSpPr txBox="1"/>
              <p:nvPr/>
            </p:nvSpPr>
            <p:spPr>
              <a:xfrm>
                <a:off x="10038855" y="4224772"/>
                <a:ext cx="1162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reducers</a:t>
                </a:r>
              </a:p>
            </p:txBody>
          </p:sp>
          <p:sp>
            <p:nvSpPr>
              <p:cNvPr id="66" name="Flèche : droite 65">
                <a:extLst>
                  <a:ext uri="{FF2B5EF4-FFF2-40B4-BE49-F238E27FC236}">
                    <a16:creationId xmlns:a16="http://schemas.microsoft.com/office/drawing/2014/main" id="{45D2918F-70F8-472A-BA0E-93F6F533F573}"/>
                  </a:ext>
                </a:extLst>
              </p:cNvPr>
              <p:cNvSpPr/>
              <p:nvPr/>
            </p:nvSpPr>
            <p:spPr>
              <a:xfrm flipH="1">
                <a:off x="9722767" y="4778558"/>
                <a:ext cx="329256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33A9E87-0FC9-49D9-89AA-612342D11460}"/>
                  </a:ext>
                </a:extLst>
              </p:cNvPr>
              <p:cNvSpPr txBox="1"/>
              <p:nvPr/>
            </p:nvSpPr>
            <p:spPr>
              <a:xfrm>
                <a:off x="10038855" y="4795060"/>
                <a:ext cx="14189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</a:t>
                </a:r>
              </a:p>
              <a:p>
                <a:pPr algn="ctr"/>
                <a:r>
                  <a:rPr lang="en-US" dirty="0"/>
                  <a:t>≠ </a:t>
                </a:r>
              </a:p>
              <a:p>
                <a:r>
                  <a:rPr lang="en-US" dirty="0"/>
                  <a:t>Evaluation 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FD213E4-E8B9-45B3-AAAE-59EA64981BD0}"/>
                  </a:ext>
                </a:extLst>
              </p:cNvPr>
              <p:cNvSpPr txBox="1"/>
              <p:nvPr/>
            </p:nvSpPr>
            <p:spPr>
              <a:xfrm>
                <a:off x="9840332" y="2789814"/>
                <a:ext cx="1593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Alternate…</a:t>
                </a:r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1048C6C-6E1E-4995-9517-785B5EC712D2}"/>
                </a:ext>
              </a:extLst>
            </p:cNvPr>
            <p:cNvSpPr txBox="1"/>
            <p:nvPr/>
          </p:nvSpPr>
          <p:spPr>
            <a:xfrm>
              <a:off x="8664706" y="1859220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B5E8D0-C3C5-4776-813F-104A6EDD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E05AB9-8EB1-42AD-A548-E67BC226A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779403-E225-4320-A830-D20BF9A9A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30C173-FF7F-4D63-B5CB-83B160B0C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3B0FFA-7BD3-449B-82B5-720EB2A6F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D8A8E8-6298-491B-8FFE-8240875A6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2D42D-D948-4017-8CBD-8741F6E94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E4EB06-FEB9-453D-892E-FD7575BC7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CBDE3F-6578-49DB-9E21-4984C4787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BB229A-9D1C-4FD0-A478-51ED9A093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AEDBE1-9D0A-4A67-A50E-8FE63B99F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B24F3D-F6A6-4EB0-821D-3453D4CF4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1793 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Graphic spid="5" grpId="0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87520-3687-46D7-AA13-046D036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40" y="439224"/>
            <a:ext cx="10571998" cy="970450"/>
          </a:xfrm>
        </p:spPr>
        <p:txBody>
          <a:bodyPr/>
          <a:lstStyle/>
          <a:p>
            <a:r>
              <a:rPr lang="en-US" dirty="0"/>
              <a:t>Feasibility study expectations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5274DF4-5A28-4F02-B6BB-0327E7012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4677"/>
              </p:ext>
            </p:extLst>
          </p:nvPr>
        </p:nvGraphicFramePr>
        <p:xfrm>
          <a:off x="819150" y="2222500"/>
          <a:ext cx="4969254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D45A5EC-AA06-4250-A023-4FBEB2CCC9DA}"/>
              </a:ext>
            </a:extLst>
          </p:cNvPr>
          <p:cNvSpPr txBox="1"/>
          <p:nvPr/>
        </p:nvSpPr>
        <p:spPr>
          <a:xfrm>
            <a:off x="3317277" y="2159969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features</a:t>
            </a:r>
          </a:p>
          <a:p>
            <a:r>
              <a:rPr lang="en-US" dirty="0">
                <a:solidFill>
                  <a:schemeClr val="bg1"/>
                </a:solidFill>
              </a:rPr>
              <a:t>Stored in </a:t>
            </a:r>
            <a:r>
              <a:rPr lang="en-US" dirty="0" err="1">
                <a:solidFill>
                  <a:schemeClr val="bg1"/>
                </a:solidFill>
              </a:rPr>
              <a:t>BoW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BoVW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1AEC31-3E8B-41ED-842D-F5C4FA0D2B90}"/>
              </a:ext>
            </a:extLst>
          </p:cNvPr>
          <p:cNvSpPr txBox="1"/>
          <p:nvPr/>
        </p:nvSpPr>
        <p:spPr>
          <a:xfrm>
            <a:off x="3744255" y="376511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Optimize results?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00B979-1664-4E0C-ADA9-4E6A71CE1DA6}"/>
              </a:ext>
            </a:extLst>
          </p:cNvPr>
          <p:cNvSpPr txBox="1"/>
          <p:nvPr/>
        </p:nvSpPr>
        <p:spPr>
          <a:xfrm>
            <a:off x="3413741" y="3115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1D7BA3-BF2B-437A-A17F-49DBC1FEB921}"/>
              </a:ext>
            </a:extLst>
          </p:cNvPr>
          <p:cNvSpPr txBox="1"/>
          <p:nvPr/>
        </p:nvSpPr>
        <p:spPr>
          <a:xfrm>
            <a:off x="3765895" y="42570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Optimize results?</a:t>
            </a:r>
          </a:p>
        </p:txBody>
      </p:sp>
      <p:sp>
        <p:nvSpPr>
          <p:cNvPr id="12" name="Flèche : double flèche verticale 11">
            <a:extLst>
              <a:ext uri="{FF2B5EF4-FFF2-40B4-BE49-F238E27FC236}">
                <a16:creationId xmlns:a16="http://schemas.microsoft.com/office/drawing/2014/main" id="{E193B44B-997B-4A8C-A46F-826FF7458DE5}"/>
              </a:ext>
            </a:extLst>
          </p:cNvPr>
          <p:cNvSpPr/>
          <p:nvPr/>
        </p:nvSpPr>
        <p:spPr>
          <a:xfrm>
            <a:off x="4721872" y="4039333"/>
            <a:ext cx="268448" cy="40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0FFCCC-649C-477D-B304-8EA86CFCDCC3}"/>
              </a:ext>
            </a:extLst>
          </p:cNvPr>
          <p:cNvSpPr txBox="1"/>
          <p:nvPr/>
        </p:nvSpPr>
        <p:spPr>
          <a:xfrm>
            <a:off x="3787535" y="520616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Assess feasibility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CF682-8C83-4FF1-98FF-E2FA2A464FA7}"/>
              </a:ext>
            </a:extLst>
          </p:cNvPr>
          <p:cNvSpPr txBox="1"/>
          <p:nvPr/>
        </p:nvSpPr>
        <p:spPr>
          <a:xfrm>
            <a:off x="5936202" y="240942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2-&gt; t + p dim (ex. 196)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B254A5-7AE2-49BA-9FC7-825E5C095D9C}"/>
              </a:ext>
            </a:extLst>
          </p:cNvPr>
          <p:cNvSpPr txBox="1"/>
          <p:nvPr/>
        </p:nvSpPr>
        <p:spPr>
          <a:xfrm>
            <a:off x="4889596" y="2882900"/>
            <a:ext cx="470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n_c</a:t>
            </a:r>
            <a:r>
              <a:rPr lang="en-US" dirty="0">
                <a:solidFill>
                  <a:srgbClr val="FF0000"/>
                </a:solidFill>
              </a:rPr>
              <a:t> dim</a:t>
            </a:r>
          </a:p>
          <a:p>
            <a:r>
              <a:rPr lang="en-US" dirty="0">
                <a:solidFill>
                  <a:srgbClr val="FF0000"/>
                </a:solidFill>
              </a:rPr>
              <a:t>? Before combination to get “same” size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14FC0-0D15-432D-A595-494EDEC1EA48}"/>
              </a:ext>
            </a:extLst>
          </p:cNvPr>
          <p:cNvSpPr txBox="1"/>
          <p:nvPr/>
        </p:nvSpPr>
        <p:spPr>
          <a:xfrm>
            <a:off x="5907560" y="369844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20 (*) dim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1376DD4-2A5F-46E9-945D-1216249BFDDD}"/>
              </a:ext>
            </a:extLst>
          </p:cNvPr>
          <p:cNvSpPr/>
          <p:nvPr/>
        </p:nvSpPr>
        <p:spPr>
          <a:xfrm flipH="1">
            <a:off x="5840725" y="5126269"/>
            <a:ext cx="3292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B5FE1C62-BA9B-4D01-A1B8-753C9374EDEE}"/>
              </a:ext>
            </a:extLst>
          </p:cNvPr>
          <p:cNvSpPr/>
          <p:nvPr/>
        </p:nvSpPr>
        <p:spPr>
          <a:xfrm flipH="1">
            <a:off x="7502869" y="3725075"/>
            <a:ext cx="3292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1170A8-878E-4728-9379-9A63ED9B45CD}"/>
              </a:ext>
            </a:extLst>
          </p:cNvPr>
          <p:cNvSpPr txBox="1"/>
          <p:nvPr/>
        </p:nvSpPr>
        <p:spPr>
          <a:xfrm>
            <a:off x="7911897" y="3709908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</a:t>
            </a:r>
            <a:r>
              <a:rPr lang="en-US" dirty="0" err="1"/>
              <a:t>Visu</a:t>
            </a:r>
            <a:r>
              <a:rPr lang="en-US" dirty="0"/>
              <a:t> reduction !=  </a:t>
            </a:r>
            <a:r>
              <a:rPr lang="en-US" dirty="0" err="1"/>
              <a:t>visu</a:t>
            </a:r>
            <a:r>
              <a:rPr lang="en-US" dirty="0"/>
              <a:t> clustered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3B7879E-062F-4961-8C83-3CDACFCB0C8E}"/>
              </a:ext>
            </a:extLst>
          </p:cNvPr>
          <p:cNvSpPr txBox="1"/>
          <p:nvPr/>
        </p:nvSpPr>
        <p:spPr>
          <a:xfrm>
            <a:off x="6315949" y="5133122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</a:t>
            </a:r>
            <a:r>
              <a:rPr lang="en-US" dirty="0"/>
              <a:t> clustered, challenge alternate </a:t>
            </a:r>
            <a:r>
              <a:rPr lang="en-US" dirty="0" err="1"/>
              <a:t>visu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D3AD13-A0A0-45F2-948B-3031D13E7562}"/>
              </a:ext>
            </a:extLst>
          </p:cNvPr>
          <p:cNvSpPr txBox="1"/>
          <p:nvPr/>
        </p:nvSpPr>
        <p:spPr>
          <a:xfrm>
            <a:off x="5839943" y="4385597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(&amp; further </a:t>
            </a:r>
            <a:r>
              <a:rPr lang="en-US" dirty="0" err="1"/>
              <a:t>optim</a:t>
            </a:r>
            <a:r>
              <a:rPr lang="en-US" dirty="0"/>
              <a:t> : challenge r value)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C5B29-E01B-47B0-840F-BD6070B8B534}"/>
              </a:ext>
            </a:extLst>
          </p:cNvPr>
          <p:cNvSpPr/>
          <p:nvPr/>
        </p:nvSpPr>
        <p:spPr>
          <a:xfrm>
            <a:off x="5658733" y="5844494"/>
            <a:ext cx="363984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CCCDE1-E928-477F-A4FA-3EB970E92B4A}"/>
              </a:ext>
            </a:extLst>
          </p:cNvPr>
          <p:cNvSpPr txBox="1"/>
          <p:nvPr/>
        </p:nvSpPr>
        <p:spPr>
          <a:xfrm>
            <a:off x="6111495" y="5825304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Feasibility is valid? Y/N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3244C4B-6751-4DBC-A855-28ABBEC1C7B7}"/>
              </a:ext>
            </a:extLst>
          </p:cNvPr>
          <p:cNvSpPr txBox="1"/>
          <p:nvPr/>
        </p:nvSpPr>
        <p:spPr>
          <a:xfrm>
            <a:off x="8744504" y="183873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vs intuitive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F12FE58B-CE93-4AA8-9342-8F53EBBFB153}"/>
              </a:ext>
            </a:extLst>
          </p:cNvPr>
          <p:cNvSpPr/>
          <p:nvPr/>
        </p:nvSpPr>
        <p:spPr>
          <a:xfrm>
            <a:off x="9902885" y="2568859"/>
            <a:ext cx="138031" cy="184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1ABF5423-44B0-4D5F-9222-B67F40D3E2A2}"/>
              </a:ext>
            </a:extLst>
          </p:cNvPr>
          <p:cNvSpPr/>
          <p:nvPr/>
        </p:nvSpPr>
        <p:spPr>
          <a:xfrm>
            <a:off x="10193807" y="2568859"/>
            <a:ext cx="130370" cy="283919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E6E850C7-5086-477F-9EA6-777116743002}"/>
              </a:ext>
            </a:extLst>
          </p:cNvPr>
          <p:cNvSpPr/>
          <p:nvPr/>
        </p:nvSpPr>
        <p:spPr>
          <a:xfrm>
            <a:off x="9894974" y="4505458"/>
            <a:ext cx="138031" cy="9025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èche : en arc 25">
            <a:extLst>
              <a:ext uri="{FF2B5EF4-FFF2-40B4-BE49-F238E27FC236}">
                <a16:creationId xmlns:a16="http://schemas.microsoft.com/office/drawing/2014/main" id="{F4F47720-8892-4656-B893-028002A48123}"/>
              </a:ext>
            </a:extLst>
          </p:cNvPr>
          <p:cNvSpPr/>
          <p:nvPr/>
        </p:nvSpPr>
        <p:spPr>
          <a:xfrm>
            <a:off x="9217334" y="3237331"/>
            <a:ext cx="532660" cy="5100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4908"/>
              <a:gd name="adj5" fmla="val 125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E66EAE60-0772-4CFE-8EC2-1A8C47D31F99}"/>
              </a:ext>
            </a:extLst>
          </p:cNvPr>
          <p:cNvSpPr/>
          <p:nvPr/>
        </p:nvSpPr>
        <p:spPr>
          <a:xfrm>
            <a:off x="10419436" y="2231571"/>
            <a:ext cx="1452805" cy="12628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30556-1707-40CB-958E-6A3E710C1425}"/>
              </a:ext>
            </a:extLst>
          </p:cNvPr>
          <p:cNvSpPr/>
          <p:nvPr/>
        </p:nvSpPr>
        <p:spPr>
          <a:xfrm>
            <a:off x="5657951" y="6299393"/>
            <a:ext cx="363984" cy="328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B61F11-830C-4ECA-AA79-56F001BACCF1}"/>
              </a:ext>
            </a:extLst>
          </p:cNvPr>
          <p:cNvSpPr txBox="1"/>
          <p:nvPr/>
        </p:nvSpPr>
        <p:spPr>
          <a:xfrm>
            <a:off x="6110713" y="6280203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 next project phases</a:t>
            </a:r>
          </a:p>
        </p:txBody>
      </p:sp>
    </p:spTree>
    <p:extLst>
      <p:ext uri="{BB962C8B-B14F-4D97-AF65-F5344CB8AC3E}">
        <p14:creationId xmlns:p14="http://schemas.microsoft.com/office/powerpoint/2010/main" val="422830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38129-EE1A-473A-BF71-2035E297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D0EB8-3D18-4278-B007-BCB82E3E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0" y="2162687"/>
            <a:ext cx="7517421" cy="3962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: </a:t>
            </a:r>
          </a:p>
          <a:p>
            <a:pPr lvl="1"/>
            <a:r>
              <a:rPr lang="en-US" dirty="0"/>
              <a:t>One *.csv files with </a:t>
            </a:r>
            <a:r>
              <a:rPr lang="en-US" b="1" dirty="0"/>
              <a:t>1050</a:t>
            </a:r>
            <a:r>
              <a:rPr lang="en-US" dirty="0"/>
              <a:t> products descriptions &amp; image filename </a:t>
            </a:r>
          </a:p>
          <a:p>
            <a:pPr lvl="1"/>
            <a:r>
              <a:rPr lang="en-US" b="1" dirty="0"/>
              <a:t>1050 jpg files</a:t>
            </a:r>
          </a:p>
          <a:p>
            <a:r>
              <a:rPr lang="en-US" dirty="0"/>
              <a:t>Target :</a:t>
            </a:r>
          </a:p>
          <a:p>
            <a:pPr lvl="1"/>
            <a:r>
              <a:rPr lang="en-US" dirty="0"/>
              <a:t>Category : </a:t>
            </a:r>
            <a:r>
              <a:rPr lang="en-US" i="1" dirty="0" err="1"/>
              <a:t>product_category_tree</a:t>
            </a:r>
            <a:r>
              <a:rPr lang="en-US" i="1" dirty="0"/>
              <a:t> </a:t>
            </a:r>
          </a:p>
          <a:p>
            <a:r>
              <a:rPr lang="en-US" dirty="0"/>
              <a:t>14 features:</a:t>
            </a:r>
          </a:p>
          <a:p>
            <a:pPr lvl="1"/>
            <a:r>
              <a:rPr lang="en-US" dirty="0"/>
              <a:t>Among 6 </a:t>
            </a:r>
            <a:r>
              <a:rPr lang="en-US" i="1" dirty="0"/>
              <a:t>possible</a:t>
            </a:r>
            <a:r>
              <a:rPr lang="en-US" dirty="0"/>
              <a:t> primary keys : keep “</a:t>
            </a:r>
            <a:r>
              <a:rPr lang="en-US" b="1" dirty="0"/>
              <a:t>image</a:t>
            </a:r>
            <a:r>
              <a:rPr lang="en-US" dirty="0"/>
              <a:t>” and use </a:t>
            </a:r>
            <a:r>
              <a:rPr lang="en-US" i="1" dirty="0"/>
              <a:t>df index</a:t>
            </a:r>
          </a:p>
          <a:p>
            <a:pPr lvl="1"/>
            <a:r>
              <a:rPr lang="en-US" dirty="0"/>
              <a:t>Remove 10 useless features</a:t>
            </a:r>
          </a:p>
          <a:p>
            <a:pPr lvl="1"/>
            <a:r>
              <a:rPr lang="en-US" dirty="0"/>
              <a:t>Build an extended description (brand, name, </a:t>
            </a:r>
            <a:r>
              <a:rPr lang="en-US" dirty="0" err="1"/>
              <a:t>decription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Filling by ‘ ’ the 32 % missing “brand” information</a:t>
            </a:r>
          </a:p>
          <a:p>
            <a:r>
              <a:rPr lang="en-US" dirty="0"/>
              <a:t>Consistency checked between ‘image’ &amp; image files folder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7403DE-D69A-471D-8496-650A090ECCF3}"/>
              </a:ext>
            </a:extLst>
          </p:cNvPr>
          <p:cNvSpPr txBox="1"/>
          <p:nvPr/>
        </p:nvSpPr>
        <p:spPr>
          <a:xfrm>
            <a:off x="8673483" y="2337371"/>
            <a:ext cx="35185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 err="1"/>
              <a:t>uniq_id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crawl_timestamp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product_url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product_name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product_category_tree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 err="1"/>
              <a:t>pid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retail_price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 err="1"/>
              <a:t>discounted_price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image</a:t>
            </a:r>
          </a:p>
          <a:p>
            <a:pPr marL="0" indent="0">
              <a:buNone/>
            </a:pPr>
            <a:r>
              <a:rPr lang="en-US" i="1" dirty="0" err="1"/>
              <a:t>is_FK_Advantage_product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US" i="1" dirty="0" err="1"/>
              <a:t>product_rating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overall_rating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brand</a:t>
            </a:r>
          </a:p>
          <a:p>
            <a:pPr marL="0" indent="0">
              <a:buNone/>
            </a:pPr>
            <a:r>
              <a:rPr lang="en-US" i="1" dirty="0" err="1"/>
              <a:t>product_specifications</a:t>
            </a:r>
            <a:endParaRPr lang="en-US" i="1" dirty="0"/>
          </a:p>
        </p:txBody>
      </p:sp>
      <p:pic>
        <p:nvPicPr>
          <p:cNvPr id="8" name="Graphique 7" descr="Vieille clé">
            <a:extLst>
              <a:ext uri="{FF2B5EF4-FFF2-40B4-BE49-F238E27FC236}">
                <a16:creationId xmlns:a16="http://schemas.microsoft.com/office/drawing/2014/main" id="{2878E65C-69F6-4E0B-9389-18614E9A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2402189"/>
            <a:ext cx="263786" cy="263786"/>
          </a:xfrm>
          <a:prstGeom prst="rect">
            <a:avLst/>
          </a:prstGeom>
        </p:spPr>
      </p:pic>
      <p:pic>
        <p:nvPicPr>
          <p:cNvPr id="9" name="Graphique 8" descr="Vieille clé">
            <a:extLst>
              <a:ext uri="{FF2B5EF4-FFF2-40B4-BE49-F238E27FC236}">
                <a16:creationId xmlns:a16="http://schemas.microsoft.com/office/drawing/2014/main" id="{8376D06A-BD8D-421A-8F84-E6FA785D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3242349"/>
            <a:ext cx="263786" cy="263786"/>
          </a:xfrm>
          <a:prstGeom prst="rect">
            <a:avLst/>
          </a:prstGeom>
        </p:spPr>
      </p:pic>
      <p:pic>
        <p:nvPicPr>
          <p:cNvPr id="10" name="Graphique 9" descr="Vieille clé">
            <a:extLst>
              <a:ext uri="{FF2B5EF4-FFF2-40B4-BE49-F238E27FC236}">
                <a16:creationId xmlns:a16="http://schemas.microsoft.com/office/drawing/2014/main" id="{6AE1894B-1725-465A-A700-D11A6593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3803589"/>
            <a:ext cx="263786" cy="263786"/>
          </a:xfrm>
          <a:prstGeom prst="rect">
            <a:avLst/>
          </a:prstGeom>
        </p:spPr>
      </p:pic>
      <p:pic>
        <p:nvPicPr>
          <p:cNvPr id="11" name="Graphique 10" descr="Vieille clé">
            <a:extLst>
              <a:ext uri="{FF2B5EF4-FFF2-40B4-BE49-F238E27FC236}">
                <a16:creationId xmlns:a16="http://schemas.microsoft.com/office/drawing/2014/main" id="{B950E6A0-190D-4972-A8E6-3907B5A2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5357" y="2975825"/>
            <a:ext cx="263786" cy="263786"/>
          </a:xfrm>
          <a:prstGeom prst="rect">
            <a:avLst/>
          </a:prstGeom>
        </p:spPr>
      </p:pic>
      <p:pic>
        <p:nvPicPr>
          <p:cNvPr id="12" name="Graphique 11" descr="Vieille clé">
            <a:extLst>
              <a:ext uri="{FF2B5EF4-FFF2-40B4-BE49-F238E27FC236}">
                <a16:creationId xmlns:a16="http://schemas.microsoft.com/office/drawing/2014/main" id="{9A340EBD-9C1B-47B9-BC28-E298820E4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479" y="4579879"/>
            <a:ext cx="263786" cy="263786"/>
          </a:xfrm>
          <a:prstGeom prst="rect">
            <a:avLst/>
          </a:prstGeom>
        </p:spPr>
      </p:pic>
      <p:pic>
        <p:nvPicPr>
          <p:cNvPr id="14" name="Graphique 13" descr="Vieille clé">
            <a:extLst>
              <a:ext uri="{FF2B5EF4-FFF2-40B4-BE49-F238E27FC236}">
                <a16:creationId xmlns:a16="http://schemas.microsoft.com/office/drawing/2014/main" id="{3993DB36-457D-435E-B283-3DE7AF3D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5147139"/>
            <a:ext cx="263786" cy="2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5AEE0-D009-4146-9095-56D562D3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EDA: Products Categories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A3DD5D-7A29-46AA-8914-19FB55F8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92" y="3698506"/>
            <a:ext cx="2059219" cy="148985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DBF12A1-191A-46BA-A3A4-7AB81DB29362}"/>
              </a:ext>
            </a:extLst>
          </p:cNvPr>
          <p:cNvSpPr txBox="1">
            <a:spLocks/>
          </p:cNvSpPr>
          <p:nvPr/>
        </p:nvSpPr>
        <p:spPr>
          <a:xfrm>
            <a:off x="139430" y="2019688"/>
            <a:ext cx="9771593" cy="14093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7030A0"/>
                </a:solidFill>
              </a:rPr>
              <a:t>product_category_tree</a:t>
            </a:r>
            <a:endParaRPr lang="en-US" sz="1600" dirty="0"/>
          </a:p>
          <a:p>
            <a:pPr lvl="1"/>
            <a:r>
              <a:rPr lang="en-US" sz="1400" dirty="0"/>
              <a:t>Pattern : 1</a:t>
            </a:r>
            <a:r>
              <a:rPr lang="en-US" sz="1400" baseline="30000" dirty="0"/>
              <a:t>st</a:t>
            </a:r>
            <a:r>
              <a:rPr lang="en-US" sz="1400" dirty="0"/>
              <a:t> level &gt;&gt; 2</a:t>
            </a:r>
            <a:r>
              <a:rPr lang="en-US" sz="1400" baseline="30000" dirty="0"/>
              <a:t>nd</a:t>
            </a:r>
            <a:r>
              <a:rPr lang="en-US" sz="1400" dirty="0"/>
              <a:t> level &gt;&gt; … &gt;&gt; n level &gt;&gt; </a:t>
            </a:r>
            <a:r>
              <a:rPr lang="en-US" sz="1400" dirty="0" err="1"/>
              <a:t>concat</a:t>
            </a:r>
            <a:r>
              <a:rPr lang="en-US" sz="1400" dirty="0"/>
              <a:t>(</a:t>
            </a:r>
            <a:r>
              <a:rPr lang="en-US" sz="1400" dirty="0" err="1"/>
              <a:t>Product_name</a:t>
            </a:r>
            <a:r>
              <a:rPr lang="en-US" sz="1400" dirty="0"/>
              <a:t>, </a:t>
            </a:r>
            <a:r>
              <a:rPr lang="en-US" sz="1400" dirty="0" err="1"/>
              <a:t>ProductDescription</a:t>
            </a:r>
            <a:r>
              <a:rPr lang="en-US" sz="1400" dirty="0"/>
              <a:t>) ending with ‘…’</a:t>
            </a:r>
          </a:p>
          <a:p>
            <a:pPr lvl="1"/>
            <a:r>
              <a:rPr lang="en-US" sz="1400" dirty="0"/>
              <a:t>Extraction of tree depth, level’s labels &amp; observation of products count’s balance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7B2D63A-83B6-48F0-883E-4EE42235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89" y="3698506"/>
            <a:ext cx="2160499" cy="149248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ADBE73-EE7B-48DD-AE88-A7509EA3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90" y="4366616"/>
            <a:ext cx="1121036" cy="8217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8CD1ECB-4747-4E05-996F-A6428D36D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947" y="4372138"/>
            <a:ext cx="1159327" cy="8217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FDB06D3-029C-4F72-9954-126D4E8AC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079" y="3927372"/>
            <a:ext cx="1159326" cy="4047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DE047FF-AC98-45C8-A002-226936132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632" y="3446989"/>
            <a:ext cx="1121036" cy="87565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E4BB95-117A-49DA-B7D8-ED0DA5602C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9541" y="3450891"/>
            <a:ext cx="1116586" cy="87565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FE48F7A-1B47-499B-8DAC-C98DEB45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1889" y="4366616"/>
            <a:ext cx="1121036" cy="82174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114A0D4-C89A-479D-98AD-C554923F53E6}"/>
              </a:ext>
            </a:extLst>
          </p:cNvPr>
          <p:cNvSpPr txBox="1"/>
          <p:nvPr/>
        </p:nvSpPr>
        <p:spPr>
          <a:xfrm>
            <a:off x="6259032" y="342900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The 62 level 2 </a:t>
            </a:r>
          </a:p>
          <a:p>
            <a:r>
              <a:rPr lang="en-US" sz="1400" b="1" i="1" dirty="0"/>
              <a:t>categories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64A5712-B9D7-452E-B34F-C1E7D53FD5C9}"/>
              </a:ext>
            </a:extLst>
          </p:cNvPr>
          <p:cNvSpPr txBox="1"/>
          <p:nvPr/>
        </p:nvSpPr>
        <p:spPr>
          <a:xfrm>
            <a:off x="3680814" y="3401269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The 7 level 1 categories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83968CA-DE37-4E8A-9B44-DF1BCD7539A6}"/>
              </a:ext>
            </a:extLst>
          </p:cNvPr>
          <p:cNvSpPr txBox="1">
            <a:spLocks/>
          </p:cNvSpPr>
          <p:nvPr/>
        </p:nvSpPr>
        <p:spPr>
          <a:xfrm>
            <a:off x="139430" y="5302215"/>
            <a:ext cx="11184668" cy="11597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We may expect “better results” if we ensure a better balance of products with big differences in their descriptions or shapes, due to increasing similarity across subcategories.</a:t>
            </a:r>
          </a:p>
          <a:p>
            <a:r>
              <a:rPr lang="en-US" sz="1400" dirty="0"/>
              <a:t>Nevertheless, this first study consists in assessing feasibility, based on the first level and scaled next.</a:t>
            </a:r>
          </a:p>
          <a:p>
            <a:r>
              <a:rPr lang="en-US" sz="1400" dirty="0"/>
              <a:t>We’ll build the risk &amp; opportunity matrix of parameters to follow-up when performing the entire project at scale.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818C4D0-2432-4193-BCD5-0C74760FF2FF}"/>
              </a:ext>
            </a:extLst>
          </p:cNvPr>
          <p:cNvSpPr txBox="1"/>
          <p:nvPr/>
        </p:nvSpPr>
        <p:spPr>
          <a:xfrm>
            <a:off x="1048560" y="34136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Mostly in 2 to 4 levels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FB1F4251-04F6-404D-AA8D-5C3FDBC35129}"/>
              </a:ext>
            </a:extLst>
          </p:cNvPr>
          <p:cNvSpPr/>
          <p:nvPr/>
        </p:nvSpPr>
        <p:spPr>
          <a:xfrm>
            <a:off x="5951467" y="4224834"/>
            <a:ext cx="235266" cy="283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ADB8017-EBEE-4644-8B10-2F14DEC40E00}"/>
              </a:ext>
            </a:extLst>
          </p:cNvPr>
          <p:cNvSpPr/>
          <p:nvPr/>
        </p:nvSpPr>
        <p:spPr>
          <a:xfrm>
            <a:off x="3362670" y="4223826"/>
            <a:ext cx="235266" cy="283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69A61-DBD6-4E8A-A969-7538E42F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pre-processing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055EE-B12D-471F-8DB3-054A6056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597ADB6-CE16-4126-A456-A54107F4D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966032"/>
              </p:ext>
            </p:extLst>
          </p:nvPr>
        </p:nvGraphicFramePr>
        <p:xfrm>
          <a:off x="819150" y="2222500"/>
          <a:ext cx="4969254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5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69A61-DBD6-4E8A-A969-7538E42F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pre-processing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055EE-B12D-471F-8DB3-054A6056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au coherence score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7F64B-4E7E-4DDE-8D66-BA4E90B3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871537"/>
            <a:ext cx="5372100" cy="51149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5FC344-E1EC-4ED1-A7EC-BD6D07E30D3E}"/>
              </a:ext>
            </a:extLst>
          </p:cNvPr>
          <p:cNvSpPr txBox="1"/>
          <p:nvPr/>
        </p:nvSpPr>
        <p:spPr>
          <a:xfrm>
            <a:off x="4027251" y="501968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Tfidf</a:t>
            </a:r>
            <a:r>
              <a:rPr lang="en-US" dirty="0"/>
              <a:t> with </a:t>
            </a:r>
            <a:r>
              <a:rPr lang="en-US" dirty="0" err="1"/>
              <a:t>emb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vectorizer</a:t>
            </a:r>
          </a:p>
        </p:txBody>
      </p:sp>
    </p:spTree>
    <p:extLst>
      <p:ext uri="{BB962C8B-B14F-4D97-AF65-F5344CB8AC3E}">
        <p14:creationId xmlns:p14="http://schemas.microsoft.com/office/powerpoint/2010/main" val="3734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6F136-74A2-4E4F-A791-78D34329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0443C94-74AE-4ED4-86DA-BC3BFB2B1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422" y="2160356"/>
            <a:ext cx="3099324" cy="36369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7F794E8-B09A-4CBD-8F8A-C45CD8885F9F}"/>
              </a:ext>
            </a:extLst>
          </p:cNvPr>
          <p:cNvSpPr txBox="1"/>
          <p:nvPr/>
        </p:nvSpPr>
        <p:spPr>
          <a:xfrm>
            <a:off x="810000" y="2467992"/>
            <a:ext cx="66688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Sift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Scale invariance means rescaling is not mandatory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Sift is already fine to find edges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This aim of this exploration is to emphasize </a:t>
            </a:r>
            <a:r>
              <a:rPr lang="en-US" dirty="0" err="1"/>
              <a:t>keypoints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Size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Graylevel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Histogram (to make comparisons between images)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Further treatments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Processing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“Augmentation” with dedicated processors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0FF40-4DCA-4F9A-86AF-5F96580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59CC4-6648-4727-A750-60F3A026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any images</a:t>
            </a:r>
          </a:p>
          <a:p>
            <a:pPr lvl="1"/>
            <a:r>
              <a:rPr lang="en-US" dirty="0"/>
              <a:t>Limit number descriptors</a:t>
            </a:r>
          </a:p>
          <a:p>
            <a:pPr lvl="1"/>
            <a:r>
              <a:rPr lang="en-US" dirty="0"/>
              <a:t>Get size -&gt; plot histogram</a:t>
            </a:r>
          </a:p>
          <a:p>
            <a:r>
              <a:rPr lang="en-US" dirty="0"/>
              <a:t>Keep all, and </a:t>
            </a:r>
            <a:r>
              <a:rPr lang="en-US" dirty="0" err="1"/>
              <a:t>buid</a:t>
            </a:r>
            <a:r>
              <a:rPr lang="en-US" dirty="0"/>
              <a:t> un image vocab then </a:t>
            </a:r>
            <a:r>
              <a:rPr lang="en-US" dirty="0" err="1"/>
              <a:t>clusterize</a:t>
            </a:r>
            <a:r>
              <a:rPr lang="en-US" dirty="0"/>
              <a:t> and get the histogram of any images.</a:t>
            </a:r>
          </a:p>
          <a:p>
            <a:pPr lvl="1"/>
            <a:r>
              <a:rPr lang="en-US" dirty="0"/>
              <a:t>Normalize </a:t>
            </a:r>
            <a:r>
              <a:rPr lang="en-US" dirty="0" err="1"/>
              <a:t>standard_scale</a:t>
            </a:r>
            <a:endParaRPr lang="en-US" dirty="0"/>
          </a:p>
          <a:p>
            <a:pPr lvl="1"/>
            <a:r>
              <a:rPr lang="en-US" dirty="0"/>
              <a:t>Then reduce?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7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849</Words>
  <Application>Microsoft Office PowerPoint</Application>
  <PresentationFormat>Grand écran</PresentationFormat>
  <Paragraphs>156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Concis</vt:lpstr>
      <vt:lpstr>Products’ Classification Engine feasibility study</vt:lpstr>
      <vt:lpstr>Project’s scope: Feasibility study expectations</vt:lpstr>
      <vt:lpstr>Feasibility study expectations</vt:lpstr>
      <vt:lpstr>Global EDA</vt:lpstr>
      <vt:lpstr>Global EDA: Products Categories</vt:lpstr>
      <vt:lpstr>Langage pre-processing</vt:lpstr>
      <vt:lpstr>Langage pre-processing</vt:lpstr>
      <vt:lpstr>Image processing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59</cp:revision>
  <dcterms:created xsi:type="dcterms:W3CDTF">2020-10-08T08:09:57Z</dcterms:created>
  <dcterms:modified xsi:type="dcterms:W3CDTF">2020-10-16T08:50:42Z</dcterms:modified>
</cp:coreProperties>
</file>