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89288-F6E5-4B0A-814D-6998819D883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A88C10-825F-428A-9A76-6ABFD031A88E}">
      <dgm:prSet phldrT="[Texte]"/>
      <dgm:spPr/>
      <dgm:t>
        <a:bodyPr/>
        <a:lstStyle/>
        <a:p>
          <a:r>
            <a:rPr lang="en-US" dirty="0"/>
            <a:t>Preprocess</a:t>
          </a:r>
        </a:p>
      </dgm:t>
    </dgm:pt>
    <dgm:pt modelId="{04105928-FBB1-4D7B-9933-DDECA790F5B5}" type="parTrans" cxnId="{8746AA97-6E99-44B6-881E-9AD6530D49B9}">
      <dgm:prSet/>
      <dgm:spPr/>
      <dgm:t>
        <a:bodyPr/>
        <a:lstStyle/>
        <a:p>
          <a:endParaRPr lang="en-US"/>
        </a:p>
      </dgm:t>
    </dgm:pt>
    <dgm:pt modelId="{EA264073-6BD6-495F-A199-394EE7884266}" type="sibTrans" cxnId="{8746AA97-6E99-44B6-881E-9AD6530D49B9}">
      <dgm:prSet/>
      <dgm:spPr/>
      <dgm:t>
        <a:bodyPr/>
        <a:lstStyle/>
        <a:p>
          <a:endParaRPr lang="en-US"/>
        </a:p>
      </dgm:t>
    </dgm:pt>
    <dgm:pt modelId="{FDB00D37-DDF5-4544-A65A-F32EBF766265}">
      <dgm:prSet phldrT="[Texte]"/>
      <dgm:spPr/>
      <dgm:t>
        <a:bodyPr/>
        <a:lstStyle/>
        <a:p>
          <a:r>
            <a:rPr lang="en-US" dirty="0"/>
            <a:t>Txt_1 :  LDA			Pic_1 : SIFT</a:t>
          </a:r>
        </a:p>
      </dgm:t>
    </dgm:pt>
    <dgm:pt modelId="{E21AB4C5-A74A-4FD7-A9CB-DF5F934FCA66}" type="parTrans" cxnId="{244B6A53-CEFB-4FE2-9CEA-A51AF9B1FE37}">
      <dgm:prSet/>
      <dgm:spPr/>
      <dgm:t>
        <a:bodyPr/>
        <a:lstStyle/>
        <a:p>
          <a:endParaRPr lang="en-US"/>
        </a:p>
      </dgm:t>
    </dgm:pt>
    <dgm:pt modelId="{CBAD6418-6FFF-41C1-AB9E-5398D368A27C}" type="sibTrans" cxnId="{244B6A53-CEFB-4FE2-9CEA-A51AF9B1FE37}">
      <dgm:prSet/>
      <dgm:spPr/>
      <dgm:t>
        <a:bodyPr/>
        <a:lstStyle/>
        <a:p>
          <a:endParaRPr lang="en-US"/>
        </a:p>
      </dgm:t>
    </dgm:pt>
    <dgm:pt modelId="{78A97823-7F70-40C4-913E-BC4A22BAF01E}">
      <dgm:prSet phldrT="[Texte]"/>
      <dgm:spPr/>
      <dgm:t>
        <a:bodyPr/>
        <a:lstStyle/>
        <a:p>
          <a:r>
            <a:rPr lang="en-US" dirty="0"/>
            <a:t>Txt_3 : </a:t>
          </a:r>
          <a:r>
            <a:rPr lang="en-US" dirty="0" err="1"/>
            <a:t>Emb</a:t>
          </a:r>
          <a:r>
            <a:rPr lang="en-US" dirty="0"/>
            <a:t>.?			Pic_3 : SURF</a:t>
          </a:r>
        </a:p>
      </dgm:t>
    </dgm:pt>
    <dgm:pt modelId="{C80FB541-D12B-4904-BE4A-8BBC9FDF5058}" type="parTrans" cxnId="{24D23DDA-134C-4A77-8B6F-0FABEF49C7F7}">
      <dgm:prSet/>
      <dgm:spPr/>
      <dgm:t>
        <a:bodyPr/>
        <a:lstStyle/>
        <a:p>
          <a:endParaRPr lang="en-US"/>
        </a:p>
      </dgm:t>
    </dgm:pt>
    <dgm:pt modelId="{463F9B94-5AEE-4B24-AD21-2739D4380502}" type="sibTrans" cxnId="{24D23DDA-134C-4A77-8B6F-0FABEF49C7F7}">
      <dgm:prSet/>
      <dgm:spPr/>
      <dgm:t>
        <a:bodyPr/>
        <a:lstStyle/>
        <a:p>
          <a:endParaRPr lang="en-US"/>
        </a:p>
      </dgm:t>
    </dgm:pt>
    <dgm:pt modelId="{193E373B-310B-43DC-8BB9-CDD94F7C2624}">
      <dgm:prSet phldrT="[Texte]"/>
      <dgm:spPr/>
      <dgm:t>
        <a:bodyPr/>
        <a:lstStyle/>
        <a:p>
          <a:r>
            <a:rPr lang="en-US" dirty="0"/>
            <a:t>Reduce</a:t>
          </a:r>
        </a:p>
      </dgm:t>
    </dgm:pt>
    <dgm:pt modelId="{5672E79A-99A7-4786-82D6-E9BA3ADE5E1C}" type="parTrans" cxnId="{238469AF-B974-4998-9A58-CDFC9A17537A}">
      <dgm:prSet/>
      <dgm:spPr/>
      <dgm:t>
        <a:bodyPr/>
        <a:lstStyle/>
        <a:p>
          <a:endParaRPr lang="en-US"/>
        </a:p>
      </dgm:t>
    </dgm:pt>
    <dgm:pt modelId="{3E797266-AA64-4F50-9DEA-CD1549176E94}" type="sibTrans" cxnId="{238469AF-B974-4998-9A58-CDFC9A17537A}">
      <dgm:prSet/>
      <dgm:spPr/>
      <dgm:t>
        <a:bodyPr/>
        <a:lstStyle/>
        <a:p>
          <a:endParaRPr lang="en-US"/>
        </a:p>
      </dgm:t>
    </dgm:pt>
    <dgm:pt modelId="{E1F314C9-B719-4B51-BB3F-E3EE11197378}">
      <dgm:prSet phldrT="[Texte]"/>
      <dgm:spPr/>
      <dgm:t>
        <a:bodyPr/>
        <a:lstStyle/>
        <a:p>
          <a:r>
            <a:rPr lang="en-US" dirty="0" err="1"/>
            <a:t>Red_a</a:t>
          </a:r>
          <a:r>
            <a:rPr lang="en-US" dirty="0"/>
            <a:t> : PCA</a:t>
          </a:r>
        </a:p>
      </dgm:t>
    </dgm:pt>
    <dgm:pt modelId="{E52CD21F-C13C-4D04-A8E0-C176C4ADD436}" type="parTrans" cxnId="{B05132E0-0830-4B97-8A1F-DA2D88F28289}">
      <dgm:prSet/>
      <dgm:spPr/>
      <dgm:t>
        <a:bodyPr/>
        <a:lstStyle/>
        <a:p>
          <a:endParaRPr lang="en-US"/>
        </a:p>
      </dgm:t>
    </dgm:pt>
    <dgm:pt modelId="{4BAB5EA7-FE6C-48E0-AF2B-D2EE8F3474E5}" type="sibTrans" cxnId="{B05132E0-0830-4B97-8A1F-DA2D88F28289}">
      <dgm:prSet/>
      <dgm:spPr/>
      <dgm:t>
        <a:bodyPr/>
        <a:lstStyle/>
        <a:p>
          <a:endParaRPr lang="en-US"/>
        </a:p>
      </dgm:t>
    </dgm:pt>
    <dgm:pt modelId="{28832A4B-97FA-430E-804D-4585356CF886}">
      <dgm:prSet phldrT="[Texte]"/>
      <dgm:spPr/>
      <dgm:t>
        <a:bodyPr/>
        <a:lstStyle/>
        <a:p>
          <a:r>
            <a:rPr lang="en-US" dirty="0" err="1"/>
            <a:t>Red_b</a:t>
          </a:r>
          <a:r>
            <a:rPr lang="en-US" dirty="0"/>
            <a:t> : ? (t-</a:t>
          </a:r>
          <a:r>
            <a:rPr lang="en-US" dirty="0" err="1"/>
            <a:t>sne</a:t>
          </a:r>
          <a:r>
            <a:rPr lang="en-US" dirty="0"/>
            <a:t> for results </a:t>
          </a:r>
          <a:r>
            <a:rPr lang="en-US" dirty="0" err="1"/>
            <a:t>visu</a:t>
          </a:r>
          <a:r>
            <a:rPr lang="en-US" dirty="0"/>
            <a:t>)</a:t>
          </a:r>
        </a:p>
      </dgm:t>
    </dgm:pt>
    <dgm:pt modelId="{4415F296-B6ED-428B-9618-C419A38218ED}" type="parTrans" cxnId="{05545048-026D-4273-9464-0BD1FBE23EE1}">
      <dgm:prSet/>
      <dgm:spPr/>
      <dgm:t>
        <a:bodyPr/>
        <a:lstStyle/>
        <a:p>
          <a:endParaRPr lang="en-US"/>
        </a:p>
      </dgm:t>
    </dgm:pt>
    <dgm:pt modelId="{A13B6D25-B2B4-45EC-8C5A-48A1D5D32D58}" type="sibTrans" cxnId="{05545048-026D-4273-9464-0BD1FBE23EE1}">
      <dgm:prSet/>
      <dgm:spPr/>
      <dgm:t>
        <a:bodyPr/>
        <a:lstStyle/>
        <a:p>
          <a:endParaRPr lang="en-US"/>
        </a:p>
      </dgm:t>
    </dgm:pt>
    <dgm:pt modelId="{E5623D0E-14FB-42F5-AB56-56EB103B2A96}">
      <dgm:prSet phldrT="[Texte]"/>
      <dgm:spPr/>
      <dgm:t>
        <a:bodyPr/>
        <a:lstStyle/>
        <a:p>
          <a:r>
            <a:rPr lang="en-US" dirty="0"/>
            <a:t>Cluster</a:t>
          </a:r>
        </a:p>
      </dgm:t>
    </dgm:pt>
    <dgm:pt modelId="{F7718595-7770-4E0B-B09F-4E73EB8201C8}" type="parTrans" cxnId="{FCE9BCF9-2CB8-4A4A-BFA9-09F52B7B9B74}">
      <dgm:prSet/>
      <dgm:spPr/>
      <dgm:t>
        <a:bodyPr/>
        <a:lstStyle/>
        <a:p>
          <a:endParaRPr lang="en-US"/>
        </a:p>
      </dgm:t>
    </dgm:pt>
    <dgm:pt modelId="{7A200848-334D-4A1E-86C6-56EF93CCDF0E}" type="sibTrans" cxnId="{FCE9BCF9-2CB8-4A4A-BFA9-09F52B7B9B74}">
      <dgm:prSet/>
      <dgm:spPr/>
      <dgm:t>
        <a:bodyPr/>
        <a:lstStyle/>
        <a:p>
          <a:endParaRPr lang="en-US"/>
        </a:p>
      </dgm:t>
    </dgm:pt>
    <dgm:pt modelId="{77536130-F85D-4ED7-BF9F-996299F0A540}">
      <dgm:prSet phldrT="[Texte]"/>
      <dgm:spPr/>
      <dgm:t>
        <a:bodyPr/>
        <a:lstStyle/>
        <a:p>
          <a:r>
            <a:rPr lang="en-US" dirty="0" err="1"/>
            <a:t>Clust_a</a:t>
          </a:r>
          <a:r>
            <a:rPr lang="en-US" dirty="0"/>
            <a:t> : </a:t>
          </a:r>
          <a:r>
            <a:rPr lang="en-US" dirty="0" err="1"/>
            <a:t>Kmeans</a:t>
          </a:r>
          <a:r>
            <a:rPr lang="en-US" dirty="0"/>
            <a:t>?</a:t>
          </a:r>
        </a:p>
      </dgm:t>
    </dgm:pt>
    <dgm:pt modelId="{299F3CDE-5362-452E-87AD-AE09844EF592}" type="parTrans" cxnId="{440E74F8-31CF-4F58-B27C-98B67A2284D2}">
      <dgm:prSet/>
      <dgm:spPr/>
      <dgm:t>
        <a:bodyPr/>
        <a:lstStyle/>
        <a:p>
          <a:endParaRPr lang="en-US"/>
        </a:p>
      </dgm:t>
    </dgm:pt>
    <dgm:pt modelId="{55E86C48-E3CA-4F07-9348-420A305B7A79}" type="sibTrans" cxnId="{440E74F8-31CF-4F58-B27C-98B67A2284D2}">
      <dgm:prSet/>
      <dgm:spPr/>
      <dgm:t>
        <a:bodyPr/>
        <a:lstStyle/>
        <a:p>
          <a:endParaRPr lang="en-US"/>
        </a:p>
      </dgm:t>
    </dgm:pt>
    <dgm:pt modelId="{99B983BC-75E6-462C-8476-C7E7CB173055}">
      <dgm:prSet phldrT="[Texte]"/>
      <dgm:spPr/>
      <dgm:t>
        <a:bodyPr/>
        <a:lstStyle/>
        <a:p>
          <a:r>
            <a:rPr lang="en-US" dirty="0"/>
            <a:t>Txt_2 :	 NMF			Pic_2 : ORB</a:t>
          </a:r>
        </a:p>
      </dgm:t>
    </dgm:pt>
    <dgm:pt modelId="{585959DA-F355-4EAC-8669-673CB6E781D6}" type="parTrans" cxnId="{14D0C5B4-149C-4737-9076-22699CE32F02}">
      <dgm:prSet/>
      <dgm:spPr/>
      <dgm:t>
        <a:bodyPr/>
        <a:lstStyle/>
        <a:p>
          <a:endParaRPr lang="en-US"/>
        </a:p>
      </dgm:t>
    </dgm:pt>
    <dgm:pt modelId="{46155750-5FE4-40C8-AB19-8A79F9E43F98}" type="sibTrans" cxnId="{14D0C5B4-149C-4737-9076-22699CE32F02}">
      <dgm:prSet/>
      <dgm:spPr/>
      <dgm:t>
        <a:bodyPr/>
        <a:lstStyle/>
        <a:p>
          <a:endParaRPr lang="en-US"/>
        </a:p>
      </dgm:t>
    </dgm:pt>
    <dgm:pt modelId="{55B07801-B6CA-4A40-986E-968AC68D35A2}">
      <dgm:prSet phldrT="[Texte]"/>
      <dgm:spPr/>
      <dgm:t>
        <a:bodyPr/>
        <a:lstStyle/>
        <a:p>
          <a:r>
            <a:rPr lang="en-US" dirty="0" err="1"/>
            <a:t>Clust_b</a:t>
          </a:r>
          <a:r>
            <a:rPr lang="en-US" dirty="0"/>
            <a:t> : other?</a:t>
          </a:r>
        </a:p>
      </dgm:t>
    </dgm:pt>
    <dgm:pt modelId="{BA71E201-5085-4AFC-B844-B5FB8A71D264}" type="parTrans" cxnId="{3277ABCC-298E-4006-89DF-AA323366DD39}">
      <dgm:prSet/>
      <dgm:spPr/>
      <dgm:t>
        <a:bodyPr/>
        <a:lstStyle/>
        <a:p>
          <a:endParaRPr lang="en-US"/>
        </a:p>
      </dgm:t>
    </dgm:pt>
    <dgm:pt modelId="{54171EAE-89F9-443C-839E-AD7775403ED2}" type="sibTrans" cxnId="{3277ABCC-298E-4006-89DF-AA323366DD39}">
      <dgm:prSet/>
      <dgm:spPr/>
      <dgm:t>
        <a:bodyPr/>
        <a:lstStyle/>
        <a:p>
          <a:endParaRPr lang="en-US"/>
        </a:p>
      </dgm:t>
    </dgm:pt>
    <dgm:pt modelId="{CF0EFD34-A80C-4B28-B78D-7CBD96044529}">
      <dgm:prSet phldrT="[Texte]"/>
      <dgm:spPr/>
      <dgm:t>
        <a:bodyPr/>
        <a:lstStyle/>
        <a:p>
          <a:r>
            <a:rPr lang="en-US" dirty="0"/>
            <a:t>Combine</a:t>
          </a:r>
        </a:p>
      </dgm:t>
    </dgm:pt>
    <dgm:pt modelId="{E131A513-EB48-4C3B-9B17-597CA051CDF8}" type="parTrans" cxnId="{08A3CF33-7D94-4819-8559-0A3859893860}">
      <dgm:prSet/>
      <dgm:spPr/>
      <dgm:t>
        <a:bodyPr/>
        <a:lstStyle/>
        <a:p>
          <a:endParaRPr lang="en-US"/>
        </a:p>
      </dgm:t>
    </dgm:pt>
    <dgm:pt modelId="{4D610D05-54DE-4AFC-871C-083ECC90EB9B}" type="sibTrans" cxnId="{08A3CF33-7D94-4819-8559-0A3859893860}">
      <dgm:prSet/>
      <dgm:spPr/>
      <dgm:t>
        <a:bodyPr/>
        <a:lstStyle/>
        <a:p>
          <a:endParaRPr lang="en-US"/>
        </a:p>
      </dgm:t>
    </dgm:pt>
    <dgm:pt modelId="{0FA984F4-D105-4091-918A-6C5E828CD333}">
      <dgm:prSet phldrT="[Texte]"/>
      <dgm:spPr/>
      <dgm:t>
        <a:bodyPr/>
        <a:lstStyle/>
        <a:p>
          <a:r>
            <a:rPr lang="en-US" dirty="0"/>
            <a:t>Which selection level? (text only, picture only, features, …)</a:t>
          </a:r>
        </a:p>
      </dgm:t>
    </dgm:pt>
    <dgm:pt modelId="{84F16B63-05C2-4387-9FFB-352136684107}" type="parTrans" cxnId="{A4A025DD-BE42-4CE3-BF00-8EB013CD5822}">
      <dgm:prSet/>
      <dgm:spPr/>
      <dgm:t>
        <a:bodyPr/>
        <a:lstStyle/>
        <a:p>
          <a:endParaRPr lang="en-US"/>
        </a:p>
      </dgm:t>
    </dgm:pt>
    <dgm:pt modelId="{84572A06-B652-4907-811B-DFF89CCEB8DD}" type="sibTrans" cxnId="{A4A025DD-BE42-4CE3-BF00-8EB013CD5822}">
      <dgm:prSet/>
      <dgm:spPr/>
      <dgm:t>
        <a:bodyPr/>
        <a:lstStyle/>
        <a:p>
          <a:endParaRPr lang="en-US"/>
        </a:p>
      </dgm:t>
    </dgm:pt>
    <dgm:pt modelId="{01544003-55CE-4436-BF10-32FA9010E94A}">
      <dgm:prSet phldrT="[Texte]"/>
      <dgm:spPr/>
      <dgm:t>
        <a:bodyPr/>
        <a:lstStyle/>
        <a:p>
          <a:r>
            <a:rPr lang="en-US" dirty="0"/>
            <a:t>… 				Pic_4 : CNN TL</a:t>
          </a:r>
        </a:p>
      </dgm:t>
    </dgm:pt>
    <dgm:pt modelId="{36B4CA1D-E0FC-4056-9F6D-69DF04395BBE}" type="parTrans" cxnId="{BB2525D1-3094-42BC-BF74-0213375AC7D6}">
      <dgm:prSet/>
      <dgm:spPr/>
      <dgm:t>
        <a:bodyPr/>
        <a:lstStyle/>
        <a:p>
          <a:endParaRPr lang="en-US"/>
        </a:p>
      </dgm:t>
    </dgm:pt>
    <dgm:pt modelId="{F42031A9-7C55-4F24-AFC6-613B3E5D2F5F}" type="sibTrans" cxnId="{BB2525D1-3094-42BC-BF74-0213375AC7D6}">
      <dgm:prSet/>
      <dgm:spPr/>
      <dgm:t>
        <a:bodyPr/>
        <a:lstStyle/>
        <a:p>
          <a:endParaRPr lang="en-US"/>
        </a:p>
      </dgm:t>
    </dgm:pt>
    <dgm:pt modelId="{2E3BE5D5-FF67-43B0-9E66-08CB8BB8A7C3}">
      <dgm:prSet phldrT="[Texte]"/>
      <dgm:spPr/>
      <dgm:t>
        <a:bodyPr/>
        <a:lstStyle/>
        <a:p>
          <a:r>
            <a:rPr lang="en-US" dirty="0"/>
            <a:t>Evaluate</a:t>
          </a:r>
        </a:p>
      </dgm:t>
    </dgm:pt>
    <dgm:pt modelId="{C738A172-2CA7-466B-9C70-B4F515337523}" type="parTrans" cxnId="{94DDFFA3-6356-4605-B385-6D181765FEC3}">
      <dgm:prSet/>
      <dgm:spPr/>
      <dgm:t>
        <a:bodyPr/>
        <a:lstStyle/>
        <a:p>
          <a:endParaRPr lang="en-US"/>
        </a:p>
      </dgm:t>
    </dgm:pt>
    <dgm:pt modelId="{BACB22ED-F905-4698-BD7A-201B5882478D}" type="sibTrans" cxnId="{94DDFFA3-6356-4605-B385-6D181765FEC3}">
      <dgm:prSet/>
      <dgm:spPr/>
      <dgm:t>
        <a:bodyPr/>
        <a:lstStyle/>
        <a:p>
          <a:endParaRPr lang="en-US"/>
        </a:p>
      </dgm:t>
    </dgm:pt>
    <dgm:pt modelId="{369EFBFA-B90E-40FC-AE17-C25EE9463BBE}">
      <dgm:prSet phldrT="[Texte]"/>
      <dgm:spPr/>
      <dgm:t>
        <a:bodyPr/>
        <a:lstStyle/>
        <a:p>
          <a:r>
            <a:rPr lang="en-US" dirty="0" err="1"/>
            <a:t>Visu_a</a:t>
          </a:r>
          <a:r>
            <a:rPr lang="en-US" dirty="0"/>
            <a:t> : </a:t>
          </a:r>
          <a:r>
            <a:rPr lang="en-US" dirty="0" err="1"/>
            <a:t>Tsne</a:t>
          </a:r>
          <a:r>
            <a:rPr lang="en-US" dirty="0"/>
            <a:t>			</a:t>
          </a:r>
          <a:r>
            <a:rPr lang="en-US" dirty="0" err="1"/>
            <a:t>Score_a</a:t>
          </a:r>
          <a:r>
            <a:rPr lang="en-US" dirty="0"/>
            <a:t> : ARI			</a:t>
          </a:r>
        </a:p>
      </dgm:t>
    </dgm:pt>
    <dgm:pt modelId="{69F412AC-819D-46BD-8AC4-22CA5FC31754}" type="parTrans" cxnId="{E366A51E-134E-4531-8BF0-CDADB58FFF2A}">
      <dgm:prSet/>
      <dgm:spPr/>
      <dgm:t>
        <a:bodyPr/>
        <a:lstStyle/>
        <a:p>
          <a:endParaRPr lang="en-US"/>
        </a:p>
      </dgm:t>
    </dgm:pt>
    <dgm:pt modelId="{F8D6F889-AB1F-41B0-B66D-ABFA8E338A5A}" type="sibTrans" cxnId="{E366A51E-134E-4531-8BF0-CDADB58FFF2A}">
      <dgm:prSet/>
      <dgm:spPr/>
      <dgm:t>
        <a:bodyPr/>
        <a:lstStyle/>
        <a:p>
          <a:endParaRPr lang="en-US"/>
        </a:p>
      </dgm:t>
    </dgm:pt>
    <dgm:pt modelId="{E5361682-4282-4D60-A3D1-798EC9174FD5}">
      <dgm:prSet phldrT="[Texte]"/>
      <dgm:spPr/>
      <dgm:t>
        <a:bodyPr/>
        <a:lstStyle/>
        <a:p>
          <a:r>
            <a:rPr lang="en-US" dirty="0" err="1"/>
            <a:t>Visu_b</a:t>
          </a:r>
          <a:r>
            <a:rPr lang="en-US" dirty="0"/>
            <a:t> : Other?		</a:t>
          </a:r>
          <a:r>
            <a:rPr lang="en-US" dirty="0" err="1"/>
            <a:t>Score_b</a:t>
          </a:r>
          <a:r>
            <a:rPr lang="en-US" dirty="0"/>
            <a:t> : Confusion matrix</a:t>
          </a:r>
        </a:p>
      </dgm:t>
    </dgm:pt>
    <dgm:pt modelId="{755BDE6C-50F4-4294-90B4-650C7B4F8F80}" type="parTrans" cxnId="{62530CF5-52D5-4872-9C00-30A3FE088EBB}">
      <dgm:prSet/>
      <dgm:spPr/>
      <dgm:t>
        <a:bodyPr/>
        <a:lstStyle/>
        <a:p>
          <a:endParaRPr lang="en-US"/>
        </a:p>
      </dgm:t>
    </dgm:pt>
    <dgm:pt modelId="{117A3B1A-E050-47C8-A63C-F2A0369F6AD5}" type="sibTrans" cxnId="{62530CF5-52D5-4872-9C00-30A3FE088EBB}">
      <dgm:prSet/>
      <dgm:spPr/>
      <dgm:t>
        <a:bodyPr/>
        <a:lstStyle/>
        <a:p>
          <a:endParaRPr lang="en-US"/>
        </a:p>
      </dgm:t>
    </dgm:pt>
    <dgm:pt modelId="{4F5C9C52-FE11-400B-B490-AEAD83C28E8F}">
      <dgm:prSet phldrT="[Texte]"/>
      <dgm:spPr/>
      <dgm:t>
        <a:bodyPr/>
        <a:lstStyle/>
        <a:p>
          <a:r>
            <a:rPr lang="en-US" dirty="0"/>
            <a:t>After combination or in // ? (i.e. reduce text features, reduce picture features)</a:t>
          </a:r>
        </a:p>
      </dgm:t>
    </dgm:pt>
    <dgm:pt modelId="{F660A70B-E41F-46FE-B1F2-B96DA032A0E2}" type="parTrans" cxnId="{C16E6CDF-8802-4797-988D-1E2C18BD49C5}">
      <dgm:prSet/>
      <dgm:spPr/>
      <dgm:t>
        <a:bodyPr/>
        <a:lstStyle/>
        <a:p>
          <a:endParaRPr lang="en-US"/>
        </a:p>
      </dgm:t>
    </dgm:pt>
    <dgm:pt modelId="{A0FF11F8-655E-4419-B850-D05DD71159AA}" type="sibTrans" cxnId="{C16E6CDF-8802-4797-988D-1E2C18BD49C5}">
      <dgm:prSet/>
      <dgm:spPr/>
      <dgm:t>
        <a:bodyPr/>
        <a:lstStyle/>
        <a:p>
          <a:endParaRPr lang="en-US"/>
        </a:p>
      </dgm:t>
    </dgm:pt>
    <dgm:pt modelId="{E2B2F543-251E-46F1-9AC9-AC185DF91B18}" type="pres">
      <dgm:prSet presAssocID="{00C89288-F6E5-4B0A-814D-6998819D8839}" presName="linearFlow" presStyleCnt="0">
        <dgm:presLayoutVars>
          <dgm:dir/>
          <dgm:animLvl val="lvl"/>
          <dgm:resizeHandles val="exact"/>
        </dgm:presLayoutVars>
      </dgm:prSet>
      <dgm:spPr/>
    </dgm:pt>
    <dgm:pt modelId="{DBA74970-25BA-4607-9CD8-588645E6A5D6}" type="pres">
      <dgm:prSet presAssocID="{E8A88C10-825F-428A-9A76-6ABFD031A88E}" presName="composite" presStyleCnt="0"/>
      <dgm:spPr/>
    </dgm:pt>
    <dgm:pt modelId="{66B5E8D0-C3C5-4776-813F-104A6EDDE371}" type="pres">
      <dgm:prSet presAssocID="{E8A88C10-825F-428A-9A76-6ABFD031A88E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FA82D42D-D948-4017-8CBD-8741F6E945A7}" type="pres">
      <dgm:prSet presAssocID="{E8A88C10-825F-428A-9A76-6ABFD031A88E}" presName="descendantText" presStyleLbl="alignAcc1" presStyleIdx="0" presStyleCnt="5">
        <dgm:presLayoutVars>
          <dgm:bulletEnabled val="1"/>
        </dgm:presLayoutVars>
      </dgm:prSet>
      <dgm:spPr/>
    </dgm:pt>
    <dgm:pt modelId="{DE6683FD-EC97-45E6-BBB3-71011746B4A5}" type="pres">
      <dgm:prSet presAssocID="{EA264073-6BD6-495F-A199-394EE7884266}" presName="sp" presStyleCnt="0"/>
      <dgm:spPr/>
    </dgm:pt>
    <dgm:pt modelId="{9D578CAB-60DC-405E-839B-60C8691616A2}" type="pres">
      <dgm:prSet presAssocID="{CF0EFD34-A80C-4B28-B78D-7CBD96044529}" presName="composite" presStyleCnt="0"/>
      <dgm:spPr/>
    </dgm:pt>
    <dgm:pt modelId="{0D779403-E225-4320-A830-D20BF9A9A2C2}" type="pres">
      <dgm:prSet presAssocID="{CF0EFD34-A80C-4B28-B78D-7CBD96044529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20CBDE3F-6578-49DB-9E21-4984C4787AAB}" type="pres">
      <dgm:prSet presAssocID="{CF0EFD34-A80C-4B28-B78D-7CBD96044529}" presName="descendantText" presStyleLbl="alignAcc1" presStyleIdx="1" presStyleCnt="5">
        <dgm:presLayoutVars>
          <dgm:bulletEnabled val="1"/>
        </dgm:presLayoutVars>
      </dgm:prSet>
      <dgm:spPr/>
    </dgm:pt>
    <dgm:pt modelId="{68B941C5-F63E-4F9D-BAFA-1B04105931BF}" type="pres">
      <dgm:prSet presAssocID="{4D610D05-54DE-4AFC-871C-083ECC90EB9B}" presName="sp" presStyleCnt="0"/>
      <dgm:spPr/>
    </dgm:pt>
    <dgm:pt modelId="{88A0C810-D29B-468E-8562-ABB10B94C021}" type="pres">
      <dgm:prSet presAssocID="{193E373B-310B-43DC-8BB9-CDD94F7C2624}" presName="composite" presStyleCnt="0"/>
      <dgm:spPr/>
    </dgm:pt>
    <dgm:pt modelId="{5130C173-FF7F-4D63-B5CB-83B160B0C014}" type="pres">
      <dgm:prSet presAssocID="{193E373B-310B-43DC-8BB9-CDD94F7C2624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0BBB229A-9D1C-4FD0-A478-51ED9A093204}" type="pres">
      <dgm:prSet presAssocID="{193E373B-310B-43DC-8BB9-CDD94F7C2624}" presName="descendantText" presStyleLbl="alignAcc1" presStyleIdx="2" presStyleCnt="5" custLinFactX="32826" custLinFactNeighborX="100000" custLinFactNeighborY="-5768">
        <dgm:presLayoutVars>
          <dgm:bulletEnabled val="1"/>
        </dgm:presLayoutVars>
      </dgm:prSet>
      <dgm:spPr/>
    </dgm:pt>
    <dgm:pt modelId="{C51144D4-E537-43F1-A238-4C90189729A2}" type="pres">
      <dgm:prSet presAssocID="{3E797266-AA64-4F50-9DEA-CD1549176E94}" presName="sp" presStyleCnt="0"/>
      <dgm:spPr/>
    </dgm:pt>
    <dgm:pt modelId="{D243983C-796E-4945-BC09-EFFB7447C5C8}" type="pres">
      <dgm:prSet presAssocID="{E5623D0E-14FB-42F5-AB56-56EB103B2A96}" presName="composite" presStyleCnt="0"/>
      <dgm:spPr/>
    </dgm:pt>
    <dgm:pt modelId="{E83B0FFA-7BD3-449B-82B5-720EB2A6F19D}" type="pres">
      <dgm:prSet presAssocID="{E5623D0E-14FB-42F5-AB56-56EB103B2A96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53AEDBE1-9D0A-4A67-A50E-8FE63B99F280}" type="pres">
      <dgm:prSet presAssocID="{E5623D0E-14FB-42F5-AB56-56EB103B2A96}" presName="descendantText" presStyleLbl="alignAcc1" presStyleIdx="3" presStyleCnt="5">
        <dgm:presLayoutVars>
          <dgm:bulletEnabled val="1"/>
        </dgm:presLayoutVars>
      </dgm:prSet>
      <dgm:spPr/>
    </dgm:pt>
    <dgm:pt modelId="{B5F446FA-9DD5-44F0-8D5A-B3A2C47B9E93}" type="pres">
      <dgm:prSet presAssocID="{7A200848-334D-4A1E-86C6-56EF93CCDF0E}" presName="sp" presStyleCnt="0"/>
      <dgm:spPr/>
    </dgm:pt>
    <dgm:pt modelId="{2F6886F8-2365-44EC-812B-7F65E50391DA}" type="pres">
      <dgm:prSet presAssocID="{2E3BE5D5-FF67-43B0-9E66-08CB8BB8A7C3}" presName="composite" presStyleCnt="0"/>
      <dgm:spPr/>
    </dgm:pt>
    <dgm:pt modelId="{9ED8A8E8-6298-491B-8FFE-8240875A6BA2}" type="pres">
      <dgm:prSet presAssocID="{2E3BE5D5-FF67-43B0-9E66-08CB8BB8A7C3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4FB24F3D-F6A6-4EB0-821D-3453D4CF43E6}" type="pres">
      <dgm:prSet presAssocID="{2E3BE5D5-FF67-43B0-9E66-08CB8BB8A7C3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71E4940A-BDDC-4715-BB81-AE9CF9D0506D}" type="presOf" srcId="{193E373B-310B-43DC-8BB9-CDD94F7C2624}" destId="{5130C173-FF7F-4D63-B5CB-83B160B0C014}" srcOrd="0" destOrd="0" presId="urn:microsoft.com/office/officeart/2005/8/layout/chevron2"/>
    <dgm:cxn modelId="{E366A51E-134E-4531-8BF0-CDADB58FFF2A}" srcId="{2E3BE5D5-FF67-43B0-9E66-08CB8BB8A7C3}" destId="{369EFBFA-B90E-40FC-AE17-C25EE9463BBE}" srcOrd="0" destOrd="0" parTransId="{69F412AC-819D-46BD-8AC4-22CA5FC31754}" sibTransId="{F8D6F889-AB1F-41B0-B66D-ABFA8E338A5A}"/>
    <dgm:cxn modelId="{38496A20-AE18-4A00-B2EF-F17A522E5AF4}" type="presOf" srcId="{2E3BE5D5-FF67-43B0-9E66-08CB8BB8A7C3}" destId="{9ED8A8E8-6298-491B-8FFE-8240875A6BA2}" srcOrd="0" destOrd="0" presId="urn:microsoft.com/office/officeart/2005/8/layout/chevron2"/>
    <dgm:cxn modelId="{08A3CF33-7D94-4819-8559-0A3859893860}" srcId="{00C89288-F6E5-4B0A-814D-6998819D8839}" destId="{CF0EFD34-A80C-4B28-B78D-7CBD96044529}" srcOrd="1" destOrd="0" parTransId="{E131A513-EB48-4C3B-9B17-597CA051CDF8}" sibTransId="{4D610D05-54DE-4AFC-871C-083ECC90EB9B}"/>
    <dgm:cxn modelId="{C8E07634-3463-4B9A-8119-2D09DB865388}" type="presOf" srcId="{4F5C9C52-FE11-400B-B490-AEAD83C28E8F}" destId="{0BBB229A-9D1C-4FD0-A478-51ED9A093204}" srcOrd="0" destOrd="0" presId="urn:microsoft.com/office/officeart/2005/8/layout/chevron2"/>
    <dgm:cxn modelId="{BFFC3735-1F0F-41E9-97B9-2ED4BE4E9D50}" type="presOf" srcId="{FDB00D37-DDF5-4544-A65A-F32EBF766265}" destId="{FA82D42D-D948-4017-8CBD-8741F6E945A7}" srcOrd="0" destOrd="0" presId="urn:microsoft.com/office/officeart/2005/8/layout/chevron2"/>
    <dgm:cxn modelId="{05545048-026D-4273-9464-0BD1FBE23EE1}" srcId="{193E373B-310B-43DC-8BB9-CDD94F7C2624}" destId="{28832A4B-97FA-430E-804D-4585356CF886}" srcOrd="2" destOrd="0" parTransId="{4415F296-B6ED-428B-9618-C419A38218ED}" sibTransId="{A13B6D25-B2B4-45EC-8C5A-48A1D5D32D58}"/>
    <dgm:cxn modelId="{821D586B-BF5E-4AC5-9449-E105713C32AC}" type="presOf" srcId="{E1F314C9-B719-4B51-BB3F-E3EE11197378}" destId="{0BBB229A-9D1C-4FD0-A478-51ED9A093204}" srcOrd="0" destOrd="1" presId="urn:microsoft.com/office/officeart/2005/8/layout/chevron2"/>
    <dgm:cxn modelId="{244B6A53-CEFB-4FE2-9CEA-A51AF9B1FE37}" srcId="{E8A88C10-825F-428A-9A76-6ABFD031A88E}" destId="{FDB00D37-DDF5-4544-A65A-F32EBF766265}" srcOrd="0" destOrd="0" parTransId="{E21AB4C5-A74A-4FD7-A9CB-DF5F934FCA66}" sibTransId="{CBAD6418-6FFF-41C1-AB9E-5398D368A27C}"/>
    <dgm:cxn modelId="{0E19807B-BF5B-4EE6-9D7D-50DAC44616C8}" type="presOf" srcId="{78A97823-7F70-40C4-913E-BC4A22BAF01E}" destId="{FA82D42D-D948-4017-8CBD-8741F6E945A7}" srcOrd="0" destOrd="2" presId="urn:microsoft.com/office/officeart/2005/8/layout/chevron2"/>
    <dgm:cxn modelId="{CA25938A-0DAE-487D-AF9E-B2E36E2DADFF}" type="presOf" srcId="{E5361682-4282-4D60-A3D1-798EC9174FD5}" destId="{4FB24F3D-F6A6-4EB0-821D-3453D4CF43E6}" srcOrd="0" destOrd="1" presId="urn:microsoft.com/office/officeart/2005/8/layout/chevron2"/>
    <dgm:cxn modelId="{8B5EED93-F947-45EB-B1BB-FD1DC3E6D95A}" type="presOf" srcId="{28832A4B-97FA-430E-804D-4585356CF886}" destId="{0BBB229A-9D1C-4FD0-A478-51ED9A093204}" srcOrd="0" destOrd="2" presId="urn:microsoft.com/office/officeart/2005/8/layout/chevron2"/>
    <dgm:cxn modelId="{8746AA97-6E99-44B6-881E-9AD6530D49B9}" srcId="{00C89288-F6E5-4B0A-814D-6998819D8839}" destId="{E8A88C10-825F-428A-9A76-6ABFD031A88E}" srcOrd="0" destOrd="0" parTransId="{04105928-FBB1-4D7B-9933-DDECA790F5B5}" sibTransId="{EA264073-6BD6-495F-A199-394EE7884266}"/>
    <dgm:cxn modelId="{5213D1A0-8519-49CB-8FD3-E15FF9090EB6}" type="presOf" srcId="{00C89288-F6E5-4B0A-814D-6998819D8839}" destId="{E2B2F543-251E-46F1-9AC9-AC185DF91B18}" srcOrd="0" destOrd="0" presId="urn:microsoft.com/office/officeart/2005/8/layout/chevron2"/>
    <dgm:cxn modelId="{94DDFFA3-6356-4605-B385-6D181765FEC3}" srcId="{00C89288-F6E5-4B0A-814D-6998819D8839}" destId="{2E3BE5D5-FF67-43B0-9E66-08CB8BB8A7C3}" srcOrd="4" destOrd="0" parTransId="{C738A172-2CA7-466B-9C70-B4F515337523}" sibTransId="{BACB22ED-F905-4698-BD7A-201B5882478D}"/>
    <dgm:cxn modelId="{DE98DEAE-759E-492A-90C8-F9BF65159E90}" type="presOf" srcId="{CF0EFD34-A80C-4B28-B78D-7CBD96044529}" destId="{0D779403-E225-4320-A830-D20BF9A9A2C2}" srcOrd="0" destOrd="0" presId="urn:microsoft.com/office/officeart/2005/8/layout/chevron2"/>
    <dgm:cxn modelId="{238469AF-B974-4998-9A58-CDFC9A17537A}" srcId="{00C89288-F6E5-4B0A-814D-6998819D8839}" destId="{193E373B-310B-43DC-8BB9-CDD94F7C2624}" srcOrd="2" destOrd="0" parTransId="{5672E79A-99A7-4786-82D6-E9BA3ADE5E1C}" sibTransId="{3E797266-AA64-4F50-9DEA-CD1549176E94}"/>
    <dgm:cxn modelId="{14D0C5B4-149C-4737-9076-22699CE32F02}" srcId="{E8A88C10-825F-428A-9A76-6ABFD031A88E}" destId="{99B983BC-75E6-462C-8476-C7E7CB173055}" srcOrd="1" destOrd="0" parTransId="{585959DA-F355-4EAC-8669-673CB6E781D6}" sibTransId="{46155750-5FE4-40C8-AB19-8A79F9E43F98}"/>
    <dgm:cxn modelId="{FC24D0B9-E0D6-4020-8221-D9F165796CD4}" type="presOf" srcId="{01544003-55CE-4436-BF10-32FA9010E94A}" destId="{FA82D42D-D948-4017-8CBD-8741F6E945A7}" srcOrd="0" destOrd="3" presId="urn:microsoft.com/office/officeart/2005/8/layout/chevron2"/>
    <dgm:cxn modelId="{3277ABCC-298E-4006-89DF-AA323366DD39}" srcId="{E5623D0E-14FB-42F5-AB56-56EB103B2A96}" destId="{55B07801-B6CA-4A40-986E-968AC68D35A2}" srcOrd="1" destOrd="0" parTransId="{BA71E201-5085-4AFC-B844-B5FB8A71D264}" sibTransId="{54171EAE-89F9-443C-839E-AD7775403ED2}"/>
    <dgm:cxn modelId="{DDF31CD0-05AB-49E5-8BF6-0DEE6651AF45}" type="presOf" srcId="{0FA984F4-D105-4091-918A-6C5E828CD333}" destId="{20CBDE3F-6578-49DB-9E21-4984C4787AAB}" srcOrd="0" destOrd="0" presId="urn:microsoft.com/office/officeart/2005/8/layout/chevron2"/>
    <dgm:cxn modelId="{BB2525D1-3094-42BC-BF74-0213375AC7D6}" srcId="{E8A88C10-825F-428A-9A76-6ABFD031A88E}" destId="{01544003-55CE-4436-BF10-32FA9010E94A}" srcOrd="3" destOrd="0" parTransId="{36B4CA1D-E0FC-4056-9F6D-69DF04395BBE}" sibTransId="{F42031A9-7C55-4F24-AFC6-613B3E5D2F5F}"/>
    <dgm:cxn modelId="{96F177D4-4E12-459A-B4FB-2D66343495A4}" type="presOf" srcId="{369EFBFA-B90E-40FC-AE17-C25EE9463BBE}" destId="{4FB24F3D-F6A6-4EB0-821D-3453D4CF43E6}" srcOrd="0" destOrd="0" presId="urn:microsoft.com/office/officeart/2005/8/layout/chevron2"/>
    <dgm:cxn modelId="{E14ECBD9-33EA-41BC-9E36-ED0B6B73484A}" type="presOf" srcId="{77536130-F85D-4ED7-BF9F-996299F0A540}" destId="{53AEDBE1-9D0A-4A67-A50E-8FE63B99F280}" srcOrd="0" destOrd="0" presId="urn:microsoft.com/office/officeart/2005/8/layout/chevron2"/>
    <dgm:cxn modelId="{24D23DDA-134C-4A77-8B6F-0FABEF49C7F7}" srcId="{E8A88C10-825F-428A-9A76-6ABFD031A88E}" destId="{78A97823-7F70-40C4-913E-BC4A22BAF01E}" srcOrd="2" destOrd="0" parTransId="{C80FB541-D12B-4904-BE4A-8BBC9FDF5058}" sibTransId="{463F9B94-5AEE-4B24-AD21-2739D4380502}"/>
    <dgm:cxn modelId="{A4A025DD-BE42-4CE3-BF00-8EB013CD5822}" srcId="{CF0EFD34-A80C-4B28-B78D-7CBD96044529}" destId="{0FA984F4-D105-4091-918A-6C5E828CD333}" srcOrd="0" destOrd="0" parTransId="{84F16B63-05C2-4387-9FFB-352136684107}" sibTransId="{84572A06-B652-4907-811B-DFF89CCEB8DD}"/>
    <dgm:cxn modelId="{C16E6CDF-8802-4797-988D-1E2C18BD49C5}" srcId="{193E373B-310B-43DC-8BB9-CDD94F7C2624}" destId="{4F5C9C52-FE11-400B-B490-AEAD83C28E8F}" srcOrd="0" destOrd="0" parTransId="{F660A70B-E41F-46FE-B1F2-B96DA032A0E2}" sibTransId="{A0FF11F8-655E-4419-B850-D05DD71159AA}"/>
    <dgm:cxn modelId="{B05132E0-0830-4B97-8A1F-DA2D88F28289}" srcId="{193E373B-310B-43DC-8BB9-CDD94F7C2624}" destId="{E1F314C9-B719-4B51-BB3F-E3EE11197378}" srcOrd="1" destOrd="0" parTransId="{E52CD21F-C13C-4D04-A8E0-C176C4ADD436}" sibTransId="{4BAB5EA7-FE6C-48E0-AF2B-D2EE8F3474E5}"/>
    <dgm:cxn modelId="{02B36FEB-FED7-467F-8A63-96DBD5A1C2CA}" type="presOf" srcId="{55B07801-B6CA-4A40-986E-968AC68D35A2}" destId="{53AEDBE1-9D0A-4A67-A50E-8FE63B99F280}" srcOrd="0" destOrd="1" presId="urn:microsoft.com/office/officeart/2005/8/layout/chevron2"/>
    <dgm:cxn modelId="{8866A4EE-5CA9-4A1D-8E17-7D2F3BC62676}" type="presOf" srcId="{E8A88C10-825F-428A-9A76-6ABFD031A88E}" destId="{66B5E8D0-C3C5-4776-813F-104A6EDDE371}" srcOrd="0" destOrd="0" presId="urn:microsoft.com/office/officeart/2005/8/layout/chevron2"/>
    <dgm:cxn modelId="{7FB172F2-27CE-4547-804D-B61ECA24ECCD}" type="presOf" srcId="{99B983BC-75E6-462C-8476-C7E7CB173055}" destId="{FA82D42D-D948-4017-8CBD-8741F6E945A7}" srcOrd="0" destOrd="1" presId="urn:microsoft.com/office/officeart/2005/8/layout/chevron2"/>
    <dgm:cxn modelId="{62530CF5-52D5-4872-9C00-30A3FE088EBB}" srcId="{2E3BE5D5-FF67-43B0-9E66-08CB8BB8A7C3}" destId="{E5361682-4282-4D60-A3D1-798EC9174FD5}" srcOrd="1" destOrd="0" parTransId="{755BDE6C-50F4-4294-90B4-650C7B4F8F80}" sibTransId="{117A3B1A-E050-47C8-A63C-F2A0369F6AD5}"/>
    <dgm:cxn modelId="{440E74F8-31CF-4F58-B27C-98B67A2284D2}" srcId="{E5623D0E-14FB-42F5-AB56-56EB103B2A96}" destId="{77536130-F85D-4ED7-BF9F-996299F0A540}" srcOrd="0" destOrd="0" parTransId="{299F3CDE-5362-452E-87AD-AE09844EF592}" sibTransId="{55E86C48-E3CA-4F07-9348-420A305B7A79}"/>
    <dgm:cxn modelId="{FCE9BCF9-2CB8-4A4A-BFA9-09F52B7B9B74}" srcId="{00C89288-F6E5-4B0A-814D-6998819D8839}" destId="{E5623D0E-14FB-42F5-AB56-56EB103B2A96}" srcOrd="3" destOrd="0" parTransId="{F7718595-7770-4E0B-B09F-4E73EB8201C8}" sibTransId="{7A200848-334D-4A1E-86C6-56EF93CCDF0E}"/>
    <dgm:cxn modelId="{7CC6F0FC-1E2D-44E7-A8EC-08548F5EE3BB}" type="presOf" srcId="{E5623D0E-14FB-42F5-AB56-56EB103B2A96}" destId="{E83B0FFA-7BD3-449B-82B5-720EB2A6F19D}" srcOrd="0" destOrd="0" presId="urn:microsoft.com/office/officeart/2005/8/layout/chevron2"/>
    <dgm:cxn modelId="{42DCFE95-7FCD-46F3-A2B5-B18F71D649D0}" type="presParOf" srcId="{E2B2F543-251E-46F1-9AC9-AC185DF91B18}" destId="{DBA74970-25BA-4607-9CD8-588645E6A5D6}" srcOrd="0" destOrd="0" presId="urn:microsoft.com/office/officeart/2005/8/layout/chevron2"/>
    <dgm:cxn modelId="{EE0A8975-90BC-4654-9794-2379E42DD804}" type="presParOf" srcId="{DBA74970-25BA-4607-9CD8-588645E6A5D6}" destId="{66B5E8D0-C3C5-4776-813F-104A6EDDE371}" srcOrd="0" destOrd="0" presId="urn:microsoft.com/office/officeart/2005/8/layout/chevron2"/>
    <dgm:cxn modelId="{429B876C-2D93-4E60-96E1-91F332D99057}" type="presParOf" srcId="{DBA74970-25BA-4607-9CD8-588645E6A5D6}" destId="{FA82D42D-D948-4017-8CBD-8741F6E945A7}" srcOrd="1" destOrd="0" presId="urn:microsoft.com/office/officeart/2005/8/layout/chevron2"/>
    <dgm:cxn modelId="{B7E4A269-ED58-456E-9F3E-CA61DA7C9A6D}" type="presParOf" srcId="{E2B2F543-251E-46F1-9AC9-AC185DF91B18}" destId="{DE6683FD-EC97-45E6-BBB3-71011746B4A5}" srcOrd="1" destOrd="0" presId="urn:microsoft.com/office/officeart/2005/8/layout/chevron2"/>
    <dgm:cxn modelId="{6B749E02-5D62-4953-A5BB-1C1AB35FBDFD}" type="presParOf" srcId="{E2B2F543-251E-46F1-9AC9-AC185DF91B18}" destId="{9D578CAB-60DC-405E-839B-60C8691616A2}" srcOrd="2" destOrd="0" presId="urn:microsoft.com/office/officeart/2005/8/layout/chevron2"/>
    <dgm:cxn modelId="{E009288E-B955-4479-9264-05C7770088FD}" type="presParOf" srcId="{9D578CAB-60DC-405E-839B-60C8691616A2}" destId="{0D779403-E225-4320-A830-D20BF9A9A2C2}" srcOrd="0" destOrd="0" presId="urn:microsoft.com/office/officeart/2005/8/layout/chevron2"/>
    <dgm:cxn modelId="{8C4E18F9-F530-4AAF-BFD3-1664CE262434}" type="presParOf" srcId="{9D578CAB-60DC-405E-839B-60C8691616A2}" destId="{20CBDE3F-6578-49DB-9E21-4984C4787AAB}" srcOrd="1" destOrd="0" presId="urn:microsoft.com/office/officeart/2005/8/layout/chevron2"/>
    <dgm:cxn modelId="{F8F8FCC3-9987-4AE0-8251-FCC338FD71DE}" type="presParOf" srcId="{E2B2F543-251E-46F1-9AC9-AC185DF91B18}" destId="{68B941C5-F63E-4F9D-BAFA-1B04105931BF}" srcOrd="3" destOrd="0" presId="urn:microsoft.com/office/officeart/2005/8/layout/chevron2"/>
    <dgm:cxn modelId="{858106EC-F326-40D4-B579-259B44FE84A5}" type="presParOf" srcId="{E2B2F543-251E-46F1-9AC9-AC185DF91B18}" destId="{88A0C810-D29B-468E-8562-ABB10B94C021}" srcOrd="4" destOrd="0" presId="urn:microsoft.com/office/officeart/2005/8/layout/chevron2"/>
    <dgm:cxn modelId="{9C3F63E0-49FE-4EB4-BE43-683E43482662}" type="presParOf" srcId="{88A0C810-D29B-468E-8562-ABB10B94C021}" destId="{5130C173-FF7F-4D63-B5CB-83B160B0C014}" srcOrd="0" destOrd="0" presId="urn:microsoft.com/office/officeart/2005/8/layout/chevron2"/>
    <dgm:cxn modelId="{DEB93BDF-F8BA-436E-A8FD-737DD4F08CAD}" type="presParOf" srcId="{88A0C810-D29B-468E-8562-ABB10B94C021}" destId="{0BBB229A-9D1C-4FD0-A478-51ED9A093204}" srcOrd="1" destOrd="0" presId="urn:microsoft.com/office/officeart/2005/8/layout/chevron2"/>
    <dgm:cxn modelId="{64B7BCE8-C970-4F0C-A461-916A2ABDA35D}" type="presParOf" srcId="{E2B2F543-251E-46F1-9AC9-AC185DF91B18}" destId="{C51144D4-E537-43F1-A238-4C90189729A2}" srcOrd="5" destOrd="0" presId="urn:microsoft.com/office/officeart/2005/8/layout/chevron2"/>
    <dgm:cxn modelId="{7F654B10-4142-4084-8697-B070392B2B94}" type="presParOf" srcId="{E2B2F543-251E-46F1-9AC9-AC185DF91B18}" destId="{D243983C-796E-4945-BC09-EFFB7447C5C8}" srcOrd="6" destOrd="0" presId="urn:microsoft.com/office/officeart/2005/8/layout/chevron2"/>
    <dgm:cxn modelId="{7B75A703-0877-4911-A664-98D0390BD4D3}" type="presParOf" srcId="{D243983C-796E-4945-BC09-EFFB7447C5C8}" destId="{E83B0FFA-7BD3-449B-82B5-720EB2A6F19D}" srcOrd="0" destOrd="0" presId="urn:microsoft.com/office/officeart/2005/8/layout/chevron2"/>
    <dgm:cxn modelId="{39B97116-EA38-48C0-B8EA-8B2248B38807}" type="presParOf" srcId="{D243983C-796E-4945-BC09-EFFB7447C5C8}" destId="{53AEDBE1-9D0A-4A67-A50E-8FE63B99F280}" srcOrd="1" destOrd="0" presId="urn:microsoft.com/office/officeart/2005/8/layout/chevron2"/>
    <dgm:cxn modelId="{4F2E5543-8C87-4FDB-B8D7-EDF3124FFE03}" type="presParOf" srcId="{E2B2F543-251E-46F1-9AC9-AC185DF91B18}" destId="{B5F446FA-9DD5-44F0-8D5A-B3A2C47B9E93}" srcOrd="7" destOrd="0" presId="urn:microsoft.com/office/officeart/2005/8/layout/chevron2"/>
    <dgm:cxn modelId="{95615C42-7F1C-4ACC-BF1A-7D31648629EA}" type="presParOf" srcId="{E2B2F543-251E-46F1-9AC9-AC185DF91B18}" destId="{2F6886F8-2365-44EC-812B-7F65E50391DA}" srcOrd="8" destOrd="0" presId="urn:microsoft.com/office/officeart/2005/8/layout/chevron2"/>
    <dgm:cxn modelId="{D8CEEE11-455D-4ED2-B1C6-5A5A7FB25854}" type="presParOf" srcId="{2F6886F8-2365-44EC-812B-7F65E50391DA}" destId="{9ED8A8E8-6298-491B-8FFE-8240875A6BA2}" srcOrd="0" destOrd="0" presId="urn:microsoft.com/office/officeart/2005/8/layout/chevron2"/>
    <dgm:cxn modelId="{01E9C82C-751E-4649-B04D-D99436ACFA76}" type="presParOf" srcId="{2F6886F8-2365-44EC-812B-7F65E50391DA}" destId="{4FB24F3D-F6A6-4EB0-821D-3453D4CF43E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5E8D0-C3C5-4776-813F-104A6EDDE371}">
      <dsp:nvSpPr>
        <dsp:cNvPr id="0" name=""/>
        <dsp:cNvSpPr/>
      </dsp:nvSpPr>
      <dsp:spPr>
        <a:xfrm rot="5400000">
          <a:off x="-123599" y="124812"/>
          <a:ext cx="823999" cy="576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Preprocess</a:t>
          </a:r>
        </a:p>
      </dsp:txBody>
      <dsp:txXfrm rot="-5400000">
        <a:off x="2" y="289612"/>
        <a:ext cx="576799" cy="247200"/>
      </dsp:txXfrm>
    </dsp:sp>
    <dsp:sp modelId="{FA82D42D-D948-4017-8CBD-8741F6E945A7}">
      <dsp:nvSpPr>
        <dsp:cNvPr id="0" name=""/>
        <dsp:cNvSpPr/>
      </dsp:nvSpPr>
      <dsp:spPr>
        <a:xfrm rot="5400000">
          <a:off x="2505226" y="-1927214"/>
          <a:ext cx="535599" cy="43924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445" rIns="4445" bIns="444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Txt_1 :  LDA			Pic_1 : SIFT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Txt_2 :	 NMF			Pic_2 : ORB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Txt_3 : </a:t>
          </a:r>
          <a:r>
            <a:rPr lang="en-US" sz="700" kern="1200" dirty="0" err="1"/>
            <a:t>Emb</a:t>
          </a:r>
          <a:r>
            <a:rPr lang="en-US" sz="700" kern="1200" dirty="0"/>
            <a:t>.?			Pic_3 : SURF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… 				Pic_4 : CNN TL</a:t>
          </a:r>
        </a:p>
      </dsp:txBody>
      <dsp:txXfrm rot="-5400000">
        <a:off x="576799" y="27359"/>
        <a:ext cx="4366308" cy="483307"/>
      </dsp:txXfrm>
    </dsp:sp>
    <dsp:sp modelId="{0D779403-E225-4320-A830-D20BF9A9A2C2}">
      <dsp:nvSpPr>
        <dsp:cNvPr id="0" name=""/>
        <dsp:cNvSpPr/>
      </dsp:nvSpPr>
      <dsp:spPr>
        <a:xfrm rot="5400000">
          <a:off x="-123599" y="827447"/>
          <a:ext cx="823999" cy="576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Combine</a:t>
          </a:r>
        </a:p>
      </dsp:txBody>
      <dsp:txXfrm rot="-5400000">
        <a:off x="2" y="992247"/>
        <a:ext cx="576799" cy="247200"/>
      </dsp:txXfrm>
    </dsp:sp>
    <dsp:sp modelId="{20CBDE3F-6578-49DB-9E21-4984C4787AAB}">
      <dsp:nvSpPr>
        <dsp:cNvPr id="0" name=""/>
        <dsp:cNvSpPr/>
      </dsp:nvSpPr>
      <dsp:spPr>
        <a:xfrm rot="5400000">
          <a:off x="2505226" y="-1224580"/>
          <a:ext cx="535599" cy="43924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445" rIns="4445" bIns="444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Which selection level? (text only, picture only, features, …)</a:t>
          </a:r>
        </a:p>
      </dsp:txBody>
      <dsp:txXfrm rot="-5400000">
        <a:off x="576799" y="729993"/>
        <a:ext cx="4366308" cy="483307"/>
      </dsp:txXfrm>
    </dsp:sp>
    <dsp:sp modelId="{5130C173-FF7F-4D63-B5CB-83B160B0C014}">
      <dsp:nvSpPr>
        <dsp:cNvPr id="0" name=""/>
        <dsp:cNvSpPr/>
      </dsp:nvSpPr>
      <dsp:spPr>
        <a:xfrm rot="5400000">
          <a:off x="-123599" y="1530081"/>
          <a:ext cx="823999" cy="576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Reduce</a:t>
          </a:r>
        </a:p>
      </dsp:txBody>
      <dsp:txXfrm rot="-5400000">
        <a:off x="2" y="1694881"/>
        <a:ext cx="576799" cy="247200"/>
      </dsp:txXfrm>
    </dsp:sp>
    <dsp:sp modelId="{0BBB229A-9D1C-4FD0-A478-51ED9A093204}">
      <dsp:nvSpPr>
        <dsp:cNvPr id="0" name=""/>
        <dsp:cNvSpPr/>
      </dsp:nvSpPr>
      <dsp:spPr>
        <a:xfrm rot="5400000">
          <a:off x="2505226" y="-552838"/>
          <a:ext cx="535599" cy="43924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445" rIns="4445" bIns="444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After combination or in // ? (i.e. reduce text features, reduce picture features)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 err="1"/>
            <a:t>Red_a</a:t>
          </a:r>
          <a:r>
            <a:rPr lang="en-US" sz="700" kern="1200" dirty="0"/>
            <a:t> : PCA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 err="1"/>
            <a:t>Red_b</a:t>
          </a:r>
          <a:r>
            <a:rPr lang="en-US" sz="700" kern="1200" dirty="0"/>
            <a:t> : ? (t-</a:t>
          </a:r>
          <a:r>
            <a:rPr lang="en-US" sz="700" kern="1200" dirty="0" err="1"/>
            <a:t>sne</a:t>
          </a:r>
          <a:r>
            <a:rPr lang="en-US" sz="700" kern="1200" dirty="0"/>
            <a:t> for results </a:t>
          </a:r>
          <a:r>
            <a:rPr lang="en-US" sz="700" kern="1200" dirty="0" err="1"/>
            <a:t>visu</a:t>
          </a:r>
          <a:r>
            <a:rPr lang="en-US" sz="700" kern="1200" dirty="0"/>
            <a:t>)</a:t>
          </a:r>
        </a:p>
      </dsp:txBody>
      <dsp:txXfrm rot="-5400000">
        <a:off x="576799" y="1401735"/>
        <a:ext cx="4366308" cy="483307"/>
      </dsp:txXfrm>
    </dsp:sp>
    <dsp:sp modelId="{E83B0FFA-7BD3-449B-82B5-720EB2A6F19D}">
      <dsp:nvSpPr>
        <dsp:cNvPr id="0" name=""/>
        <dsp:cNvSpPr/>
      </dsp:nvSpPr>
      <dsp:spPr>
        <a:xfrm rot="5400000">
          <a:off x="-123599" y="2232716"/>
          <a:ext cx="823999" cy="576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Cluster</a:t>
          </a:r>
        </a:p>
      </dsp:txBody>
      <dsp:txXfrm rot="-5400000">
        <a:off x="2" y="2397516"/>
        <a:ext cx="576799" cy="247200"/>
      </dsp:txXfrm>
    </dsp:sp>
    <dsp:sp modelId="{53AEDBE1-9D0A-4A67-A50E-8FE63B99F280}">
      <dsp:nvSpPr>
        <dsp:cNvPr id="0" name=""/>
        <dsp:cNvSpPr/>
      </dsp:nvSpPr>
      <dsp:spPr>
        <a:xfrm rot="5400000">
          <a:off x="2505226" y="180688"/>
          <a:ext cx="535599" cy="43924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445" rIns="4445" bIns="444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 err="1"/>
            <a:t>Clust_a</a:t>
          </a:r>
          <a:r>
            <a:rPr lang="en-US" sz="700" kern="1200" dirty="0"/>
            <a:t> : </a:t>
          </a:r>
          <a:r>
            <a:rPr lang="en-US" sz="700" kern="1200" dirty="0" err="1"/>
            <a:t>Kmeans</a:t>
          </a:r>
          <a:r>
            <a:rPr lang="en-US" sz="700" kern="1200" dirty="0"/>
            <a:t>?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 err="1"/>
            <a:t>Clust_b</a:t>
          </a:r>
          <a:r>
            <a:rPr lang="en-US" sz="700" kern="1200" dirty="0"/>
            <a:t> : other?</a:t>
          </a:r>
        </a:p>
      </dsp:txBody>
      <dsp:txXfrm rot="-5400000">
        <a:off x="576799" y="2135261"/>
        <a:ext cx="4366308" cy="483307"/>
      </dsp:txXfrm>
    </dsp:sp>
    <dsp:sp modelId="{9ED8A8E8-6298-491B-8FFE-8240875A6BA2}">
      <dsp:nvSpPr>
        <dsp:cNvPr id="0" name=""/>
        <dsp:cNvSpPr/>
      </dsp:nvSpPr>
      <dsp:spPr>
        <a:xfrm rot="5400000">
          <a:off x="-123599" y="2935350"/>
          <a:ext cx="823999" cy="5767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Evaluate</a:t>
          </a:r>
        </a:p>
      </dsp:txBody>
      <dsp:txXfrm rot="-5400000">
        <a:off x="2" y="3100150"/>
        <a:ext cx="576799" cy="247200"/>
      </dsp:txXfrm>
    </dsp:sp>
    <dsp:sp modelId="{4FB24F3D-F6A6-4EB0-821D-3453D4CF43E6}">
      <dsp:nvSpPr>
        <dsp:cNvPr id="0" name=""/>
        <dsp:cNvSpPr/>
      </dsp:nvSpPr>
      <dsp:spPr>
        <a:xfrm rot="5400000">
          <a:off x="2505226" y="883323"/>
          <a:ext cx="535599" cy="43924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445" rIns="4445" bIns="444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 err="1"/>
            <a:t>Visu_a</a:t>
          </a:r>
          <a:r>
            <a:rPr lang="en-US" sz="700" kern="1200" dirty="0"/>
            <a:t> : </a:t>
          </a:r>
          <a:r>
            <a:rPr lang="en-US" sz="700" kern="1200" dirty="0" err="1"/>
            <a:t>Tsne</a:t>
          </a:r>
          <a:r>
            <a:rPr lang="en-US" sz="700" kern="1200" dirty="0"/>
            <a:t>			</a:t>
          </a:r>
          <a:r>
            <a:rPr lang="en-US" sz="700" kern="1200" dirty="0" err="1"/>
            <a:t>Score_a</a:t>
          </a:r>
          <a:r>
            <a:rPr lang="en-US" sz="700" kern="1200" dirty="0"/>
            <a:t> : ARI			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 err="1"/>
            <a:t>Visu_b</a:t>
          </a:r>
          <a:r>
            <a:rPr lang="en-US" sz="700" kern="1200" dirty="0"/>
            <a:t> : Other?		</a:t>
          </a:r>
          <a:r>
            <a:rPr lang="en-US" sz="700" kern="1200" dirty="0" err="1"/>
            <a:t>Score_b</a:t>
          </a:r>
          <a:r>
            <a:rPr lang="en-US" sz="700" kern="1200" dirty="0"/>
            <a:t> : Confusion matrix</a:t>
          </a:r>
        </a:p>
      </dsp:txBody>
      <dsp:txXfrm rot="-5400000">
        <a:off x="576799" y="2837896"/>
        <a:ext cx="4366308" cy="483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AFAD89-CC3D-4D2B-AE2C-1B7268C9F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639097"/>
            <a:ext cx="6446205" cy="37811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B525AB-514B-4044-8967-9B6712BCC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446205" cy="78565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BAE0F9-5A7B-4ECC-AAFA-D0BC1B332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51" r="20766" b="-1"/>
          <a:stretch/>
        </p:blipFill>
        <p:spPr>
          <a:xfrm>
            <a:off x="7541342" y="10"/>
            <a:ext cx="46506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5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187520-3687-46D7-AA13-046D03611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35274DF4-5A28-4F02-B6BB-0327E70124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493666"/>
              </p:ext>
            </p:extLst>
          </p:nvPr>
        </p:nvGraphicFramePr>
        <p:xfrm>
          <a:off x="819150" y="2222500"/>
          <a:ext cx="4969254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D45A5EC-AA06-4250-A023-4FBEB2CCC9DA}"/>
              </a:ext>
            </a:extLst>
          </p:cNvPr>
          <p:cNvSpPr txBox="1"/>
          <p:nvPr/>
        </p:nvSpPr>
        <p:spPr>
          <a:xfrm>
            <a:off x="3880509" y="2409429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features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51AEC31-3E8B-41ED-842D-F5C4FA0D2B90}"/>
              </a:ext>
            </a:extLst>
          </p:cNvPr>
          <p:cNvSpPr txBox="1"/>
          <p:nvPr/>
        </p:nvSpPr>
        <p:spPr>
          <a:xfrm>
            <a:off x="3744255" y="3765114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Optimize results?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300B979-1664-4E0C-ADA9-4E6A71CE1DA6}"/>
              </a:ext>
            </a:extLst>
          </p:cNvPr>
          <p:cNvSpPr txBox="1"/>
          <p:nvPr/>
        </p:nvSpPr>
        <p:spPr>
          <a:xfrm>
            <a:off x="3923789" y="3123362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Combine techs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31D7BA3-BF2B-437A-A17F-49DBC1FEB921}"/>
              </a:ext>
            </a:extLst>
          </p:cNvPr>
          <p:cNvSpPr txBox="1"/>
          <p:nvPr/>
        </p:nvSpPr>
        <p:spPr>
          <a:xfrm>
            <a:off x="3765895" y="425709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Optimize results?</a:t>
            </a:r>
          </a:p>
        </p:txBody>
      </p:sp>
      <p:sp>
        <p:nvSpPr>
          <p:cNvPr id="12" name="Flèche : double flèche verticale 11">
            <a:extLst>
              <a:ext uri="{FF2B5EF4-FFF2-40B4-BE49-F238E27FC236}">
                <a16:creationId xmlns:a16="http://schemas.microsoft.com/office/drawing/2014/main" id="{E193B44B-997B-4A8C-A46F-826FF7458DE5}"/>
              </a:ext>
            </a:extLst>
          </p:cNvPr>
          <p:cNvSpPr/>
          <p:nvPr/>
        </p:nvSpPr>
        <p:spPr>
          <a:xfrm>
            <a:off x="4721872" y="4039333"/>
            <a:ext cx="268448" cy="40243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0FFCCC-649C-477D-B304-8EA86CFCDCC3}"/>
              </a:ext>
            </a:extLst>
          </p:cNvPr>
          <p:cNvSpPr txBox="1"/>
          <p:nvPr/>
        </p:nvSpPr>
        <p:spPr>
          <a:xfrm>
            <a:off x="3787535" y="5206168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Assess feasibility</a:t>
            </a:r>
          </a:p>
        </p:txBody>
      </p:sp>
    </p:spTree>
    <p:extLst>
      <p:ext uri="{BB962C8B-B14F-4D97-AF65-F5344CB8AC3E}">
        <p14:creationId xmlns:p14="http://schemas.microsoft.com/office/powerpoint/2010/main" val="422830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69A61-DBD6-4E8A-A969-7538E42F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1055EE-B12D-471F-8DB3-054A60560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C7507034-6C17-43D2-9664-498D01E97818}"/>
              </a:ext>
            </a:extLst>
          </p:cNvPr>
          <p:cNvGrpSpPr/>
          <p:nvPr/>
        </p:nvGrpSpPr>
        <p:grpSpPr>
          <a:xfrm>
            <a:off x="1182334" y="2439952"/>
            <a:ext cx="576800" cy="823999"/>
            <a:chOff x="1" y="1212"/>
            <a:chExt cx="576800" cy="823999"/>
          </a:xfrm>
        </p:grpSpPr>
        <p:sp>
          <p:nvSpPr>
            <p:cNvPr id="5" name="Flèche : chevron 4">
              <a:extLst>
                <a:ext uri="{FF2B5EF4-FFF2-40B4-BE49-F238E27FC236}">
                  <a16:creationId xmlns:a16="http://schemas.microsoft.com/office/drawing/2014/main" id="{7A2F4A75-4A7C-47DB-9E50-F8F6E07ED2A3}"/>
                </a:ext>
              </a:extLst>
            </p:cNvPr>
            <p:cNvSpPr/>
            <p:nvPr/>
          </p:nvSpPr>
          <p:spPr>
            <a:xfrm rot="5400000">
              <a:off x="-123599" y="124812"/>
              <a:ext cx="823999" cy="576799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lèche : chevron 4">
              <a:extLst>
                <a:ext uri="{FF2B5EF4-FFF2-40B4-BE49-F238E27FC236}">
                  <a16:creationId xmlns:a16="http://schemas.microsoft.com/office/drawing/2014/main" id="{328CC1AD-A18A-4DE8-8CAF-6B2320852A88}"/>
                </a:ext>
              </a:extLst>
            </p:cNvPr>
            <p:cNvSpPr txBox="1"/>
            <p:nvPr/>
          </p:nvSpPr>
          <p:spPr>
            <a:xfrm>
              <a:off x="2" y="289612"/>
              <a:ext cx="576799" cy="247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50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Preprocess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548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162</Words>
  <Application>Microsoft Office PowerPoint</Application>
  <PresentationFormat>Grand écran</PresentationFormat>
  <Paragraphs>23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Concis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Etienne LARDEUR</dc:creator>
  <cp:lastModifiedBy>Etienne LARDEUR</cp:lastModifiedBy>
  <cp:revision>7</cp:revision>
  <dcterms:created xsi:type="dcterms:W3CDTF">2020-10-08T08:09:57Z</dcterms:created>
  <dcterms:modified xsi:type="dcterms:W3CDTF">2020-10-08T16:03:38Z</dcterms:modified>
</cp:coreProperties>
</file>