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1624614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651247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1660124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1642369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18904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089557"/>
            <a:ext cx="5194583" cy="661580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1633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820818-9426-477D-A729-287B78A92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5043" y="1449147"/>
            <a:ext cx="7306958" cy="2971051"/>
          </a:xfrm>
        </p:spPr>
        <p:txBody>
          <a:bodyPr/>
          <a:lstStyle/>
          <a:p>
            <a:r>
              <a:rPr lang="fr-FR" sz="4000" b="0" i="0" dirty="0">
                <a:effectLst/>
                <a:latin typeface="Montserrat"/>
              </a:rPr>
              <a:t>Société </a:t>
            </a:r>
            <a:r>
              <a:rPr lang="fr-FR" sz="4000" b="0" dirty="0">
                <a:latin typeface="Montserrat"/>
              </a:rPr>
              <a:t>F</a:t>
            </a:r>
            <a:r>
              <a:rPr lang="fr-FR" sz="4000" b="0" i="0" dirty="0">
                <a:effectLst/>
                <a:latin typeface="Montserrat"/>
              </a:rPr>
              <a:t>inancière</a:t>
            </a:r>
            <a:r>
              <a:rPr lang="fr-FR" sz="4000" b="1" i="0" dirty="0">
                <a:effectLst/>
                <a:latin typeface="Montserrat"/>
              </a:rPr>
              <a:t>, </a:t>
            </a:r>
            <a:r>
              <a:rPr lang="fr-FR" sz="4000" b="0" i="0" dirty="0">
                <a:effectLst/>
                <a:latin typeface="Montserrat"/>
              </a:rPr>
              <a:t> </a:t>
            </a:r>
            <a:br>
              <a:rPr lang="fr-FR" sz="4000" b="0" i="0" dirty="0">
                <a:effectLst/>
                <a:latin typeface="Montserrat"/>
              </a:rPr>
            </a:br>
            <a:r>
              <a:rPr lang="fr-FR" sz="4000" b="0" i="0" dirty="0">
                <a:effectLst/>
                <a:latin typeface="Montserrat"/>
              </a:rPr>
              <a:t>crédits à la consommation pour des personnes ayant peu ou pas du tout d'historique de prêt</a:t>
            </a:r>
            <a:endParaRPr lang="en-US" sz="4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24BB70-7623-4738-ACB4-E14963AF8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469" y="5356841"/>
            <a:ext cx="10572000" cy="1168246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fr-FR" b="1" dirty="0">
                <a:latin typeface="Montserrat"/>
              </a:rPr>
              <a:t>D</a:t>
            </a:r>
            <a:r>
              <a:rPr lang="fr-FR" b="1" i="0" dirty="0">
                <a:effectLst/>
                <a:latin typeface="Montserrat"/>
              </a:rPr>
              <a:t>évelopper un modèle de </a:t>
            </a:r>
            <a:r>
              <a:rPr lang="fr-FR" b="1" i="0" dirty="0" err="1">
                <a:effectLst/>
                <a:latin typeface="Montserrat"/>
              </a:rPr>
              <a:t>scoring</a:t>
            </a:r>
            <a:r>
              <a:rPr lang="fr-FR" b="1" i="0" dirty="0">
                <a:effectLst/>
                <a:latin typeface="Montserrat"/>
              </a:rPr>
              <a:t> de la probabilité de défaut de paiement du client</a:t>
            </a:r>
            <a:r>
              <a:rPr lang="fr-FR" b="0" i="0" dirty="0">
                <a:effectLst/>
                <a:latin typeface="Montserrat"/>
              </a:rPr>
              <a:t> </a:t>
            </a:r>
          </a:p>
          <a:p>
            <a:pPr algn="l"/>
            <a:r>
              <a:rPr lang="fr-FR" dirty="0">
                <a:latin typeface="Montserrat"/>
              </a:rPr>
              <a:t>I</a:t>
            </a:r>
            <a:r>
              <a:rPr lang="fr-FR" b="0" i="0" dirty="0">
                <a:effectLst/>
                <a:latin typeface="Montserrat"/>
              </a:rPr>
              <a:t>nterpréter les prédictions de façon transparente à l’aide d’un </a:t>
            </a:r>
            <a:r>
              <a:rPr lang="fr-FR" b="0" i="0" dirty="0" err="1">
                <a:effectLst/>
                <a:latin typeface="Montserrat"/>
              </a:rPr>
              <a:t>dashboard</a:t>
            </a:r>
            <a:r>
              <a:rPr lang="fr-FR" b="0" i="0" dirty="0">
                <a:effectLst/>
                <a:latin typeface="Montserrat"/>
              </a:rPr>
              <a:t> interactif motivant la décision d’octroi de prêts aux clients </a:t>
            </a:r>
          </a:p>
          <a:p>
            <a:pPr algn="l"/>
            <a:r>
              <a:rPr lang="fr-FR" b="0" i="0" dirty="0">
                <a:effectLst/>
                <a:latin typeface="Montserrat"/>
              </a:rPr>
              <a:t>Leur permettre l’exploration de leur situation.</a:t>
            </a: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84042D5-14DE-4641-BD13-BF6E42187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98" y="1501159"/>
            <a:ext cx="31051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09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9B2347D-7390-4345-96F9-911E052FD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652" y="1878494"/>
            <a:ext cx="6363249" cy="408498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863625D-E9E6-45EA-BB94-1B5F036D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8B37C45-DBB0-48BF-90A5-06A667D39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953" y="2036549"/>
            <a:ext cx="9048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5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430</TotalTime>
  <Words>60</Words>
  <Application>Microsoft Office PowerPoint</Application>
  <PresentationFormat>Grand écran</PresentationFormat>
  <Paragraphs>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Century Gothic</vt:lpstr>
      <vt:lpstr>Montserrat</vt:lpstr>
      <vt:lpstr>Wingdings 2</vt:lpstr>
      <vt:lpstr>Concis</vt:lpstr>
      <vt:lpstr>Société Financière,   crédits à la consommation pour des personnes ayant peu ou pas du tout d'historique de prêt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Société Financière,   crédits à la consommation pour des personnes ayant peu ou pas du tout d'historique de prêt</dc:title>
  <dc:creator>Etienne LARDEUR</dc:creator>
  <cp:lastModifiedBy>Etienne LARDEUR</cp:lastModifiedBy>
  <cp:revision>4</cp:revision>
  <dcterms:created xsi:type="dcterms:W3CDTF">2020-11-02T09:36:41Z</dcterms:created>
  <dcterms:modified xsi:type="dcterms:W3CDTF">2020-11-02T16:50:07Z</dcterms:modified>
</cp:coreProperties>
</file>