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C0CCF-2A3D-8844-B572-BD64792FB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become a heart doctor with Python?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78D6E3-0EC2-E344-8E28-3A3BACD09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Etienne LECONTE – 12/10/2020</a:t>
            </a:r>
          </a:p>
        </p:txBody>
      </p:sp>
    </p:spTree>
    <p:extLst>
      <p:ext uri="{BB962C8B-B14F-4D97-AF65-F5344CB8AC3E}">
        <p14:creationId xmlns:p14="http://schemas.microsoft.com/office/powerpoint/2010/main" val="262521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B4994-423F-6844-ABBB-A5C5912A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Any questions?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1B63384-4B5F-B543-ACB4-83D3B6628E06}"/>
              </a:ext>
            </a:extLst>
          </p:cNvPr>
          <p:cNvGrpSpPr/>
          <p:nvPr/>
        </p:nvGrpSpPr>
        <p:grpSpPr>
          <a:xfrm>
            <a:off x="6452392" y="722993"/>
            <a:ext cx="4920021" cy="5194300"/>
            <a:chOff x="6452392" y="722993"/>
            <a:chExt cx="4920021" cy="519430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53B2845-3B2C-674C-AD97-F2953021F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008"/>
            <a:stretch/>
          </p:blipFill>
          <p:spPr>
            <a:xfrm>
              <a:off x="6452392" y="722993"/>
              <a:ext cx="4920021" cy="51943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DB9E2EB-742C-F448-B331-653F43985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766" y="722993"/>
              <a:ext cx="1656334" cy="2357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3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rmal__126_1306777102824_D.wav" descr="normal__126_1306777102824_D.wav">
            <a:hlinkClick r:id="" action="ppaction://media"/>
            <a:extLst>
              <a:ext uri="{FF2B5EF4-FFF2-40B4-BE49-F238E27FC236}">
                <a16:creationId xmlns:a16="http://schemas.microsoft.com/office/drawing/2014/main" id="{FB6E183F-7391-7C4A-AC3E-37F1499D65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12443" y="2545443"/>
            <a:ext cx="1767114" cy="17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68BDB-0169-FF40-8BDD-7299EE28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lots of labelled heartbeats…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88D4B7-2D37-7444-A7E4-184A309A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640693"/>
            <a:ext cx="5753100" cy="3492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37BC59-7C3D-274C-960F-839ACF574487}"/>
              </a:ext>
            </a:extLst>
          </p:cNvPr>
          <p:cNvSpPr txBox="1"/>
          <p:nvPr/>
        </p:nvSpPr>
        <p:spPr>
          <a:xfrm>
            <a:off x="7430484" y="2469435"/>
            <a:ext cx="3951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800+ occurrences with file names, label and sublabel if it exists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Audio files in a separate file, all in .wav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BD2CCD-C028-3B49-889D-7A203A93A913}"/>
              </a:ext>
            </a:extLst>
          </p:cNvPr>
          <p:cNvSpPr txBox="1"/>
          <p:nvPr/>
        </p:nvSpPr>
        <p:spPr>
          <a:xfrm>
            <a:off x="7109355" y="5229391"/>
            <a:ext cx="459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CHALLENGE: load every audio file and “translate” them into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4748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236235-FED7-4344-A4BB-E45B7726DFEB}"/>
              </a:ext>
            </a:extLst>
          </p:cNvPr>
          <p:cNvSpPr/>
          <p:nvPr/>
        </p:nvSpPr>
        <p:spPr>
          <a:xfrm>
            <a:off x="5241470" y="2076417"/>
            <a:ext cx="6571098" cy="443324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68BDB-0169-FF40-8BDD-7299EE28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to process audio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37BC59-7C3D-274C-960F-839ACF574487}"/>
              </a:ext>
            </a:extLst>
          </p:cNvPr>
          <p:cNvSpPr txBox="1"/>
          <p:nvPr/>
        </p:nvSpPr>
        <p:spPr>
          <a:xfrm>
            <a:off x="810000" y="3220725"/>
            <a:ext cx="39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Dedicated libraries to analyse and process audio files in Python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BD2CCD-C028-3B49-889D-7A203A93A913}"/>
              </a:ext>
            </a:extLst>
          </p:cNvPr>
          <p:cNvSpPr txBox="1"/>
          <p:nvPr/>
        </p:nvSpPr>
        <p:spPr>
          <a:xfrm>
            <a:off x="479955" y="5229391"/>
            <a:ext cx="45937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CHALLENGE: Installation of </a:t>
            </a:r>
            <a:r>
              <a:rPr lang="en-GB" dirty="0" err="1"/>
              <a:t>pyAudioProcessing</a:t>
            </a:r>
            <a:r>
              <a:rPr lang="en-GB" dirty="0"/>
              <a:t>… that I ended up not using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FF473B-7BCB-E746-9F39-356CE6F4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99" y="4781583"/>
            <a:ext cx="3971246" cy="16292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E48CCB-4FDF-9541-822F-E364C9A8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99" y="2076417"/>
            <a:ext cx="5466269" cy="11443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DAEF492-671A-FF41-AABC-AE8BC8DE4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10" y="3220725"/>
            <a:ext cx="3951514" cy="14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D881A-7B69-F841-9D4E-899280FF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the process of feature extraction for one file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72806C-AECF-5341-B70A-100BA92E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06" y="2300421"/>
            <a:ext cx="3545988" cy="41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6A4A4-5DD1-514D-AAB8-6E7BE2A7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0F1FF1-30F2-C74B-9FCC-65ACD8E27BDA}"/>
              </a:ext>
            </a:extLst>
          </p:cNvPr>
          <p:cNvSpPr txBox="1"/>
          <p:nvPr/>
        </p:nvSpPr>
        <p:spPr>
          <a:xfrm>
            <a:off x="940629" y="2828835"/>
            <a:ext cx="3951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Build a function to automize the feature extraction &amp; build the final </a:t>
            </a:r>
            <a:r>
              <a:rPr lang="en-GB" dirty="0" err="1"/>
              <a:t>dataframe</a:t>
            </a:r>
            <a:r>
              <a:rPr lang="en-GB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Re-label the labels: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/>
              <a:t>normal = 1 / not normal = 0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Describe the data, plot its distribution, standardize it 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B95EDB-55D9-5C45-ABB7-C73CA63DD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3" r="28303"/>
          <a:stretch/>
        </p:blipFill>
        <p:spPr>
          <a:xfrm>
            <a:off x="6095999" y="3191458"/>
            <a:ext cx="5904515" cy="21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01F97-7F52-854E-915F-59B8427A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 without feature selection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BF327F-98C5-5D46-B375-A97D04BCE221}"/>
              </a:ext>
            </a:extLst>
          </p:cNvPr>
          <p:cNvSpPr txBox="1"/>
          <p:nvPr/>
        </p:nvSpPr>
        <p:spPr>
          <a:xfrm>
            <a:off x="940629" y="2828835"/>
            <a:ext cx="3951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9 models built:</a:t>
            </a:r>
          </a:p>
          <a:p>
            <a:endParaRPr lang="en-GB" b="1" u="sng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Decision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Ada Boost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KNN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Gaussian 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SVC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XGBoost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CatBoost</a:t>
            </a: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2E2A2-3FB1-C443-8154-5AAFCF320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" r="3804"/>
          <a:stretch/>
        </p:blipFill>
        <p:spPr>
          <a:xfrm>
            <a:off x="6306456" y="2681427"/>
            <a:ext cx="3951513" cy="30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01F97-7F52-854E-915F-59B8427A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 with feature selection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BF327F-98C5-5D46-B375-A97D04BCE221}"/>
              </a:ext>
            </a:extLst>
          </p:cNvPr>
          <p:cNvSpPr txBox="1"/>
          <p:nvPr/>
        </p:nvSpPr>
        <p:spPr>
          <a:xfrm>
            <a:off x="646714" y="3059668"/>
            <a:ext cx="5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Feature Selection method used: </a:t>
            </a:r>
            <a:r>
              <a:rPr lang="en-GB" b="1" dirty="0"/>
              <a:t>F-test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B5BB60-D37B-6F43-BF71-08B3F76FDD67}"/>
              </a:ext>
            </a:extLst>
          </p:cNvPr>
          <p:cNvSpPr txBox="1"/>
          <p:nvPr/>
        </p:nvSpPr>
        <p:spPr>
          <a:xfrm>
            <a:off x="646714" y="4521819"/>
            <a:ext cx="459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CHALLENGE: Finding out what feature selection method to use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1F7014-A720-EE46-8B6F-A998D702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56" y="2657021"/>
            <a:ext cx="3992869" cy="31115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3404E14-1F40-B146-BE8A-E080BEDB2934}"/>
              </a:ext>
            </a:extLst>
          </p:cNvPr>
          <p:cNvSpPr txBox="1"/>
          <p:nvPr/>
        </p:nvSpPr>
        <p:spPr>
          <a:xfrm>
            <a:off x="9915808" y="2657021"/>
            <a:ext cx="2080573" cy="338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Decision Tree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Ada Boost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Random Forest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Logistic Regression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KNN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Gaussian NB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SVC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 err="1"/>
              <a:t>XGBoost</a:t>
            </a:r>
            <a:endParaRPr lang="en-GB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 err="1"/>
              <a:t>CatBoost</a:t>
            </a:r>
            <a:endParaRPr lang="en-GB" sz="1200" dirty="0"/>
          </a:p>
          <a:p>
            <a:pPr>
              <a:lnSpc>
                <a:spcPct val="150000"/>
              </a:lnSpc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2840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B7BA6-BF38-B64C-A8BF-F5BBF3CA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4E1FFB-3920-F745-B125-E4A762B58969}"/>
              </a:ext>
            </a:extLst>
          </p:cNvPr>
          <p:cNvSpPr txBox="1"/>
          <p:nvPr/>
        </p:nvSpPr>
        <p:spPr>
          <a:xfrm>
            <a:off x="1839684" y="3145972"/>
            <a:ext cx="5823857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Maybe more features to extract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Do a multi-class classification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Record my own heart and classify it </a:t>
            </a:r>
          </a:p>
        </p:txBody>
      </p:sp>
    </p:spTree>
    <p:extLst>
      <p:ext uri="{BB962C8B-B14F-4D97-AF65-F5344CB8AC3E}">
        <p14:creationId xmlns:p14="http://schemas.microsoft.com/office/powerpoint/2010/main" val="312014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213</TotalTime>
  <Words>213</Words>
  <Application>Microsoft Macintosh PowerPoint</Application>
  <PresentationFormat>Grand écran</PresentationFormat>
  <Paragraphs>50</Paragraphs>
  <Slides>10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Concis</vt:lpstr>
      <vt:lpstr>How to become a heart doctor with Python? </vt:lpstr>
      <vt:lpstr>Présentation PowerPoint</vt:lpstr>
      <vt:lpstr>Collecting lots of labelled heartbeats…</vt:lpstr>
      <vt:lpstr>Libraries to process audio</vt:lpstr>
      <vt:lpstr>Let’s see the process of feature extraction for one file</vt:lpstr>
      <vt:lpstr>Next steps </vt:lpstr>
      <vt:lpstr>Model building without feature selection</vt:lpstr>
      <vt:lpstr>Model building with feature selection</vt:lpstr>
      <vt:lpstr>Improvements</vt:lpstr>
      <vt:lpstr>Thank you! 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become a heart doctor with Python? </dc:title>
  <dc:creator>Microsoft Office User</dc:creator>
  <cp:lastModifiedBy>Microsoft Office User</cp:lastModifiedBy>
  <cp:revision>11</cp:revision>
  <dcterms:created xsi:type="dcterms:W3CDTF">2020-10-12T07:14:38Z</dcterms:created>
  <dcterms:modified xsi:type="dcterms:W3CDTF">2020-10-12T10:48:02Z</dcterms:modified>
</cp:coreProperties>
</file>