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662" r:id="rId5"/>
  </p:sldMasterIdLst>
  <p:notesMasterIdLst>
    <p:notesMasterId r:id="rId14"/>
  </p:notesMasterIdLst>
  <p:sldIdLst>
    <p:sldId id="4176" r:id="rId6"/>
    <p:sldId id="4177" r:id="rId7"/>
    <p:sldId id="4188" r:id="rId8"/>
    <p:sldId id="4189" r:id="rId9"/>
    <p:sldId id="4190" r:id="rId10"/>
    <p:sldId id="311" r:id="rId11"/>
    <p:sldId id="4191" r:id="rId12"/>
    <p:sldId id="4192" r:id="rId13"/>
  </p:sldIdLst>
  <p:sldSz cx="12192000" cy="6858000"/>
  <p:notesSz cx="6858000" cy="9144000"/>
  <p:embeddedFontLst>
    <p:embeddedFont>
      <p:font typeface="Avenir Next LT Pro" panose="020B050402020202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B430FD-7D78-4FA9-8A28-105267C50C1A}">
          <p14:sldIdLst>
            <p14:sldId id="4176"/>
            <p14:sldId id="4177"/>
            <p14:sldId id="4188"/>
            <p14:sldId id="4189"/>
            <p14:sldId id="4190"/>
            <p14:sldId id="311"/>
            <p14:sldId id="4191"/>
            <p14:sldId id="41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H. Rasmussen" initials="NHR" lastIdx="15" clrIdx="0">
    <p:extLst>
      <p:ext uri="{19B8F6BF-5375-455C-9EA6-DF929625EA0E}">
        <p15:presenceInfo xmlns:p15="http://schemas.microsoft.com/office/powerpoint/2012/main" userId="S-1-5-21-2355056956-3060565503-1450617816-1131" providerId="AD"/>
      </p:ext>
    </p:extLst>
  </p:cmAuthor>
  <p:cmAuthor id="2" name="Hanna Kim" initials="HK" lastIdx="1" clrIdx="1">
    <p:extLst>
      <p:ext uri="{19B8F6BF-5375-455C-9EA6-DF929625EA0E}">
        <p15:presenceInfo xmlns:p15="http://schemas.microsoft.com/office/powerpoint/2012/main" userId="S-1-5-21-2355056956-3060565503-1450617816-6719" providerId="AD"/>
      </p:ext>
    </p:extLst>
  </p:cmAuthor>
  <p:cmAuthor id="3" name="Corey Barak" initials="CB" lastIdx="11" clrIdx="2">
    <p:extLst>
      <p:ext uri="{19B8F6BF-5375-455C-9EA6-DF929625EA0E}">
        <p15:presenceInfo xmlns:p15="http://schemas.microsoft.com/office/powerpoint/2012/main" userId="S-1-12-1-1303253483-1095191291-2045265341-163263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103" autoAdjust="0"/>
  </p:normalViewPr>
  <p:slideViewPr>
    <p:cSldViewPr snapToGrid="0">
      <p:cViewPr varScale="1">
        <p:scale>
          <a:sx n="127" d="100"/>
          <a:sy n="127" d="100"/>
        </p:scale>
        <p:origin x="73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Uribe" userId="8c3e43c1-c7e5-4c23-9918-25aee2321a72" providerId="ADAL" clId="{6F041557-A252-4FE2-B8A7-83266C153859}"/>
    <pc:docChg chg="undo custSel modSld">
      <pc:chgData name="Esteban Uribe" userId="8c3e43c1-c7e5-4c23-9918-25aee2321a72" providerId="ADAL" clId="{6F041557-A252-4FE2-B8A7-83266C153859}" dt="2024-09-30T21:00:36.547" v="43" actId="20577"/>
      <pc:docMkLst>
        <pc:docMk/>
      </pc:docMkLst>
      <pc:sldChg chg="modSp mod">
        <pc:chgData name="Esteban Uribe" userId="8c3e43c1-c7e5-4c23-9918-25aee2321a72" providerId="ADAL" clId="{6F041557-A252-4FE2-B8A7-83266C153859}" dt="2024-09-30T21:00:36.547" v="43" actId="20577"/>
        <pc:sldMkLst>
          <pc:docMk/>
          <pc:sldMk cId="200104504" sldId="4191"/>
        </pc:sldMkLst>
        <pc:spChg chg="mod">
          <ac:chgData name="Esteban Uribe" userId="8c3e43c1-c7e5-4c23-9918-25aee2321a72" providerId="ADAL" clId="{6F041557-A252-4FE2-B8A7-83266C153859}" dt="2024-09-30T21:00:36.547" v="43" actId="20577"/>
          <ac:spMkLst>
            <pc:docMk/>
            <pc:sldMk cId="200104504" sldId="4191"/>
            <ac:spMk id="6" creationId="{4976A372-C741-0364-CE6D-91B6ADCD432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947D1-B978-46B5-A764-863260256C83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A6DCBB8D-2249-4CE0-99EB-687CE3AD57D5}">
      <dgm:prSet phldrT="[Text]"/>
      <dgm:spPr>
        <a:solidFill>
          <a:srgbClr val="9ECC45"/>
        </a:solidFill>
      </dgm:spPr>
      <dgm:t>
        <a:bodyPr/>
        <a:lstStyle/>
        <a:p>
          <a:r>
            <a:rPr lang="en-US"/>
            <a:t>    </a:t>
          </a:r>
        </a:p>
      </dgm:t>
    </dgm:pt>
    <dgm:pt modelId="{1EA6F620-2573-4F63-AB9B-5C9CD8595A98}" type="parTrans" cxnId="{6D2AAEAD-EC88-4213-B5CE-70518A61FE0D}">
      <dgm:prSet/>
      <dgm:spPr/>
      <dgm:t>
        <a:bodyPr/>
        <a:lstStyle/>
        <a:p>
          <a:endParaRPr lang="en-US"/>
        </a:p>
      </dgm:t>
    </dgm:pt>
    <dgm:pt modelId="{56E382FB-02B6-4E35-A974-93E84D360B3E}" type="sibTrans" cxnId="{6D2AAEAD-EC88-4213-B5CE-70518A61FE0D}">
      <dgm:prSet/>
      <dgm:spPr/>
      <dgm:t>
        <a:bodyPr/>
        <a:lstStyle/>
        <a:p>
          <a:endParaRPr lang="en-US"/>
        </a:p>
      </dgm:t>
    </dgm:pt>
    <dgm:pt modelId="{D6617E20-62DA-470F-BA76-86996C088A90}">
      <dgm:prSet phldrT="[Text]"/>
      <dgm:spPr>
        <a:solidFill>
          <a:srgbClr val="038A96"/>
        </a:solidFill>
      </dgm:spPr>
      <dgm:t>
        <a:bodyPr/>
        <a:lstStyle/>
        <a:p>
          <a:r>
            <a:rPr lang="en-US"/>
            <a:t>   </a:t>
          </a:r>
        </a:p>
      </dgm:t>
    </dgm:pt>
    <dgm:pt modelId="{2E3B0C01-9075-40BA-8026-FB79F7F21AE6}" type="parTrans" cxnId="{14F9413B-3D51-4F5D-9D6D-A7CBF1FA7F5B}">
      <dgm:prSet/>
      <dgm:spPr/>
      <dgm:t>
        <a:bodyPr/>
        <a:lstStyle/>
        <a:p>
          <a:endParaRPr lang="en-US"/>
        </a:p>
      </dgm:t>
    </dgm:pt>
    <dgm:pt modelId="{11A12637-B790-4303-983B-30FE8C6AA8C3}" type="sibTrans" cxnId="{14F9413B-3D51-4F5D-9D6D-A7CBF1FA7F5B}">
      <dgm:prSet/>
      <dgm:spPr/>
      <dgm:t>
        <a:bodyPr/>
        <a:lstStyle/>
        <a:p>
          <a:endParaRPr lang="en-US"/>
        </a:p>
      </dgm:t>
    </dgm:pt>
    <dgm:pt modelId="{21FEC537-88F1-4260-BA83-5C4E73AD163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    </a:t>
          </a:r>
        </a:p>
      </dgm:t>
    </dgm:pt>
    <dgm:pt modelId="{F2DB60F7-EA10-4B47-89BC-2BB51C0F6BBF}" type="parTrans" cxnId="{456C11D5-DFD5-45AA-9FB8-D3FCF676EA2A}">
      <dgm:prSet/>
      <dgm:spPr/>
      <dgm:t>
        <a:bodyPr/>
        <a:lstStyle/>
        <a:p>
          <a:endParaRPr lang="en-US"/>
        </a:p>
      </dgm:t>
    </dgm:pt>
    <dgm:pt modelId="{93EB4B49-FFBC-4B8F-8F8F-314D32553DED}" type="sibTrans" cxnId="{456C11D5-DFD5-45AA-9FB8-D3FCF676EA2A}">
      <dgm:prSet/>
      <dgm:spPr/>
      <dgm:t>
        <a:bodyPr/>
        <a:lstStyle/>
        <a:p>
          <a:endParaRPr lang="en-US"/>
        </a:p>
      </dgm:t>
    </dgm:pt>
    <dgm:pt modelId="{50474296-5658-46A2-A586-D6A19060007B}">
      <dgm:prSet phldrT="[Text]"/>
      <dgm:spPr>
        <a:solidFill>
          <a:srgbClr val="1B75BC"/>
        </a:solidFill>
      </dgm:spPr>
      <dgm:t>
        <a:bodyPr/>
        <a:lstStyle/>
        <a:p>
          <a:r>
            <a:rPr lang="en-US"/>
            <a:t>   </a:t>
          </a:r>
        </a:p>
      </dgm:t>
    </dgm:pt>
    <dgm:pt modelId="{C2F5622E-33E4-4A2F-8FDE-56C270D4DC7C}" type="sibTrans" cxnId="{4942C900-B127-4A39-B88C-EAB51D1E87E8}">
      <dgm:prSet/>
      <dgm:spPr/>
      <dgm:t>
        <a:bodyPr/>
        <a:lstStyle/>
        <a:p>
          <a:endParaRPr lang="en-US"/>
        </a:p>
      </dgm:t>
    </dgm:pt>
    <dgm:pt modelId="{FAF27B88-B602-481B-8572-0D26CAF83B43}" type="parTrans" cxnId="{4942C900-B127-4A39-B88C-EAB51D1E87E8}">
      <dgm:prSet/>
      <dgm:spPr/>
      <dgm:t>
        <a:bodyPr/>
        <a:lstStyle/>
        <a:p>
          <a:endParaRPr lang="en-US"/>
        </a:p>
      </dgm:t>
    </dgm:pt>
    <dgm:pt modelId="{0F31C814-D283-4348-8681-AD2E5AFB16D4}">
      <dgm:prSet phldrT="[Text]"/>
      <dgm:spPr>
        <a:solidFill>
          <a:srgbClr val="1B75BC"/>
        </a:solidFill>
      </dgm:spPr>
      <dgm:t>
        <a:bodyPr/>
        <a:lstStyle/>
        <a:p>
          <a:r>
            <a:rPr lang="en-US"/>
            <a:t>    </a:t>
          </a:r>
        </a:p>
      </dgm:t>
    </dgm:pt>
    <dgm:pt modelId="{E27C18BD-B43E-4A5E-8C29-C2DA594975A0}" type="sibTrans" cxnId="{A22C5FC3-BE37-4DBE-ADFD-0C3C00760672}">
      <dgm:prSet/>
      <dgm:spPr/>
      <dgm:t>
        <a:bodyPr/>
        <a:lstStyle/>
        <a:p>
          <a:endParaRPr lang="en-US"/>
        </a:p>
      </dgm:t>
    </dgm:pt>
    <dgm:pt modelId="{458B3919-0CD2-4EFB-8B34-577FB4E4076F}" type="parTrans" cxnId="{A22C5FC3-BE37-4DBE-ADFD-0C3C00760672}">
      <dgm:prSet/>
      <dgm:spPr/>
      <dgm:t>
        <a:bodyPr/>
        <a:lstStyle/>
        <a:p>
          <a:endParaRPr lang="en-US"/>
        </a:p>
      </dgm:t>
    </dgm:pt>
    <dgm:pt modelId="{529216A9-5449-4B2E-ADCD-8050BBB53430}" type="pres">
      <dgm:prSet presAssocID="{CE7947D1-B978-46B5-A764-863260256C83}" presName="Name0" presStyleCnt="0">
        <dgm:presLayoutVars>
          <dgm:dir/>
          <dgm:resizeHandles val="exact"/>
        </dgm:presLayoutVars>
      </dgm:prSet>
      <dgm:spPr/>
    </dgm:pt>
    <dgm:pt modelId="{3863A895-DAC8-4689-90AC-2842947385EC}" type="pres">
      <dgm:prSet presAssocID="{CE7947D1-B978-46B5-A764-863260256C83}" presName="fgShape" presStyleLbl="fgShp" presStyleIdx="0" presStyleCnt="1" custScaleX="34447" custLinFactY="100000" custLinFactNeighborX="-1367" custLinFactNeighborY="160156"/>
      <dgm:spPr>
        <a:noFill/>
        <a:ln>
          <a:noFill/>
        </a:ln>
      </dgm:spPr>
    </dgm:pt>
    <dgm:pt modelId="{02D92CB8-4FB9-4DEF-8D05-031DC33FEDBE}" type="pres">
      <dgm:prSet presAssocID="{CE7947D1-B978-46B5-A764-863260256C83}" presName="linComp" presStyleCnt="0"/>
      <dgm:spPr/>
    </dgm:pt>
    <dgm:pt modelId="{5BB88FBB-7856-461D-891F-C8912AEC60F3}" type="pres">
      <dgm:prSet presAssocID="{50474296-5658-46A2-A586-D6A19060007B}" presName="compNode" presStyleCnt="0"/>
      <dgm:spPr/>
    </dgm:pt>
    <dgm:pt modelId="{1DF5B53F-C011-4FF0-9D47-DF46D4F2CCAC}" type="pres">
      <dgm:prSet presAssocID="{50474296-5658-46A2-A586-D6A19060007B}" presName="bkgdShape" presStyleLbl="node1" presStyleIdx="0" presStyleCnt="5" custLinFactNeighborY="-13642"/>
      <dgm:spPr/>
    </dgm:pt>
    <dgm:pt modelId="{FB41AAFB-7B00-45EA-A173-1867AD59482A}" type="pres">
      <dgm:prSet presAssocID="{50474296-5658-46A2-A586-D6A19060007B}" presName="nodeTx" presStyleLbl="node1" presStyleIdx="0" presStyleCnt="5">
        <dgm:presLayoutVars>
          <dgm:bulletEnabled val="1"/>
        </dgm:presLayoutVars>
      </dgm:prSet>
      <dgm:spPr/>
    </dgm:pt>
    <dgm:pt modelId="{0C28F187-90B5-4B8D-8623-5D25872946B1}" type="pres">
      <dgm:prSet presAssocID="{50474296-5658-46A2-A586-D6A19060007B}" presName="invisiNode" presStyleLbl="node1" presStyleIdx="0" presStyleCnt="5"/>
      <dgm:spPr/>
    </dgm:pt>
    <dgm:pt modelId="{D2A10AFF-A9FD-4DF4-A64E-59DE3AB869B4}" type="pres">
      <dgm:prSet presAssocID="{50474296-5658-46A2-A586-D6A19060007B}" presName="imagNode" presStyleLbl="fgImgPlace1" presStyleIdx="0" presStyleCnt="5" custScaleX="261575" custScaleY="261575" custLinFactNeighborX="-865" custLinFactNeighborY="52404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DA19044F-676C-420D-8D6E-817E309D8EB3}" type="pres">
      <dgm:prSet presAssocID="{C2F5622E-33E4-4A2F-8FDE-56C270D4DC7C}" presName="sibTrans" presStyleLbl="sibTrans2D1" presStyleIdx="0" presStyleCnt="0"/>
      <dgm:spPr/>
    </dgm:pt>
    <dgm:pt modelId="{DC34EE1C-1C62-4892-8C9E-655B215ABBD1}" type="pres">
      <dgm:prSet presAssocID="{A6DCBB8D-2249-4CE0-99EB-687CE3AD57D5}" presName="compNode" presStyleCnt="0"/>
      <dgm:spPr/>
    </dgm:pt>
    <dgm:pt modelId="{39138488-220A-432C-A1B3-D2DE78C76C55}" type="pres">
      <dgm:prSet presAssocID="{A6DCBB8D-2249-4CE0-99EB-687CE3AD57D5}" presName="bkgdShape" presStyleLbl="node1" presStyleIdx="1" presStyleCnt="5" custLinFactNeighborY="-11501"/>
      <dgm:spPr/>
    </dgm:pt>
    <dgm:pt modelId="{E6C535F0-8596-4D32-BDE4-16B8557A545C}" type="pres">
      <dgm:prSet presAssocID="{A6DCBB8D-2249-4CE0-99EB-687CE3AD57D5}" presName="nodeTx" presStyleLbl="node1" presStyleIdx="1" presStyleCnt="5">
        <dgm:presLayoutVars>
          <dgm:bulletEnabled val="1"/>
        </dgm:presLayoutVars>
      </dgm:prSet>
      <dgm:spPr/>
    </dgm:pt>
    <dgm:pt modelId="{D20E499C-7BF5-4CAF-942A-D64CDBD3CC89}" type="pres">
      <dgm:prSet presAssocID="{A6DCBB8D-2249-4CE0-99EB-687CE3AD57D5}" presName="invisiNode" presStyleLbl="node1" presStyleIdx="1" presStyleCnt="5"/>
      <dgm:spPr/>
    </dgm:pt>
    <dgm:pt modelId="{EDFC3971-13B8-47BE-9049-EA28C942E296}" type="pres">
      <dgm:prSet presAssocID="{A6DCBB8D-2249-4CE0-99EB-687CE3AD57D5}" presName="imagNode" presStyleLbl="fgImgPlace1" presStyleIdx="1" presStyleCnt="5" custScaleX="261575" custScaleY="261575" custLinFactNeighborX="2287" custLinFactNeighborY="52025"/>
      <dgm:spPr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1BF31462-BBC2-42C1-9370-806A3C7F77CF}" type="pres">
      <dgm:prSet presAssocID="{56E382FB-02B6-4E35-A974-93E84D360B3E}" presName="sibTrans" presStyleLbl="sibTrans2D1" presStyleIdx="0" presStyleCnt="0"/>
      <dgm:spPr/>
    </dgm:pt>
    <dgm:pt modelId="{7582BD86-917C-4DBA-ADE5-B575206FC6EB}" type="pres">
      <dgm:prSet presAssocID="{D6617E20-62DA-470F-BA76-86996C088A90}" presName="compNode" presStyleCnt="0"/>
      <dgm:spPr/>
    </dgm:pt>
    <dgm:pt modelId="{1B3528A6-BD10-4747-B76A-5170E605E82F}" type="pres">
      <dgm:prSet presAssocID="{D6617E20-62DA-470F-BA76-86996C088A90}" presName="bkgdShape" presStyleLbl="node1" presStyleIdx="2" presStyleCnt="5" custLinFactNeighborY="-10490"/>
      <dgm:spPr/>
    </dgm:pt>
    <dgm:pt modelId="{64A5D6CD-1717-4006-BCA7-890F5755096D}" type="pres">
      <dgm:prSet presAssocID="{D6617E20-62DA-470F-BA76-86996C088A90}" presName="nodeTx" presStyleLbl="node1" presStyleIdx="2" presStyleCnt="5">
        <dgm:presLayoutVars>
          <dgm:bulletEnabled val="1"/>
        </dgm:presLayoutVars>
      </dgm:prSet>
      <dgm:spPr/>
    </dgm:pt>
    <dgm:pt modelId="{365326A6-A760-43BD-B50B-AEE6E3DCD6A8}" type="pres">
      <dgm:prSet presAssocID="{D6617E20-62DA-470F-BA76-86996C088A90}" presName="invisiNode" presStyleLbl="node1" presStyleIdx="2" presStyleCnt="5"/>
      <dgm:spPr/>
    </dgm:pt>
    <dgm:pt modelId="{CB4F1501-09AE-4F85-B241-308F5AFDD5A8}" type="pres">
      <dgm:prSet presAssocID="{D6617E20-62DA-470F-BA76-86996C088A90}" presName="imagNode" presStyleLbl="fgImgPlace1" presStyleIdx="2" presStyleCnt="5" custScaleX="261574" custScaleY="261574" custLinFactNeighborY="50895"/>
      <dgm:spPr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5000" r="-5000"/>
          </a:stretch>
        </a:blipFill>
      </dgm:spPr>
    </dgm:pt>
    <dgm:pt modelId="{F0C02567-B3AE-4FB8-97CA-9A76BF769569}" type="pres">
      <dgm:prSet presAssocID="{11A12637-B790-4303-983B-30FE8C6AA8C3}" presName="sibTrans" presStyleLbl="sibTrans2D1" presStyleIdx="0" presStyleCnt="0"/>
      <dgm:spPr/>
    </dgm:pt>
    <dgm:pt modelId="{368989DC-C6BF-45AA-B99D-50A0A11AC780}" type="pres">
      <dgm:prSet presAssocID="{21FEC537-88F1-4260-BA83-5C4E73AD1631}" presName="compNode" presStyleCnt="0"/>
      <dgm:spPr/>
    </dgm:pt>
    <dgm:pt modelId="{60F83348-C505-4522-A018-8DBF563CDEA8}" type="pres">
      <dgm:prSet presAssocID="{21FEC537-88F1-4260-BA83-5C4E73AD1631}" presName="bkgdShape" presStyleLbl="node1" presStyleIdx="3" presStyleCnt="5" custLinFactNeighborY="-11500"/>
      <dgm:spPr/>
    </dgm:pt>
    <dgm:pt modelId="{44DAF089-A87B-483C-879B-6487A809F725}" type="pres">
      <dgm:prSet presAssocID="{21FEC537-88F1-4260-BA83-5C4E73AD1631}" presName="nodeTx" presStyleLbl="node1" presStyleIdx="3" presStyleCnt="5">
        <dgm:presLayoutVars>
          <dgm:bulletEnabled val="1"/>
        </dgm:presLayoutVars>
      </dgm:prSet>
      <dgm:spPr/>
    </dgm:pt>
    <dgm:pt modelId="{9F5FC7D3-12ED-4B48-9B5C-1A62D80A538D}" type="pres">
      <dgm:prSet presAssocID="{21FEC537-88F1-4260-BA83-5C4E73AD1631}" presName="invisiNode" presStyleLbl="node1" presStyleIdx="3" presStyleCnt="5"/>
      <dgm:spPr/>
    </dgm:pt>
    <dgm:pt modelId="{59DC8339-4A5D-4B72-8A08-9FC8F7398151}" type="pres">
      <dgm:prSet presAssocID="{21FEC537-88F1-4260-BA83-5C4E73AD1631}" presName="imagNode" presStyleLbl="fgImgPlace1" presStyleIdx="3" presStyleCnt="5" custScaleX="261574" custScaleY="261574" custLinFactNeighborX="7439" custLinFactNeighborY="50223"/>
      <dgm:spPr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4000" r="-4000"/>
          </a:stretch>
        </a:blipFill>
      </dgm:spPr>
    </dgm:pt>
    <dgm:pt modelId="{51AF4C8C-0099-4871-801F-523F86ACFCBF}" type="pres">
      <dgm:prSet presAssocID="{93EB4B49-FFBC-4B8F-8F8F-314D32553DED}" presName="sibTrans" presStyleLbl="sibTrans2D1" presStyleIdx="0" presStyleCnt="0"/>
      <dgm:spPr/>
    </dgm:pt>
    <dgm:pt modelId="{EF58E3C1-1268-4AA1-9E27-03F2DF1785C7}" type="pres">
      <dgm:prSet presAssocID="{0F31C814-D283-4348-8681-AD2E5AFB16D4}" presName="compNode" presStyleCnt="0"/>
      <dgm:spPr/>
    </dgm:pt>
    <dgm:pt modelId="{0E92DB7D-F691-4A80-BE4F-4CAB85392DC0}" type="pres">
      <dgm:prSet presAssocID="{0F31C814-D283-4348-8681-AD2E5AFB16D4}" presName="bkgdShape" presStyleLbl="node1" presStyleIdx="4" presStyleCnt="5" custLinFactNeighborY="-11501"/>
      <dgm:spPr/>
    </dgm:pt>
    <dgm:pt modelId="{6BE1F2DB-C06C-4D79-A604-E4F6D05CE757}" type="pres">
      <dgm:prSet presAssocID="{0F31C814-D283-4348-8681-AD2E5AFB16D4}" presName="nodeTx" presStyleLbl="node1" presStyleIdx="4" presStyleCnt="5">
        <dgm:presLayoutVars>
          <dgm:bulletEnabled val="1"/>
        </dgm:presLayoutVars>
      </dgm:prSet>
      <dgm:spPr/>
    </dgm:pt>
    <dgm:pt modelId="{43ABBC58-33E7-4CF5-A999-BE65F875FC10}" type="pres">
      <dgm:prSet presAssocID="{0F31C814-D283-4348-8681-AD2E5AFB16D4}" presName="invisiNode" presStyleLbl="node1" presStyleIdx="4" presStyleCnt="5"/>
      <dgm:spPr/>
    </dgm:pt>
    <dgm:pt modelId="{2F0E89FA-4FED-4F16-928D-7DCA1995958B}" type="pres">
      <dgm:prSet presAssocID="{0F31C814-D283-4348-8681-AD2E5AFB16D4}" presName="imagNode" presStyleLbl="fgImgPlace1" presStyleIdx="4" presStyleCnt="5" custScaleX="261574" custScaleY="261575" custLinFactNeighborX="2480" custLinFactNeighborY="5156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4942C900-B127-4A39-B88C-EAB51D1E87E8}" srcId="{CE7947D1-B978-46B5-A764-863260256C83}" destId="{50474296-5658-46A2-A586-D6A19060007B}" srcOrd="0" destOrd="0" parTransId="{FAF27B88-B602-481B-8572-0D26CAF83B43}" sibTransId="{C2F5622E-33E4-4A2F-8FDE-56C270D4DC7C}"/>
    <dgm:cxn modelId="{3B07C207-DF9F-4F76-9591-A9450E44A6B7}" type="presOf" srcId="{CE7947D1-B978-46B5-A764-863260256C83}" destId="{529216A9-5449-4B2E-ADCD-8050BBB53430}" srcOrd="0" destOrd="0" presId="urn:microsoft.com/office/officeart/2005/8/layout/hList7"/>
    <dgm:cxn modelId="{A8812717-E21B-44EB-BAD4-8F0F5F23946E}" type="presOf" srcId="{50474296-5658-46A2-A586-D6A19060007B}" destId="{FB41AAFB-7B00-45EA-A173-1867AD59482A}" srcOrd="1" destOrd="0" presId="urn:microsoft.com/office/officeart/2005/8/layout/hList7"/>
    <dgm:cxn modelId="{FBADCA1D-EA66-4E9D-ADC4-53F330E03924}" type="presOf" srcId="{93EB4B49-FFBC-4B8F-8F8F-314D32553DED}" destId="{51AF4C8C-0099-4871-801F-523F86ACFCBF}" srcOrd="0" destOrd="0" presId="urn:microsoft.com/office/officeart/2005/8/layout/hList7"/>
    <dgm:cxn modelId="{14F9413B-3D51-4F5D-9D6D-A7CBF1FA7F5B}" srcId="{CE7947D1-B978-46B5-A764-863260256C83}" destId="{D6617E20-62DA-470F-BA76-86996C088A90}" srcOrd="2" destOrd="0" parTransId="{2E3B0C01-9075-40BA-8026-FB79F7F21AE6}" sibTransId="{11A12637-B790-4303-983B-30FE8C6AA8C3}"/>
    <dgm:cxn modelId="{35563341-6C33-4874-BD34-11129ABA28B6}" type="presOf" srcId="{21FEC537-88F1-4260-BA83-5C4E73AD1631}" destId="{60F83348-C505-4522-A018-8DBF563CDEA8}" srcOrd="0" destOrd="0" presId="urn:microsoft.com/office/officeart/2005/8/layout/hList7"/>
    <dgm:cxn modelId="{8EA36464-9CF2-41E0-8B4D-441306839A1B}" type="presOf" srcId="{56E382FB-02B6-4E35-A974-93E84D360B3E}" destId="{1BF31462-BBC2-42C1-9370-806A3C7F77CF}" srcOrd="0" destOrd="0" presId="urn:microsoft.com/office/officeart/2005/8/layout/hList7"/>
    <dgm:cxn modelId="{14774E46-CB8B-44C2-A8C7-AC5FF1C49EC2}" type="presOf" srcId="{21FEC537-88F1-4260-BA83-5C4E73AD1631}" destId="{44DAF089-A87B-483C-879B-6487A809F725}" srcOrd="1" destOrd="0" presId="urn:microsoft.com/office/officeart/2005/8/layout/hList7"/>
    <dgm:cxn modelId="{26887C69-F954-4D06-821C-3799001EA5C1}" type="presOf" srcId="{0F31C814-D283-4348-8681-AD2E5AFB16D4}" destId="{6BE1F2DB-C06C-4D79-A604-E4F6D05CE757}" srcOrd="1" destOrd="0" presId="urn:microsoft.com/office/officeart/2005/8/layout/hList7"/>
    <dgm:cxn modelId="{D251FB52-3E0C-406C-9ABE-4BAF26F7E464}" type="presOf" srcId="{A6DCBB8D-2249-4CE0-99EB-687CE3AD57D5}" destId="{E6C535F0-8596-4D32-BDE4-16B8557A545C}" srcOrd="1" destOrd="0" presId="urn:microsoft.com/office/officeart/2005/8/layout/hList7"/>
    <dgm:cxn modelId="{AEA8A753-9439-45D9-8292-0162ABCC21C0}" type="presOf" srcId="{A6DCBB8D-2249-4CE0-99EB-687CE3AD57D5}" destId="{39138488-220A-432C-A1B3-D2DE78C76C55}" srcOrd="0" destOrd="0" presId="urn:microsoft.com/office/officeart/2005/8/layout/hList7"/>
    <dgm:cxn modelId="{D607EE73-C566-43D2-AE92-8C6A211760E9}" type="presOf" srcId="{D6617E20-62DA-470F-BA76-86996C088A90}" destId="{64A5D6CD-1717-4006-BCA7-890F5755096D}" srcOrd="1" destOrd="0" presId="urn:microsoft.com/office/officeart/2005/8/layout/hList7"/>
    <dgm:cxn modelId="{FEBC5A86-7EB8-4E90-8D90-80BC3E30D3AC}" type="presOf" srcId="{D6617E20-62DA-470F-BA76-86996C088A90}" destId="{1B3528A6-BD10-4747-B76A-5170E605E82F}" srcOrd="0" destOrd="0" presId="urn:microsoft.com/office/officeart/2005/8/layout/hList7"/>
    <dgm:cxn modelId="{B09155A5-FE51-4FF1-BE5B-06CB4EAA3298}" type="presOf" srcId="{11A12637-B790-4303-983B-30FE8C6AA8C3}" destId="{F0C02567-B3AE-4FB8-97CA-9A76BF769569}" srcOrd="0" destOrd="0" presId="urn:microsoft.com/office/officeart/2005/8/layout/hList7"/>
    <dgm:cxn modelId="{6D2AAEAD-EC88-4213-B5CE-70518A61FE0D}" srcId="{CE7947D1-B978-46B5-A764-863260256C83}" destId="{A6DCBB8D-2249-4CE0-99EB-687CE3AD57D5}" srcOrd="1" destOrd="0" parTransId="{1EA6F620-2573-4F63-AB9B-5C9CD8595A98}" sibTransId="{56E382FB-02B6-4E35-A974-93E84D360B3E}"/>
    <dgm:cxn modelId="{A22C5FC3-BE37-4DBE-ADFD-0C3C00760672}" srcId="{CE7947D1-B978-46B5-A764-863260256C83}" destId="{0F31C814-D283-4348-8681-AD2E5AFB16D4}" srcOrd="4" destOrd="0" parTransId="{458B3919-0CD2-4EFB-8B34-577FB4E4076F}" sibTransId="{E27C18BD-B43E-4A5E-8C29-C2DA594975A0}"/>
    <dgm:cxn modelId="{64750DC4-59BA-46C2-9F98-7DBB0DA2083A}" type="presOf" srcId="{0F31C814-D283-4348-8681-AD2E5AFB16D4}" destId="{0E92DB7D-F691-4A80-BE4F-4CAB85392DC0}" srcOrd="0" destOrd="0" presId="urn:microsoft.com/office/officeart/2005/8/layout/hList7"/>
    <dgm:cxn modelId="{456C11D5-DFD5-45AA-9FB8-D3FCF676EA2A}" srcId="{CE7947D1-B978-46B5-A764-863260256C83}" destId="{21FEC537-88F1-4260-BA83-5C4E73AD1631}" srcOrd="3" destOrd="0" parTransId="{F2DB60F7-EA10-4B47-89BC-2BB51C0F6BBF}" sibTransId="{93EB4B49-FFBC-4B8F-8F8F-314D32553DED}"/>
    <dgm:cxn modelId="{F1FBDED8-B9A2-48CC-86E5-FA5790AAA9D9}" type="presOf" srcId="{C2F5622E-33E4-4A2F-8FDE-56C270D4DC7C}" destId="{DA19044F-676C-420D-8D6E-817E309D8EB3}" srcOrd="0" destOrd="0" presId="urn:microsoft.com/office/officeart/2005/8/layout/hList7"/>
    <dgm:cxn modelId="{F0BE83FD-C7C9-470C-A366-8A5AFE9B4FF0}" type="presOf" srcId="{50474296-5658-46A2-A586-D6A19060007B}" destId="{1DF5B53F-C011-4FF0-9D47-DF46D4F2CCAC}" srcOrd="0" destOrd="0" presId="urn:microsoft.com/office/officeart/2005/8/layout/hList7"/>
    <dgm:cxn modelId="{3427155A-6C0A-4288-8083-EE1DF2655E47}" type="presParOf" srcId="{529216A9-5449-4B2E-ADCD-8050BBB53430}" destId="{3863A895-DAC8-4689-90AC-2842947385EC}" srcOrd="0" destOrd="0" presId="urn:microsoft.com/office/officeart/2005/8/layout/hList7"/>
    <dgm:cxn modelId="{3BC581C6-CABF-4FB5-9401-5F69C784AE68}" type="presParOf" srcId="{529216A9-5449-4B2E-ADCD-8050BBB53430}" destId="{02D92CB8-4FB9-4DEF-8D05-031DC33FEDBE}" srcOrd="1" destOrd="0" presId="urn:microsoft.com/office/officeart/2005/8/layout/hList7"/>
    <dgm:cxn modelId="{81E50269-7923-492F-945C-2F18F59BD612}" type="presParOf" srcId="{02D92CB8-4FB9-4DEF-8D05-031DC33FEDBE}" destId="{5BB88FBB-7856-461D-891F-C8912AEC60F3}" srcOrd="0" destOrd="0" presId="urn:microsoft.com/office/officeart/2005/8/layout/hList7"/>
    <dgm:cxn modelId="{B3C6ADD5-A1D2-41E2-8754-BBF26DAF1D72}" type="presParOf" srcId="{5BB88FBB-7856-461D-891F-C8912AEC60F3}" destId="{1DF5B53F-C011-4FF0-9D47-DF46D4F2CCAC}" srcOrd="0" destOrd="0" presId="urn:microsoft.com/office/officeart/2005/8/layout/hList7"/>
    <dgm:cxn modelId="{E4AFD3CE-FE94-4FAB-BFB1-63B6D2582F1C}" type="presParOf" srcId="{5BB88FBB-7856-461D-891F-C8912AEC60F3}" destId="{FB41AAFB-7B00-45EA-A173-1867AD59482A}" srcOrd="1" destOrd="0" presId="urn:microsoft.com/office/officeart/2005/8/layout/hList7"/>
    <dgm:cxn modelId="{8E4D8E27-8239-4464-8056-C2F8C3C1EA89}" type="presParOf" srcId="{5BB88FBB-7856-461D-891F-C8912AEC60F3}" destId="{0C28F187-90B5-4B8D-8623-5D25872946B1}" srcOrd="2" destOrd="0" presId="urn:microsoft.com/office/officeart/2005/8/layout/hList7"/>
    <dgm:cxn modelId="{8D709006-2D57-4FCD-BF6B-62A2C20F8D3B}" type="presParOf" srcId="{5BB88FBB-7856-461D-891F-C8912AEC60F3}" destId="{D2A10AFF-A9FD-4DF4-A64E-59DE3AB869B4}" srcOrd="3" destOrd="0" presId="urn:microsoft.com/office/officeart/2005/8/layout/hList7"/>
    <dgm:cxn modelId="{099F6D87-8DA3-4AA4-8DEE-1B942F9A732B}" type="presParOf" srcId="{02D92CB8-4FB9-4DEF-8D05-031DC33FEDBE}" destId="{DA19044F-676C-420D-8D6E-817E309D8EB3}" srcOrd="1" destOrd="0" presId="urn:microsoft.com/office/officeart/2005/8/layout/hList7"/>
    <dgm:cxn modelId="{C72C39CD-44AA-40EA-98E8-3B032062E05E}" type="presParOf" srcId="{02D92CB8-4FB9-4DEF-8D05-031DC33FEDBE}" destId="{DC34EE1C-1C62-4892-8C9E-655B215ABBD1}" srcOrd="2" destOrd="0" presId="urn:microsoft.com/office/officeart/2005/8/layout/hList7"/>
    <dgm:cxn modelId="{AED07E75-5D8D-4881-93F4-6564C938631B}" type="presParOf" srcId="{DC34EE1C-1C62-4892-8C9E-655B215ABBD1}" destId="{39138488-220A-432C-A1B3-D2DE78C76C55}" srcOrd="0" destOrd="0" presId="urn:microsoft.com/office/officeart/2005/8/layout/hList7"/>
    <dgm:cxn modelId="{1E142EDA-4B1B-453B-A437-A770FE65360E}" type="presParOf" srcId="{DC34EE1C-1C62-4892-8C9E-655B215ABBD1}" destId="{E6C535F0-8596-4D32-BDE4-16B8557A545C}" srcOrd="1" destOrd="0" presId="urn:microsoft.com/office/officeart/2005/8/layout/hList7"/>
    <dgm:cxn modelId="{E3A2DAAA-CD7B-4E02-8A45-34382D9D25EC}" type="presParOf" srcId="{DC34EE1C-1C62-4892-8C9E-655B215ABBD1}" destId="{D20E499C-7BF5-4CAF-942A-D64CDBD3CC89}" srcOrd="2" destOrd="0" presId="urn:microsoft.com/office/officeart/2005/8/layout/hList7"/>
    <dgm:cxn modelId="{70A042CB-99E9-43F3-A5CB-17EA6D147223}" type="presParOf" srcId="{DC34EE1C-1C62-4892-8C9E-655B215ABBD1}" destId="{EDFC3971-13B8-47BE-9049-EA28C942E296}" srcOrd="3" destOrd="0" presId="urn:microsoft.com/office/officeart/2005/8/layout/hList7"/>
    <dgm:cxn modelId="{9290483D-32ED-4FDC-8012-6092A5127FC1}" type="presParOf" srcId="{02D92CB8-4FB9-4DEF-8D05-031DC33FEDBE}" destId="{1BF31462-BBC2-42C1-9370-806A3C7F77CF}" srcOrd="3" destOrd="0" presId="urn:microsoft.com/office/officeart/2005/8/layout/hList7"/>
    <dgm:cxn modelId="{FFF3844F-62DD-4A4F-A82E-1D857A269791}" type="presParOf" srcId="{02D92CB8-4FB9-4DEF-8D05-031DC33FEDBE}" destId="{7582BD86-917C-4DBA-ADE5-B575206FC6EB}" srcOrd="4" destOrd="0" presId="urn:microsoft.com/office/officeart/2005/8/layout/hList7"/>
    <dgm:cxn modelId="{DA063CD5-EE09-4DDF-9C85-39EEEE2F645A}" type="presParOf" srcId="{7582BD86-917C-4DBA-ADE5-B575206FC6EB}" destId="{1B3528A6-BD10-4747-B76A-5170E605E82F}" srcOrd="0" destOrd="0" presId="urn:microsoft.com/office/officeart/2005/8/layout/hList7"/>
    <dgm:cxn modelId="{4C9AD4B2-81DF-4F45-BD52-4D4EFCAE180C}" type="presParOf" srcId="{7582BD86-917C-4DBA-ADE5-B575206FC6EB}" destId="{64A5D6CD-1717-4006-BCA7-890F5755096D}" srcOrd="1" destOrd="0" presId="urn:microsoft.com/office/officeart/2005/8/layout/hList7"/>
    <dgm:cxn modelId="{8A53E278-F13D-4615-9733-A6FF4C37FB64}" type="presParOf" srcId="{7582BD86-917C-4DBA-ADE5-B575206FC6EB}" destId="{365326A6-A760-43BD-B50B-AEE6E3DCD6A8}" srcOrd="2" destOrd="0" presId="urn:microsoft.com/office/officeart/2005/8/layout/hList7"/>
    <dgm:cxn modelId="{1F5AACF4-0073-4D4A-907B-8DCCB9CE14D5}" type="presParOf" srcId="{7582BD86-917C-4DBA-ADE5-B575206FC6EB}" destId="{CB4F1501-09AE-4F85-B241-308F5AFDD5A8}" srcOrd="3" destOrd="0" presId="urn:microsoft.com/office/officeart/2005/8/layout/hList7"/>
    <dgm:cxn modelId="{B511007F-8EA8-48A6-992E-B715EF181126}" type="presParOf" srcId="{02D92CB8-4FB9-4DEF-8D05-031DC33FEDBE}" destId="{F0C02567-B3AE-4FB8-97CA-9A76BF769569}" srcOrd="5" destOrd="0" presId="urn:microsoft.com/office/officeart/2005/8/layout/hList7"/>
    <dgm:cxn modelId="{3D39F7E9-6AA5-439D-B9A5-63BE4599DA0D}" type="presParOf" srcId="{02D92CB8-4FB9-4DEF-8D05-031DC33FEDBE}" destId="{368989DC-C6BF-45AA-B99D-50A0A11AC780}" srcOrd="6" destOrd="0" presId="urn:microsoft.com/office/officeart/2005/8/layout/hList7"/>
    <dgm:cxn modelId="{F24E8E61-4D1C-4F2A-9113-84DCE66C05E4}" type="presParOf" srcId="{368989DC-C6BF-45AA-B99D-50A0A11AC780}" destId="{60F83348-C505-4522-A018-8DBF563CDEA8}" srcOrd="0" destOrd="0" presId="urn:microsoft.com/office/officeart/2005/8/layout/hList7"/>
    <dgm:cxn modelId="{0BDB5A05-C7AC-4164-B7B1-3CA84B72C52B}" type="presParOf" srcId="{368989DC-C6BF-45AA-B99D-50A0A11AC780}" destId="{44DAF089-A87B-483C-879B-6487A809F725}" srcOrd="1" destOrd="0" presId="urn:microsoft.com/office/officeart/2005/8/layout/hList7"/>
    <dgm:cxn modelId="{D3CBB0C2-A3E8-45AC-9B42-0BBB4C5FE973}" type="presParOf" srcId="{368989DC-C6BF-45AA-B99D-50A0A11AC780}" destId="{9F5FC7D3-12ED-4B48-9B5C-1A62D80A538D}" srcOrd="2" destOrd="0" presId="urn:microsoft.com/office/officeart/2005/8/layout/hList7"/>
    <dgm:cxn modelId="{8B61DCDA-558E-4D94-927A-8360A67BC335}" type="presParOf" srcId="{368989DC-C6BF-45AA-B99D-50A0A11AC780}" destId="{59DC8339-4A5D-4B72-8A08-9FC8F7398151}" srcOrd="3" destOrd="0" presId="urn:microsoft.com/office/officeart/2005/8/layout/hList7"/>
    <dgm:cxn modelId="{62C781F2-D360-4B13-9E36-ADFAB7C48A8C}" type="presParOf" srcId="{02D92CB8-4FB9-4DEF-8D05-031DC33FEDBE}" destId="{51AF4C8C-0099-4871-801F-523F86ACFCBF}" srcOrd="7" destOrd="0" presId="urn:microsoft.com/office/officeart/2005/8/layout/hList7"/>
    <dgm:cxn modelId="{D340FA20-3E33-47A7-9AF2-6D14122E8E4E}" type="presParOf" srcId="{02D92CB8-4FB9-4DEF-8D05-031DC33FEDBE}" destId="{EF58E3C1-1268-4AA1-9E27-03F2DF1785C7}" srcOrd="8" destOrd="0" presId="urn:microsoft.com/office/officeart/2005/8/layout/hList7"/>
    <dgm:cxn modelId="{0095ADF7-6002-4D0E-9ACD-337B71565C89}" type="presParOf" srcId="{EF58E3C1-1268-4AA1-9E27-03F2DF1785C7}" destId="{0E92DB7D-F691-4A80-BE4F-4CAB85392DC0}" srcOrd="0" destOrd="0" presId="urn:microsoft.com/office/officeart/2005/8/layout/hList7"/>
    <dgm:cxn modelId="{1C3B53E4-A39B-4013-8B37-8502A989854F}" type="presParOf" srcId="{EF58E3C1-1268-4AA1-9E27-03F2DF1785C7}" destId="{6BE1F2DB-C06C-4D79-A604-E4F6D05CE757}" srcOrd="1" destOrd="0" presId="urn:microsoft.com/office/officeart/2005/8/layout/hList7"/>
    <dgm:cxn modelId="{0BC95F9D-FB48-4007-8F3C-A089275289A6}" type="presParOf" srcId="{EF58E3C1-1268-4AA1-9E27-03F2DF1785C7}" destId="{43ABBC58-33E7-4CF5-A999-BE65F875FC10}" srcOrd="2" destOrd="0" presId="urn:microsoft.com/office/officeart/2005/8/layout/hList7"/>
    <dgm:cxn modelId="{865CEB71-4A2C-4DD0-B59A-3A9722F51D99}" type="presParOf" srcId="{EF58E3C1-1268-4AA1-9E27-03F2DF1785C7}" destId="{2F0E89FA-4FED-4F16-928D-7DCA1995958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5B53F-C011-4FF0-9D47-DF46D4F2CCAC}">
      <dsp:nvSpPr>
        <dsp:cNvPr id="0" name=""/>
        <dsp:cNvSpPr/>
      </dsp:nvSpPr>
      <dsp:spPr>
        <a:xfrm>
          <a:off x="0" y="0"/>
          <a:ext cx="2053828" cy="1270115"/>
        </a:xfrm>
        <a:prstGeom prst="roundRect">
          <a:avLst>
            <a:gd name="adj" fmla="val 10000"/>
          </a:avLst>
        </a:prstGeom>
        <a:solidFill>
          <a:srgbClr val="1B75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</a:t>
          </a:r>
        </a:p>
      </dsp:txBody>
      <dsp:txXfrm>
        <a:off x="0" y="508046"/>
        <a:ext cx="2053828" cy="508046"/>
      </dsp:txXfrm>
    </dsp:sp>
    <dsp:sp modelId="{D2A10AFF-A9FD-4DF4-A64E-59DE3AB869B4}">
      <dsp:nvSpPr>
        <dsp:cNvPr id="0" name=""/>
        <dsp:cNvSpPr/>
      </dsp:nvSpPr>
      <dsp:spPr>
        <a:xfrm>
          <a:off x="470092" y="88900"/>
          <a:ext cx="1106327" cy="110632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38488-220A-432C-A1B3-D2DE78C76C55}">
      <dsp:nvSpPr>
        <dsp:cNvPr id="0" name=""/>
        <dsp:cNvSpPr/>
      </dsp:nvSpPr>
      <dsp:spPr>
        <a:xfrm>
          <a:off x="2115442" y="0"/>
          <a:ext cx="2053828" cy="1270115"/>
        </a:xfrm>
        <a:prstGeom prst="roundRect">
          <a:avLst>
            <a:gd name="adj" fmla="val 10000"/>
          </a:avLst>
        </a:prstGeom>
        <a:solidFill>
          <a:srgbClr val="9ECC4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 </a:t>
          </a:r>
        </a:p>
      </dsp:txBody>
      <dsp:txXfrm>
        <a:off x="2115442" y="508046"/>
        <a:ext cx="2053828" cy="508046"/>
      </dsp:txXfrm>
    </dsp:sp>
    <dsp:sp modelId="{EDFC3971-13B8-47BE-9049-EA28C942E296}">
      <dsp:nvSpPr>
        <dsp:cNvPr id="0" name=""/>
        <dsp:cNvSpPr/>
      </dsp:nvSpPr>
      <dsp:spPr>
        <a:xfrm>
          <a:off x="2598866" y="87297"/>
          <a:ext cx="1106327" cy="110632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528A6-BD10-4747-B76A-5170E605E82F}">
      <dsp:nvSpPr>
        <dsp:cNvPr id="0" name=""/>
        <dsp:cNvSpPr/>
      </dsp:nvSpPr>
      <dsp:spPr>
        <a:xfrm>
          <a:off x="4230885" y="0"/>
          <a:ext cx="2053828" cy="1270115"/>
        </a:xfrm>
        <a:prstGeom prst="roundRect">
          <a:avLst>
            <a:gd name="adj" fmla="val 10000"/>
          </a:avLst>
        </a:prstGeom>
        <a:solidFill>
          <a:srgbClr val="038A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</a:t>
          </a:r>
        </a:p>
      </dsp:txBody>
      <dsp:txXfrm>
        <a:off x="4230885" y="508046"/>
        <a:ext cx="2053828" cy="508046"/>
      </dsp:txXfrm>
    </dsp:sp>
    <dsp:sp modelId="{CB4F1501-09AE-4F85-B241-308F5AFDD5A8}">
      <dsp:nvSpPr>
        <dsp:cNvPr id="0" name=""/>
        <dsp:cNvSpPr/>
      </dsp:nvSpPr>
      <dsp:spPr>
        <a:xfrm>
          <a:off x="4704638" y="82519"/>
          <a:ext cx="1106322" cy="110632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83348-C505-4522-A018-8DBF563CDEA8}">
      <dsp:nvSpPr>
        <dsp:cNvPr id="0" name=""/>
        <dsp:cNvSpPr/>
      </dsp:nvSpPr>
      <dsp:spPr>
        <a:xfrm>
          <a:off x="6346328" y="0"/>
          <a:ext cx="2053828" cy="1270115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 </a:t>
          </a:r>
        </a:p>
      </dsp:txBody>
      <dsp:txXfrm>
        <a:off x="6346328" y="508046"/>
        <a:ext cx="2053828" cy="508046"/>
      </dsp:txXfrm>
    </dsp:sp>
    <dsp:sp modelId="{59DC8339-4A5D-4B72-8A08-9FC8F7398151}">
      <dsp:nvSpPr>
        <dsp:cNvPr id="0" name=""/>
        <dsp:cNvSpPr/>
      </dsp:nvSpPr>
      <dsp:spPr>
        <a:xfrm>
          <a:off x="6851544" y="79677"/>
          <a:ext cx="1106322" cy="1106322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2DB7D-F691-4A80-BE4F-4CAB85392DC0}">
      <dsp:nvSpPr>
        <dsp:cNvPr id="0" name=""/>
        <dsp:cNvSpPr/>
      </dsp:nvSpPr>
      <dsp:spPr>
        <a:xfrm>
          <a:off x="8461771" y="0"/>
          <a:ext cx="2053828" cy="1270115"/>
        </a:xfrm>
        <a:prstGeom prst="roundRect">
          <a:avLst>
            <a:gd name="adj" fmla="val 10000"/>
          </a:avLst>
        </a:prstGeom>
        <a:solidFill>
          <a:srgbClr val="1B75B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 </a:t>
          </a:r>
        </a:p>
      </dsp:txBody>
      <dsp:txXfrm>
        <a:off x="8461771" y="508046"/>
        <a:ext cx="2053828" cy="508046"/>
      </dsp:txXfrm>
    </dsp:sp>
    <dsp:sp modelId="{2F0E89FA-4FED-4F16-928D-7DCA1995958B}">
      <dsp:nvSpPr>
        <dsp:cNvPr id="0" name=""/>
        <dsp:cNvSpPr/>
      </dsp:nvSpPr>
      <dsp:spPr>
        <a:xfrm>
          <a:off x="8946013" y="85360"/>
          <a:ext cx="1106322" cy="110632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3A895-DAC8-4689-90AC-2842947385EC}">
      <dsp:nvSpPr>
        <dsp:cNvPr id="0" name=""/>
        <dsp:cNvSpPr/>
      </dsp:nvSpPr>
      <dsp:spPr>
        <a:xfrm>
          <a:off x="3459289" y="1079597"/>
          <a:ext cx="3332524" cy="190517"/>
        </a:xfrm>
        <a:prstGeom prst="leftRight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3422D-59A2-4F4B-A257-B10090718AD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95F58-44BE-477B-864C-E44D74FEFC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95F58-44BE-477B-864C-E44D74FEFC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0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5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-No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CB4F-B758-4526-8008-69D1D95A04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92375" y="3225553"/>
            <a:ext cx="5651501" cy="1329595"/>
          </a:xfrm>
        </p:spPr>
        <p:txBody>
          <a:bodyPr wrap="square" anchor="ctr">
            <a:spAutoFit/>
          </a:bodyPr>
          <a:lstStyle>
            <a:lvl1pPr algn="l">
              <a:defRPr sz="4800">
                <a:solidFill>
                  <a:srgbClr val="1B75BC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FA04E947-45B8-4757-8341-FF2501538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2375" y="4967572"/>
            <a:ext cx="5194301" cy="3669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buNone/>
              <a:defRPr sz="2400" b="1">
                <a:solidFill>
                  <a:schemeClr val="tx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83BFFF22-3BDB-4AF9-AB8F-44150E1E4A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375" y="5382648"/>
            <a:ext cx="5194301" cy="30578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8F418C-2119-8A20-6054-FF121174E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9E45D-40F4-9AEC-798D-DF67D75E9CF4}"/>
              </a:ext>
            </a:extLst>
          </p:cNvPr>
          <p:cNvSpPr txBox="1"/>
          <p:nvPr userDrawn="1"/>
        </p:nvSpPr>
        <p:spPr>
          <a:xfrm>
            <a:off x="6775554" y="1596452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587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">
    <p:bg>
      <p:bgPr>
        <a:solidFill>
          <a:srgbClr val="1B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18531A-3B4F-5353-DBF0-62FBF9C1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38DF2-2EF9-CF58-8CC3-E96DB72D9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297942" y="6393549"/>
            <a:ext cx="698754" cy="32250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D11E270-9B6A-EEBB-BD1A-D72C11FC1B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65868" y="1801903"/>
            <a:ext cx="3455126" cy="3489325"/>
          </a:xfrm>
        </p:spPr>
        <p:txBody>
          <a:bodyPr/>
          <a:lstStyle>
            <a:lvl1pPr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of Contents 1 </a:t>
            </a:r>
          </a:p>
          <a:p>
            <a:r>
              <a:rPr lang="en-US" dirty="0"/>
              <a:t>Table of Contents 2 </a:t>
            </a:r>
          </a:p>
          <a:p>
            <a:r>
              <a:rPr lang="en-US" dirty="0"/>
              <a:t>Table of Contents 3 </a:t>
            </a:r>
          </a:p>
          <a:p>
            <a:r>
              <a:rPr lang="en-US" dirty="0"/>
              <a:t>Table of Contents 4 </a:t>
            </a:r>
          </a:p>
          <a:p>
            <a:r>
              <a:rPr lang="en-US" dirty="0"/>
              <a:t>Table of Contents 5</a:t>
            </a:r>
          </a:p>
          <a:p>
            <a:r>
              <a:rPr lang="en-US" dirty="0"/>
              <a:t>Table of Contents 6 </a:t>
            </a:r>
          </a:p>
          <a:p>
            <a:endParaRPr lang="en-US" dirty="0"/>
          </a:p>
        </p:txBody>
      </p:sp>
      <p:sp>
        <p:nvSpPr>
          <p:cNvPr id="11" name="Race-darkest">
            <a:extLst>
              <a:ext uri="{FF2B5EF4-FFF2-40B4-BE49-F238E27FC236}">
                <a16:creationId xmlns:a16="http://schemas.microsoft.com/office/drawing/2014/main" id="{7044824F-BD2B-A0F9-A5C9-AD7ABD16CB31}"/>
              </a:ext>
            </a:extLst>
          </p:cNvPr>
          <p:cNvSpPr/>
          <p:nvPr userDrawn="1"/>
        </p:nvSpPr>
        <p:spPr>
          <a:xfrm>
            <a:off x="5440401" y="1801903"/>
            <a:ext cx="997473" cy="2373887"/>
          </a:xfrm>
          <a:custGeom>
            <a:avLst/>
            <a:gdLst>
              <a:gd name="connsiteX0" fmla="*/ 2086027 w 2869528"/>
              <a:gd name="connsiteY0" fmla="*/ 0 h 6829191"/>
              <a:gd name="connsiteX1" fmla="*/ 0 w 2869528"/>
              <a:gd name="connsiteY1" fmla="*/ 6825593 h 6829191"/>
              <a:gd name="connsiteX2" fmla="*/ 783070 w 2869528"/>
              <a:gd name="connsiteY2" fmla="*/ 6829192 h 6829191"/>
              <a:gd name="connsiteX3" fmla="*/ 2869529 w 2869528"/>
              <a:gd name="connsiteY3" fmla="*/ 2303 h 6829191"/>
              <a:gd name="connsiteX4" fmla="*/ 2086027 w 2869528"/>
              <a:gd name="connsiteY4" fmla="*/ 0 h 682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9528" h="6829191">
                <a:moveTo>
                  <a:pt x="2086027" y="0"/>
                </a:moveTo>
                <a:lnTo>
                  <a:pt x="0" y="6825593"/>
                </a:lnTo>
                <a:lnTo>
                  <a:pt x="783070" y="6829192"/>
                </a:lnTo>
                <a:lnTo>
                  <a:pt x="2869529" y="2303"/>
                </a:lnTo>
                <a:lnTo>
                  <a:pt x="2086027" y="0"/>
                </a:lnTo>
                <a:close/>
              </a:path>
            </a:pathLst>
          </a:custGeom>
          <a:solidFill>
            <a:srgbClr val="9ECC4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65">
            <a:extLst>
              <a:ext uri="{FF2B5EF4-FFF2-40B4-BE49-F238E27FC236}">
                <a16:creationId xmlns:a16="http://schemas.microsoft.com/office/drawing/2014/main" id="{66396CD3-8A86-B28F-3146-05E310EBEE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6696" y="1857034"/>
            <a:ext cx="4142232" cy="199952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spcBef>
                <a:spcPts val="0"/>
              </a:spcBef>
              <a:spcAft>
                <a:spcPts val="600"/>
              </a:spcAft>
              <a:buNone/>
              <a:defRPr sz="4200" b="1" i="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What are we talking about today</a:t>
            </a:r>
          </a:p>
        </p:txBody>
      </p:sp>
    </p:spTree>
    <p:extLst>
      <p:ext uri="{BB962C8B-B14F-4D97-AF65-F5344CB8AC3E}">
        <p14:creationId xmlns:p14="http://schemas.microsoft.com/office/powerpoint/2010/main" val="37912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_Content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D1B7-879D-530F-A439-0166651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273137"/>
            <a:ext cx="8797247" cy="1077472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68DF2-A485-97D1-1E3D-EEB1205B4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2470238"/>
            <a:ext cx="6654800" cy="299861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C6B54B-0986-4590-30A4-0BB4BB8C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1800F-8533-6340-1394-3F55D64C0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A340247-0E6E-2E6F-FB8A-D54125C72D25}"/>
              </a:ext>
            </a:extLst>
          </p:cNvPr>
          <p:cNvSpPr/>
          <p:nvPr userDrawn="1"/>
        </p:nvSpPr>
        <p:spPr>
          <a:xfrm>
            <a:off x="-1" y="0"/>
            <a:ext cx="2945379" cy="626718"/>
          </a:xfrm>
          <a:custGeom>
            <a:avLst/>
            <a:gdLst>
              <a:gd name="connsiteX0" fmla="*/ 0 w 2945379"/>
              <a:gd name="connsiteY0" fmla="*/ 0 h 626718"/>
              <a:gd name="connsiteX1" fmla="*/ 2945379 w 2945379"/>
              <a:gd name="connsiteY1" fmla="*/ 0 h 626718"/>
              <a:gd name="connsiteX2" fmla="*/ 2753613 w 2945379"/>
              <a:gd name="connsiteY2" fmla="*/ 626718 h 626718"/>
              <a:gd name="connsiteX3" fmla="*/ 0 w 2945379"/>
              <a:gd name="connsiteY3" fmla="*/ 626718 h 62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5379" h="626718">
                <a:moveTo>
                  <a:pt x="0" y="0"/>
                </a:moveTo>
                <a:lnTo>
                  <a:pt x="2945379" y="0"/>
                </a:lnTo>
                <a:lnTo>
                  <a:pt x="2753613" y="626718"/>
                </a:lnTo>
                <a:lnTo>
                  <a:pt x="0" y="626718"/>
                </a:lnTo>
                <a:close/>
              </a:path>
            </a:pathLst>
          </a:custGeom>
          <a:solidFill>
            <a:srgbClr val="9ECC45"/>
          </a:solidFill>
          <a:ln w="9503" cap="flat">
            <a:noFill/>
            <a:prstDash val="solid"/>
            <a:miter/>
          </a:ln>
        </p:spPr>
        <p:txBody>
          <a:bodyPr wrap="square" lIns="137160" rIns="0" rtlCol="0" anchor="ctr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57D4-9724-A20F-50FB-FDBC25262E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-1" y="0"/>
            <a:ext cx="2743201" cy="626718"/>
          </a:xfrm>
          <a:noFill/>
          <a:ln w="9503" cap="flat">
            <a:noFill/>
            <a:prstDash val="solid"/>
            <a:miter/>
          </a:ln>
        </p:spPr>
        <p:txBody>
          <a:bodyPr wrap="square" lIns="91440" rtlCol="0" anchor="ctr">
            <a:noAutofit/>
          </a:bodyPr>
          <a:lstStyle>
            <a:lvl1pPr>
              <a:defRPr lang="en-US" sz="1800" cap="all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9076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D1B7-879D-530F-A439-0166651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691640"/>
            <a:ext cx="3772913" cy="2918537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68DF2-A485-97D1-1E3D-EEB1205B4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3360" y="1691640"/>
            <a:ext cx="6380480" cy="3624320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042409-5F4A-272F-8313-9FD185DCE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5268C-0021-47CC-32B5-DAE42D7BE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D1B7-879D-530F-A439-0166651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273137"/>
            <a:ext cx="8797247" cy="1077472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68DF2-A485-97D1-1E3D-EEB1205B4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2470238"/>
            <a:ext cx="6654800" cy="299861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C6B54B-0986-4590-30A4-0BB4BB8C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1800F-8533-6340-1394-3F55D64C0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Content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D1B7-879D-530F-A439-0166651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273137"/>
            <a:ext cx="8797247" cy="1077472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68DF2-A485-97D1-1E3D-EEB1205B4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2470238"/>
            <a:ext cx="6654800" cy="2998611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C6B54B-0986-4590-30A4-0BB4BB8C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1800F-8533-6340-1394-3F55D64C0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A340247-0E6E-2E6F-FB8A-D54125C72D25}"/>
              </a:ext>
            </a:extLst>
          </p:cNvPr>
          <p:cNvSpPr/>
          <p:nvPr userDrawn="1"/>
        </p:nvSpPr>
        <p:spPr>
          <a:xfrm>
            <a:off x="-1" y="0"/>
            <a:ext cx="2945379" cy="626718"/>
          </a:xfrm>
          <a:custGeom>
            <a:avLst/>
            <a:gdLst>
              <a:gd name="connsiteX0" fmla="*/ 0 w 2945379"/>
              <a:gd name="connsiteY0" fmla="*/ 0 h 626718"/>
              <a:gd name="connsiteX1" fmla="*/ 2945379 w 2945379"/>
              <a:gd name="connsiteY1" fmla="*/ 0 h 626718"/>
              <a:gd name="connsiteX2" fmla="*/ 2753613 w 2945379"/>
              <a:gd name="connsiteY2" fmla="*/ 626718 h 626718"/>
              <a:gd name="connsiteX3" fmla="*/ 0 w 2945379"/>
              <a:gd name="connsiteY3" fmla="*/ 626718 h 62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5379" h="626718">
                <a:moveTo>
                  <a:pt x="0" y="0"/>
                </a:moveTo>
                <a:lnTo>
                  <a:pt x="2945379" y="0"/>
                </a:lnTo>
                <a:lnTo>
                  <a:pt x="2753613" y="626718"/>
                </a:lnTo>
                <a:lnTo>
                  <a:pt x="0" y="626718"/>
                </a:lnTo>
                <a:close/>
              </a:path>
            </a:pathLst>
          </a:custGeom>
          <a:solidFill>
            <a:srgbClr val="9ECC45"/>
          </a:solidFill>
          <a:ln w="9503" cap="flat">
            <a:noFill/>
            <a:prstDash val="solid"/>
            <a:miter/>
          </a:ln>
        </p:spPr>
        <p:txBody>
          <a:bodyPr wrap="square" lIns="137160" rIns="0" rtlCol="0" anchor="ctr"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57D4-9724-A20F-50FB-FDBC25262E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-1" y="0"/>
            <a:ext cx="2743201" cy="626718"/>
          </a:xfrm>
          <a:noFill/>
          <a:ln w="9503" cap="flat">
            <a:noFill/>
            <a:prstDash val="solid"/>
            <a:miter/>
          </a:ln>
        </p:spPr>
        <p:txBody>
          <a:bodyPr wrap="square" lIns="91440" rtlCol="0" anchor="ctr">
            <a:noAutofit/>
          </a:bodyPr>
          <a:lstStyle>
            <a:lvl1pPr>
              <a:defRPr lang="en-US" sz="1800" cap="all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02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D1B7-879D-530F-A439-0166651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26464"/>
            <a:ext cx="6074764" cy="100961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5917245-F7D8-99A0-70D6-E503D57347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5085" y="-11073"/>
            <a:ext cx="6326166" cy="6869074"/>
          </a:xfrm>
          <a:custGeom>
            <a:avLst/>
            <a:gdLst>
              <a:gd name="connsiteX0" fmla="*/ 0 w 5479143"/>
              <a:gd name="connsiteY0" fmla="*/ 6841068 h 6841068"/>
              <a:gd name="connsiteX1" fmla="*/ 2086841 w 5479143"/>
              <a:gd name="connsiteY1" fmla="*/ 0 h 6841068"/>
              <a:gd name="connsiteX2" fmla="*/ 5479143 w 5479143"/>
              <a:gd name="connsiteY2" fmla="*/ 0 h 6841068"/>
              <a:gd name="connsiteX3" fmla="*/ 3392302 w 5479143"/>
              <a:gd name="connsiteY3" fmla="*/ 6841068 h 6841068"/>
              <a:gd name="connsiteX4" fmla="*/ 0 w 5479143"/>
              <a:gd name="connsiteY4" fmla="*/ 6841068 h 6841068"/>
              <a:gd name="connsiteX0" fmla="*/ 0 w 5479143"/>
              <a:gd name="connsiteY0" fmla="*/ 6841068 h 6841068"/>
              <a:gd name="connsiteX1" fmla="*/ 2086841 w 5479143"/>
              <a:gd name="connsiteY1" fmla="*/ 0 h 6841068"/>
              <a:gd name="connsiteX2" fmla="*/ 5479143 w 5479143"/>
              <a:gd name="connsiteY2" fmla="*/ 0 h 6841068"/>
              <a:gd name="connsiteX3" fmla="*/ 5449702 w 5479143"/>
              <a:gd name="connsiteY3" fmla="*/ 6822018 h 6841068"/>
              <a:gd name="connsiteX4" fmla="*/ 0 w 5479143"/>
              <a:gd name="connsiteY4" fmla="*/ 6841068 h 6841068"/>
              <a:gd name="connsiteX0" fmla="*/ 0 w 5479143"/>
              <a:gd name="connsiteY0" fmla="*/ 6841068 h 6844992"/>
              <a:gd name="connsiteX1" fmla="*/ 2086841 w 5479143"/>
              <a:gd name="connsiteY1" fmla="*/ 0 h 6844992"/>
              <a:gd name="connsiteX2" fmla="*/ 5479143 w 5479143"/>
              <a:gd name="connsiteY2" fmla="*/ 0 h 6844992"/>
              <a:gd name="connsiteX3" fmla="*/ 5477271 w 5479143"/>
              <a:gd name="connsiteY3" fmla="*/ 6844992 h 6844992"/>
              <a:gd name="connsiteX4" fmla="*/ 0 w 5479143"/>
              <a:gd name="connsiteY4" fmla="*/ 6841068 h 6844992"/>
              <a:gd name="connsiteX0" fmla="*/ 0 w 5479143"/>
              <a:gd name="connsiteY0" fmla="*/ 6850258 h 6854182"/>
              <a:gd name="connsiteX1" fmla="*/ 2086841 w 5479143"/>
              <a:gd name="connsiteY1" fmla="*/ 9190 h 6854182"/>
              <a:gd name="connsiteX2" fmla="*/ 5479143 w 5479143"/>
              <a:gd name="connsiteY2" fmla="*/ 0 h 6854182"/>
              <a:gd name="connsiteX3" fmla="*/ 5477271 w 5479143"/>
              <a:gd name="connsiteY3" fmla="*/ 6854182 h 6854182"/>
              <a:gd name="connsiteX4" fmla="*/ 0 w 5479143"/>
              <a:gd name="connsiteY4" fmla="*/ 6850258 h 6854182"/>
              <a:gd name="connsiteX0" fmla="*/ 0 w 5479143"/>
              <a:gd name="connsiteY0" fmla="*/ 6864043 h 6867967"/>
              <a:gd name="connsiteX1" fmla="*/ 2100626 w 5479143"/>
              <a:gd name="connsiteY1" fmla="*/ 0 h 6867967"/>
              <a:gd name="connsiteX2" fmla="*/ 5479143 w 5479143"/>
              <a:gd name="connsiteY2" fmla="*/ 13785 h 6867967"/>
              <a:gd name="connsiteX3" fmla="*/ 5477271 w 5479143"/>
              <a:gd name="connsiteY3" fmla="*/ 6867967 h 6867967"/>
              <a:gd name="connsiteX4" fmla="*/ 0 w 5479143"/>
              <a:gd name="connsiteY4" fmla="*/ 6864043 h 6867967"/>
              <a:gd name="connsiteX0" fmla="*/ 0 w 5479143"/>
              <a:gd name="connsiteY0" fmla="*/ 6864043 h 6867967"/>
              <a:gd name="connsiteX1" fmla="*/ 2100626 w 5479143"/>
              <a:gd name="connsiteY1" fmla="*/ 0 h 6867967"/>
              <a:gd name="connsiteX2" fmla="*/ 5479143 w 5479143"/>
              <a:gd name="connsiteY2" fmla="*/ 4595 h 6867967"/>
              <a:gd name="connsiteX3" fmla="*/ 5477271 w 5479143"/>
              <a:gd name="connsiteY3" fmla="*/ 6867967 h 6867967"/>
              <a:gd name="connsiteX4" fmla="*/ 0 w 5479143"/>
              <a:gd name="connsiteY4" fmla="*/ 6864043 h 6867967"/>
              <a:gd name="connsiteX0" fmla="*/ 0 w 6326166"/>
              <a:gd name="connsiteY0" fmla="*/ 6869073 h 6872997"/>
              <a:gd name="connsiteX1" fmla="*/ 2100626 w 6326166"/>
              <a:gd name="connsiteY1" fmla="*/ 5030 h 6872997"/>
              <a:gd name="connsiteX2" fmla="*/ 6326166 w 6326166"/>
              <a:gd name="connsiteY2" fmla="*/ 0 h 6872997"/>
              <a:gd name="connsiteX3" fmla="*/ 5477271 w 6326166"/>
              <a:gd name="connsiteY3" fmla="*/ 6872997 h 6872997"/>
              <a:gd name="connsiteX4" fmla="*/ 0 w 6326166"/>
              <a:gd name="connsiteY4" fmla="*/ 6869073 h 6872997"/>
              <a:gd name="connsiteX0" fmla="*/ 0 w 6326166"/>
              <a:gd name="connsiteY0" fmla="*/ 6869073 h 6872997"/>
              <a:gd name="connsiteX1" fmla="*/ 2100626 w 6326166"/>
              <a:gd name="connsiteY1" fmla="*/ 5030 h 6872997"/>
              <a:gd name="connsiteX2" fmla="*/ 6326166 w 6326166"/>
              <a:gd name="connsiteY2" fmla="*/ 0 h 6872997"/>
              <a:gd name="connsiteX3" fmla="*/ 6314668 w 6326166"/>
              <a:gd name="connsiteY3" fmla="*/ 6872997 h 6872997"/>
              <a:gd name="connsiteX4" fmla="*/ 0 w 6326166"/>
              <a:gd name="connsiteY4" fmla="*/ 6869073 h 687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6166" h="6872997">
                <a:moveTo>
                  <a:pt x="0" y="6869073"/>
                </a:moveTo>
                <a:lnTo>
                  <a:pt x="2100626" y="5030"/>
                </a:lnTo>
                <a:lnTo>
                  <a:pt x="6326166" y="0"/>
                </a:lnTo>
                <a:cubicBezTo>
                  <a:pt x="6322333" y="2290999"/>
                  <a:pt x="6318501" y="4581998"/>
                  <a:pt x="6314668" y="6872997"/>
                </a:cubicBezTo>
                <a:lnTo>
                  <a:pt x="0" y="6869073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640080" tIns="1188720" rIns="182880" anchor="ctr" anchorCtr="0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43702F-6803-3D31-BA6E-3A8193A10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F1702B4-A5F7-D4C5-675F-0E46BF337DA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752" y="2918346"/>
            <a:ext cx="5491759" cy="30071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52425" indent="-342900">
              <a:buClr>
                <a:srgbClr val="9ECC45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ace-darkest">
            <a:extLst>
              <a:ext uri="{FF2B5EF4-FFF2-40B4-BE49-F238E27FC236}">
                <a16:creationId xmlns:a16="http://schemas.microsoft.com/office/drawing/2014/main" id="{19522706-AC02-D7B1-9709-9899D24BE8F0}"/>
              </a:ext>
            </a:extLst>
          </p:cNvPr>
          <p:cNvSpPr/>
          <p:nvPr userDrawn="1"/>
        </p:nvSpPr>
        <p:spPr>
          <a:xfrm>
            <a:off x="5856796" y="0"/>
            <a:ext cx="2887039" cy="6870867"/>
          </a:xfrm>
          <a:custGeom>
            <a:avLst/>
            <a:gdLst>
              <a:gd name="connsiteX0" fmla="*/ 2086027 w 2869528"/>
              <a:gd name="connsiteY0" fmla="*/ 0 h 6829191"/>
              <a:gd name="connsiteX1" fmla="*/ 0 w 2869528"/>
              <a:gd name="connsiteY1" fmla="*/ 6825593 h 6829191"/>
              <a:gd name="connsiteX2" fmla="*/ 783070 w 2869528"/>
              <a:gd name="connsiteY2" fmla="*/ 6829192 h 6829191"/>
              <a:gd name="connsiteX3" fmla="*/ 2869529 w 2869528"/>
              <a:gd name="connsiteY3" fmla="*/ 2303 h 6829191"/>
              <a:gd name="connsiteX4" fmla="*/ 2086027 w 2869528"/>
              <a:gd name="connsiteY4" fmla="*/ 0 h 682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9528" h="6829191">
                <a:moveTo>
                  <a:pt x="2086027" y="0"/>
                </a:moveTo>
                <a:lnTo>
                  <a:pt x="0" y="6825593"/>
                </a:lnTo>
                <a:lnTo>
                  <a:pt x="783070" y="6829192"/>
                </a:lnTo>
                <a:lnTo>
                  <a:pt x="2869529" y="2303"/>
                </a:lnTo>
                <a:lnTo>
                  <a:pt x="2086027" y="0"/>
                </a:lnTo>
                <a:close/>
              </a:path>
            </a:pathLst>
          </a:custGeom>
          <a:solidFill>
            <a:srgbClr val="9ECC4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E42BA-3E79-307E-D883-62D9ED340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78677" y="6385598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1776-5D67-06FC-4D7B-BD2F6FE3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837" y="1433601"/>
            <a:ext cx="5116375" cy="100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81382-397C-CC8F-D7B7-30FC1A349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1" y="6458833"/>
            <a:ext cx="771524" cy="184666"/>
          </a:xfrm>
          <a:prstGeom prst="rect">
            <a:avLst/>
          </a:prstGeom>
        </p:spPr>
        <p:txBody>
          <a:bodyPr/>
          <a:lstStyle/>
          <a:p>
            <a:fld id="{C7927A04-FFAB-4E77-8A60-75CB6767467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9FA7-2C17-EAE0-0A4A-C2186045CB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22837" y="2969508"/>
            <a:ext cx="5116375" cy="348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357749E-8C00-D433-9BA4-88954FC592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5" y="0"/>
            <a:ext cx="3839906" cy="6861922"/>
          </a:xfrm>
          <a:custGeom>
            <a:avLst/>
            <a:gdLst>
              <a:gd name="connsiteX0" fmla="*/ 0 w 5889625"/>
              <a:gd name="connsiteY0" fmla="*/ 6858000 h 6858000"/>
              <a:gd name="connsiteX1" fmla="*/ 2090994 w 5889625"/>
              <a:gd name="connsiteY1" fmla="*/ 0 h 6858000"/>
              <a:gd name="connsiteX2" fmla="*/ 5889625 w 5889625"/>
              <a:gd name="connsiteY2" fmla="*/ 0 h 6858000"/>
              <a:gd name="connsiteX3" fmla="*/ 3798631 w 5889625"/>
              <a:gd name="connsiteY3" fmla="*/ 6858000 h 6858000"/>
              <a:gd name="connsiteX4" fmla="*/ 0 w 5889625"/>
              <a:gd name="connsiteY4" fmla="*/ 6858000 h 6858000"/>
              <a:gd name="connsiteX0" fmla="*/ 0 w 4531472"/>
              <a:gd name="connsiteY0" fmla="*/ 6831106 h 6858000"/>
              <a:gd name="connsiteX1" fmla="*/ 732841 w 4531472"/>
              <a:gd name="connsiteY1" fmla="*/ 0 h 6858000"/>
              <a:gd name="connsiteX2" fmla="*/ 4531472 w 4531472"/>
              <a:gd name="connsiteY2" fmla="*/ 0 h 6858000"/>
              <a:gd name="connsiteX3" fmla="*/ 2440478 w 4531472"/>
              <a:gd name="connsiteY3" fmla="*/ 6858000 h 6858000"/>
              <a:gd name="connsiteX4" fmla="*/ 0 w 4531472"/>
              <a:gd name="connsiteY4" fmla="*/ 6831106 h 6858000"/>
              <a:gd name="connsiteX0" fmla="*/ 0 w 4087719"/>
              <a:gd name="connsiteY0" fmla="*/ 6831106 h 6858000"/>
              <a:gd name="connsiteX1" fmla="*/ 289088 w 4087719"/>
              <a:gd name="connsiteY1" fmla="*/ 0 h 6858000"/>
              <a:gd name="connsiteX2" fmla="*/ 4087719 w 4087719"/>
              <a:gd name="connsiteY2" fmla="*/ 0 h 6858000"/>
              <a:gd name="connsiteX3" fmla="*/ 1996725 w 4087719"/>
              <a:gd name="connsiteY3" fmla="*/ 6858000 h 6858000"/>
              <a:gd name="connsiteX4" fmla="*/ 0 w 4087719"/>
              <a:gd name="connsiteY4" fmla="*/ 6831106 h 6858000"/>
              <a:gd name="connsiteX0" fmla="*/ 168112 w 3798631"/>
              <a:gd name="connsiteY0" fmla="*/ 6871447 h 6871447"/>
              <a:gd name="connsiteX1" fmla="*/ 0 w 3798631"/>
              <a:gd name="connsiteY1" fmla="*/ 0 h 6871447"/>
              <a:gd name="connsiteX2" fmla="*/ 3798631 w 3798631"/>
              <a:gd name="connsiteY2" fmla="*/ 0 h 6871447"/>
              <a:gd name="connsiteX3" fmla="*/ 1707637 w 3798631"/>
              <a:gd name="connsiteY3" fmla="*/ 6858000 h 6871447"/>
              <a:gd name="connsiteX4" fmla="*/ 168112 w 3798631"/>
              <a:gd name="connsiteY4" fmla="*/ 6871447 h 6871447"/>
              <a:gd name="connsiteX0" fmla="*/ 0 w 3832225"/>
              <a:gd name="connsiteY0" fmla="*/ 6871447 h 6871447"/>
              <a:gd name="connsiteX1" fmla="*/ 33594 w 3832225"/>
              <a:gd name="connsiteY1" fmla="*/ 0 h 6871447"/>
              <a:gd name="connsiteX2" fmla="*/ 3832225 w 3832225"/>
              <a:gd name="connsiteY2" fmla="*/ 0 h 6871447"/>
              <a:gd name="connsiteX3" fmla="*/ 1741231 w 3832225"/>
              <a:gd name="connsiteY3" fmla="*/ 6858000 h 6871447"/>
              <a:gd name="connsiteX4" fmla="*/ 0 w 3832225"/>
              <a:gd name="connsiteY4" fmla="*/ 6871447 h 6871447"/>
              <a:gd name="connsiteX0" fmla="*/ 10856 w 3798631"/>
              <a:gd name="connsiteY0" fmla="*/ 6855572 h 6858000"/>
              <a:gd name="connsiteX1" fmla="*/ 0 w 3798631"/>
              <a:gd name="connsiteY1" fmla="*/ 0 h 6858000"/>
              <a:gd name="connsiteX2" fmla="*/ 3798631 w 3798631"/>
              <a:gd name="connsiteY2" fmla="*/ 0 h 6858000"/>
              <a:gd name="connsiteX3" fmla="*/ 1707637 w 3798631"/>
              <a:gd name="connsiteY3" fmla="*/ 6858000 h 6858000"/>
              <a:gd name="connsiteX4" fmla="*/ 10856 w 3798631"/>
              <a:gd name="connsiteY4" fmla="*/ 6855572 h 6858000"/>
              <a:gd name="connsiteX0" fmla="*/ 211 w 3835611"/>
              <a:gd name="connsiteY0" fmla="*/ 6855572 h 6858000"/>
              <a:gd name="connsiteX1" fmla="*/ 36980 w 3835611"/>
              <a:gd name="connsiteY1" fmla="*/ 0 h 6858000"/>
              <a:gd name="connsiteX2" fmla="*/ 3835611 w 3835611"/>
              <a:gd name="connsiteY2" fmla="*/ 0 h 6858000"/>
              <a:gd name="connsiteX3" fmla="*/ 1744617 w 3835611"/>
              <a:gd name="connsiteY3" fmla="*/ 6858000 h 6858000"/>
              <a:gd name="connsiteX4" fmla="*/ 211 w 3835611"/>
              <a:gd name="connsiteY4" fmla="*/ 6855572 h 6858000"/>
              <a:gd name="connsiteX0" fmla="*/ 4506 w 3839906"/>
              <a:gd name="connsiteY0" fmla="*/ 6855572 h 6858000"/>
              <a:gd name="connsiteX1" fmla="*/ 0 w 3839906"/>
              <a:gd name="connsiteY1" fmla="*/ 0 h 6858000"/>
              <a:gd name="connsiteX2" fmla="*/ 3839906 w 3839906"/>
              <a:gd name="connsiteY2" fmla="*/ 0 h 6858000"/>
              <a:gd name="connsiteX3" fmla="*/ 1748912 w 3839906"/>
              <a:gd name="connsiteY3" fmla="*/ 6858000 h 6858000"/>
              <a:gd name="connsiteX4" fmla="*/ 4506 w 3839906"/>
              <a:gd name="connsiteY4" fmla="*/ 6855572 h 6858000"/>
              <a:gd name="connsiteX0" fmla="*/ 4506 w 3839906"/>
              <a:gd name="connsiteY0" fmla="*/ 6861922 h 6861922"/>
              <a:gd name="connsiteX1" fmla="*/ 0 w 3839906"/>
              <a:gd name="connsiteY1" fmla="*/ 0 h 6861922"/>
              <a:gd name="connsiteX2" fmla="*/ 3839906 w 3839906"/>
              <a:gd name="connsiteY2" fmla="*/ 0 h 6861922"/>
              <a:gd name="connsiteX3" fmla="*/ 1748912 w 3839906"/>
              <a:gd name="connsiteY3" fmla="*/ 6858000 h 6861922"/>
              <a:gd name="connsiteX4" fmla="*/ 4506 w 3839906"/>
              <a:gd name="connsiteY4" fmla="*/ 6861922 h 6861922"/>
              <a:gd name="connsiteX0" fmla="*/ 4506 w 3839906"/>
              <a:gd name="connsiteY0" fmla="*/ 6861922 h 6861922"/>
              <a:gd name="connsiteX1" fmla="*/ 0 w 3839906"/>
              <a:gd name="connsiteY1" fmla="*/ 0 h 6861922"/>
              <a:gd name="connsiteX2" fmla="*/ 3839906 w 3839906"/>
              <a:gd name="connsiteY2" fmla="*/ 0 h 6861922"/>
              <a:gd name="connsiteX3" fmla="*/ 1748912 w 3839906"/>
              <a:gd name="connsiteY3" fmla="*/ 6858000 h 6861922"/>
              <a:gd name="connsiteX4" fmla="*/ 4506 w 3839906"/>
              <a:gd name="connsiteY4" fmla="*/ 6861922 h 686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9906" h="6861922">
                <a:moveTo>
                  <a:pt x="4506" y="6861922"/>
                </a:moveTo>
                <a:cubicBezTo>
                  <a:pt x="887" y="4576731"/>
                  <a:pt x="3619" y="2285191"/>
                  <a:pt x="0" y="0"/>
                </a:cubicBezTo>
                <a:lnTo>
                  <a:pt x="3839906" y="0"/>
                </a:lnTo>
                <a:lnTo>
                  <a:pt x="1748912" y="6858000"/>
                </a:lnTo>
                <a:lnTo>
                  <a:pt x="4506" y="6861922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188720" tIns="2011680" rIns="1280160"/>
          <a:lstStyle>
            <a:lvl1pPr algn="ctr"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C81D5F-1F3B-4094-1285-FD703439E3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4203" y="0"/>
            <a:ext cx="308986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D7A5F-5465-2C59-E5FB-6362045996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87420" y="0"/>
            <a:ext cx="2899265" cy="685800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E05FEB-234F-8B9E-2FE0-359D3890B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895AA-B574-5989-87C4-97ECA42EC7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7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no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0D64788-E371-9AD4-3E96-14F31EF78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02EFD-DC40-59E7-9A1E-6F0A1595C3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D1B7-879D-530F-A439-0166651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50720"/>
            <a:ext cx="3794760" cy="29565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BA4E7CC-51D8-5ABF-AA15-F2FC13564F3A}"/>
              </a:ext>
            </a:extLst>
          </p:cNvPr>
          <p:cNvSpPr txBox="1">
            <a:spLocks/>
          </p:cNvSpPr>
          <p:nvPr userDrawn="1"/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C1F80-BB55-5101-2013-9BDE7F580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1FA293-DD2C-999E-C67C-68E02A50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566928"/>
            <a:ext cx="10820399" cy="738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D0AE9D7-AB7C-32CE-5D8D-CD5F5588D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DEFC4-3A40-51A2-9AFD-FC1FD3260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1FA293-DD2C-999E-C67C-68E02A50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566928"/>
            <a:ext cx="10820399" cy="738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097C91-29A3-A076-7CB0-A9B98E677184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685801" y="1331481"/>
            <a:ext cx="10820399" cy="47266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 (16pt, max 2 lines)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C336AF4-4EDD-CCB9-E2E7-0B30DC335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EED96-0F79-EF77-AF73-590E4D3BD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1FA293-DD2C-999E-C67C-68E02A50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66928"/>
            <a:ext cx="10820399" cy="738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4097C91-29A3-A076-7CB0-A9B98E677184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685801" y="1322337"/>
            <a:ext cx="10820399" cy="47266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 (16pt, max 2 lines)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7083AC-9086-6B86-41E2-299AE3FCD4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5801" y="2463800"/>
            <a:ext cx="10820398" cy="3489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787A146-B06F-31F5-7DA8-885266D9C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F6773-C172-2124-8D93-B1AE9ABCB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D1B7-879D-530F-A439-0166651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566928"/>
            <a:ext cx="10750547" cy="738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1877933-5B45-AA5C-6D08-CC6D1857E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2463453"/>
            <a:ext cx="3225208" cy="3489325"/>
          </a:xfrm>
          <a:prstGeom prst="rect">
            <a:avLst/>
          </a:prstGeo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CAB9CC7-833C-4749-C12C-7A7FDC53C3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2604" y="2463453"/>
            <a:ext cx="3287802" cy="3489325"/>
          </a:xfrm>
          <a:prstGeom prst="rect">
            <a:avLst/>
          </a:prstGeo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0B4E79-750D-E8B0-3263-4FB1F799E9AD}"/>
              </a:ext>
            </a:extLst>
          </p:cNvPr>
          <p:cNvCxnSpPr>
            <a:cxnSpLocks/>
          </p:cNvCxnSpPr>
          <p:nvPr userDrawn="1"/>
        </p:nvCxnSpPr>
        <p:spPr>
          <a:xfrm>
            <a:off x="4178899" y="2463453"/>
            <a:ext cx="0" cy="3563938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562917-4AD9-3E7D-762B-11B6B7FF264E}"/>
              </a:ext>
            </a:extLst>
          </p:cNvPr>
          <p:cNvCxnSpPr>
            <a:cxnSpLocks/>
          </p:cNvCxnSpPr>
          <p:nvPr userDrawn="1"/>
        </p:nvCxnSpPr>
        <p:spPr>
          <a:xfrm>
            <a:off x="7863311" y="2463453"/>
            <a:ext cx="0" cy="3563938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D1E1786-CE6B-193A-B5AB-41D22393EA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7525" y="2463453"/>
            <a:ext cx="3378825" cy="3489325"/>
          </a:xfrm>
          <a:prstGeom prst="rect">
            <a:avLst/>
          </a:prstGeom>
        </p:spPr>
        <p:txBody>
          <a:bodyPr/>
          <a:lstStyle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171599-4AB7-F5EF-BA1F-C622E7D4A88C}"/>
              </a:ext>
            </a:extLst>
          </p:cNvPr>
          <p:cNvSpPr>
            <a:spLocks noGrp="1"/>
          </p:cNvSpPr>
          <p:nvPr>
            <p:ph type="subTitle" idx="18" hasCustomPrompt="1"/>
          </p:nvPr>
        </p:nvSpPr>
        <p:spPr>
          <a:xfrm>
            <a:off x="685800" y="1325880"/>
            <a:ext cx="10820399" cy="47266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 (16pt, max 2 lines)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BFA7-8984-270B-7AB8-4BC7A8774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970D2-2DA2-1265-9419-886C06DFCE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1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1776-5D67-06FC-4D7B-BD2F6FE3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0706"/>
            <a:ext cx="9491472" cy="6913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9FA7-2C17-EAE0-0A4A-C2186045CB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5650" y="2839976"/>
            <a:ext cx="3661368" cy="348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71A0087-A5C4-3F4F-2296-0FB9317496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79640" y="2839976"/>
            <a:ext cx="3933357" cy="348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2C92E-C677-49B5-4903-E75312585670}"/>
              </a:ext>
            </a:extLst>
          </p:cNvPr>
          <p:cNvCxnSpPr>
            <a:cxnSpLocks/>
          </p:cNvCxnSpPr>
          <p:nvPr userDrawn="1"/>
        </p:nvCxnSpPr>
        <p:spPr>
          <a:xfrm>
            <a:off x="4794143" y="2463453"/>
            <a:ext cx="0" cy="3563938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9E694CEE-7942-01C5-D044-CEF6CDC4E0C3}"/>
              </a:ext>
            </a:extLst>
          </p:cNvPr>
          <p:cNvSpPr>
            <a:spLocks noGrp="1"/>
          </p:cNvSpPr>
          <p:nvPr>
            <p:ph type="subTitle" idx="18" hasCustomPrompt="1"/>
          </p:nvPr>
        </p:nvSpPr>
        <p:spPr>
          <a:xfrm>
            <a:off x="685802" y="1298448"/>
            <a:ext cx="8737166" cy="47266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 (16pt, max 2 lines)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DAEB3B0-B162-1B5A-88CD-62566F073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C9DB65-F43D-11B7-F552-04D7C7AF0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bg>
      <p:bgPr>
        <a:solidFill>
          <a:srgbClr val="1B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18531A-3B4F-5353-DBF0-62FBF9C1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38DF2-2EF9-CF58-8CC3-E96DB72D9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297942" y="6393549"/>
            <a:ext cx="698754" cy="32250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D11E270-9B6A-EEBB-BD1A-D72C11FC1B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65868" y="1801903"/>
            <a:ext cx="3455126" cy="3489325"/>
          </a:xfrm>
        </p:spPr>
        <p:txBody>
          <a:bodyPr/>
          <a:lstStyle>
            <a:lvl1pPr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of Contents 1 </a:t>
            </a:r>
          </a:p>
          <a:p>
            <a:r>
              <a:rPr lang="en-US" dirty="0"/>
              <a:t>Table of Contents 2 </a:t>
            </a:r>
          </a:p>
          <a:p>
            <a:r>
              <a:rPr lang="en-US" dirty="0"/>
              <a:t>Table of Contents 3 </a:t>
            </a:r>
          </a:p>
          <a:p>
            <a:r>
              <a:rPr lang="en-US" dirty="0"/>
              <a:t>Table of Contents 4 </a:t>
            </a:r>
          </a:p>
          <a:p>
            <a:r>
              <a:rPr lang="en-US" dirty="0"/>
              <a:t>Table of Contents 5</a:t>
            </a:r>
          </a:p>
          <a:p>
            <a:r>
              <a:rPr lang="en-US" dirty="0"/>
              <a:t>Table of Contents 6 </a:t>
            </a:r>
          </a:p>
          <a:p>
            <a:endParaRPr lang="en-US" dirty="0"/>
          </a:p>
        </p:txBody>
      </p:sp>
      <p:sp>
        <p:nvSpPr>
          <p:cNvPr id="11" name="Race-darkest">
            <a:extLst>
              <a:ext uri="{FF2B5EF4-FFF2-40B4-BE49-F238E27FC236}">
                <a16:creationId xmlns:a16="http://schemas.microsoft.com/office/drawing/2014/main" id="{7044824F-BD2B-A0F9-A5C9-AD7ABD16CB31}"/>
              </a:ext>
            </a:extLst>
          </p:cNvPr>
          <p:cNvSpPr/>
          <p:nvPr userDrawn="1"/>
        </p:nvSpPr>
        <p:spPr>
          <a:xfrm>
            <a:off x="5440401" y="1801903"/>
            <a:ext cx="997473" cy="2373887"/>
          </a:xfrm>
          <a:custGeom>
            <a:avLst/>
            <a:gdLst>
              <a:gd name="connsiteX0" fmla="*/ 2086027 w 2869528"/>
              <a:gd name="connsiteY0" fmla="*/ 0 h 6829191"/>
              <a:gd name="connsiteX1" fmla="*/ 0 w 2869528"/>
              <a:gd name="connsiteY1" fmla="*/ 6825593 h 6829191"/>
              <a:gd name="connsiteX2" fmla="*/ 783070 w 2869528"/>
              <a:gd name="connsiteY2" fmla="*/ 6829192 h 6829191"/>
              <a:gd name="connsiteX3" fmla="*/ 2869529 w 2869528"/>
              <a:gd name="connsiteY3" fmla="*/ 2303 h 6829191"/>
              <a:gd name="connsiteX4" fmla="*/ 2086027 w 2869528"/>
              <a:gd name="connsiteY4" fmla="*/ 0 h 682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9528" h="6829191">
                <a:moveTo>
                  <a:pt x="2086027" y="0"/>
                </a:moveTo>
                <a:lnTo>
                  <a:pt x="0" y="6825593"/>
                </a:lnTo>
                <a:lnTo>
                  <a:pt x="783070" y="6829192"/>
                </a:lnTo>
                <a:lnTo>
                  <a:pt x="2869529" y="2303"/>
                </a:lnTo>
                <a:lnTo>
                  <a:pt x="2086027" y="0"/>
                </a:lnTo>
                <a:close/>
              </a:path>
            </a:pathLst>
          </a:custGeom>
          <a:solidFill>
            <a:srgbClr val="9ECC4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65">
            <a:extLst>
              <a:ext uri="{FF2B5EF4-FFF2-40B4-BE49-F238E27FC236}">
                <a16:creationId xmlns:a16="http://schemas.microsoft.com/office/drawing/2014/main" id="{66396CD3-8A86-B28F-3146-05E310EBEE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6696" y="1857034"/>
            <a:ext cx="4142232" cy="199952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spcBef>
                <a:spcPts val="0"/>
              </a:spcBef>
              <a:spcAft>
                <a:spcPts val="600"/>
              </a:spcAft>
              <a:buNone/>
              <a:defRPr sz="4200" b="1" i="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What are we talking about today</a:t>
            </a:r>
          </a:p>
        </p:txBody>
      </p:sp>
    </p:spTree>
    <p:extLst>
      <p:ext uri="{BB962C8B-B14F-4D97-AF65-F5344CB8AC3E}">
        <p14:creationId xmlns:p14="http://schemas.microsoft.com/office/powerpoint/2010/main" val="6282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intro">
    <p:bg>
      <p:bgPr>
        <a:solidFill>
          <a:srgbClr val="1B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A7C9520B-D04C-0337-5FC9-00E2AB2B34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634640" y="-354988"/>
            <a:ext cx="5954452" cy="7405610"/>
          </a:xfrm>
          <a:custGeom>
            <a:avLst/>
            <a:gdLst>
              <a:gd name="connsiteX0" fmla="*/ 0 w 5889625"/>
              <a:gd name="connsiteY0" fmla="*/ 6858000 h 6858000"/>
              <a:gd name="connsiteX1" fmla="*/ 2090994 w 5889625"/>
              <a:gd name="connsiteY1" fmla="*/ 0 h 6858000"/>
              <a:gd name="connsiteX2" fmla="*/ 5889625 w 5889625"/>
              <a:gd name="connsiteY2" fmla="*/ 0 h 6858000"/>
              <a:gd name="connsiteX3" fmla="*/ 3798631 w 5889625"/>
              <a:gd name="connsiteY3" fmla="*/ 6858000 h 6858000"/>
              <a:gd name="connsiteX4" fmla="*/ 0 w 5889625"/>
              <a:gd name="connsiteY4" fmla="*/ 6858000 h 6858000"/>
              <a:gd name="connsiteX0" fmla="*/ 0 w 4531472"/>
              <a:gd name="connsiteY0" fmla="*/ 6831106 h 6858000"/>
              <a:gd name="connsiteX1" fmla="*/ 732841 w 4531472"/>
              <a:gd name="connsiteY1" fmla="*/ 0 h 6858000"/>
              <a:gd name="connsiteX2" fmla="*/ 4531472 w 4531472"/>
              <a:gd name="connsiteY2" fmla="*/ 0 h 6858000"/>
              <a:gd name="connsiteX3" fmla="*/ 2440478 w 4531472"/>
              <a:gd name="connsiteY3" fmla="*/ 6858000 h 6858000"/>
              <a:gd name="connsiteX4" fmla="*/ 0 w 4531472"/>
              <a:gd name="connsiteY4" fmla="*/ 6831106 h 6858000"/>
              <a:gd name="connsiteX0" fmla="*/ 0 w 4087719"/>
              <a:gd name="connsiteY0" fmla="*/ 6831106 h 6858000"/>
              <a:gd name="connsiteX1" fmla="*/ 289088 w 4087719"/>
              <a:gd name="connsiteY1" fmla="*/ 0 h 6858000"/>
              <a:gd name="connsiteX2" fmla="*/ 4087719 w 4087719"/>
              <a:gd name="connsiteY2" fmla="*/ 0 h 6858000"/>
              <a:gd name="connsiteX3" fmla="*/ 1996725 w 4087719"/>
              <a:gd name="connsiteY3" fmla="*/ 6858000 h 6858000"/>
              <a:gd name="connsiteX4" fmla="*/ 0 w 4087719"/>
              <a:gd name="connsiteY4" fmla="*/ 6831106 h 6858000"/>
              <a:gd name="connsiteX0" fmla="*/ 168112 w 3798631"/>
              <a:gd name="connsiteY0" fmla="*/ 6871447 h 6871447"/>
              <a:gd name="connsiteX1" fmla="*/ 0 w 3798631"/>
              <a:gd name="connsiteY1" fmla="*/ 0 h 6871447"/>
              <a:gd name="connsiteX2" fmla="*/ 3798631 w 3798631"/>
              <a:gd name="connsiteY2" fmla="*/ 0 h 6871447"/>
              <a:gd name="connsiteX3" fmla="*/ 1707637 w 3798631"/>
              <a:gd name="connsiteY3" fmla="*/ 6858000 h 6871447"/>
              <a:gd name="connsiteX4" fmla="*/ 168112 w 3798631"/>
              <a:gd name="connsiteY4" fmla="*/ 6871447 h 6871447"/>
              <a:gd name="connsiteX0" fmla="*/ 0 w 3832225"/>
              <a:gd name="connsiteY0" fmla="*/ 6871447 h 6871447"/>
              <a:gd name="connsiteX1" fmla="*/ 33594 w 3832225"/>
              <a:gd name="connsiteY1" fmla="*/ 0 h 6871447"/>
              <a:gd name="connsiteX2" fmla="*/ 3832225 w 3832225"/>
              <a:gd name="connsiteY2" fmla="*/ 0 h 6871447"/>
              <a:gd name="connsiteX3" fmla="*/ 1741231 w 3832225"/>
              <a:gd name="connsiteY3" fmla="*/ 6858000 h 6871447"/>
              <a:gd name="connsiteX4" fmla="*/ 0 w 3832225"/>
              <a:gd name="connsiteY4" fmla="*/ 6871447 h 6871447"/>
              <a:gd name="connsiteX0" fmla="*/ 10856 w 3798631"/>
              <a:gd name="connsiteY0" fmla="*/ 6855572 h 6858000"/>
              <a:gd name="connsiteX1" fmla="*/ 0 w 3798631"/>
              <a:gd name="connsiteY1" fmla="*/ 0 h 6858000"/>
              <a:gd name="connsiteX2" fmla="*/ 3798631 w 3798631"/>
              <a:gd name="connsiteY2" fmla="*/ 0 h 6858000"/>
              <a:gd name="connsiteX3" fmla="*/ 1707637 w 3798631"/>
              <a:gd name="connsiteY3" fmla="*/ 6858000 h 6858000"/>
              <a:gd name="connsiteX4" fmla="*/ 10856 w 3798631"/>
              <a:gd name="connsiteY4" fmla="*/ 6855572 h 6858000"/>
              <a:gd name="connsiteX0" fmla="*/ 211 w 3835611"/>
              <a:gd name="connsiteY0" fmla="*/ 6855572 h 6858000"/>
              <a:gd name="connsiteX1" fmla="*/ 36980 w 3835611"/>
              <a:gd name="connsiteY1" fmla="*/ 0 h 6858000"/>
              <a:gd name="connsiteX2" fmla="*/ 3835611 w 3835611"/>
              <a:gd name="connsiteY2" fmla="*/ 0 h 6858000"/>
              <a:gd name="connsiteX3" fmla="*/ 1744617 w 3835611"/>
              <a:gd name="connsiteY3" fmla="*/ 6858000 h 6858000"/>
              <a:gd name="connsiteX4" fmla="*/ 211 w 3835611"/>
              <a:gd name="connsiteY4" fmla="*/ 6855572 h 6858000"/>
              <a:gd name="connsiteX0" fmla="*/ 4506 w 3839906"/>
              <a:gd name="connsiteY0" fmla="*/ 6855572 h 6858000"/>
              <a:gd name="connsiteX1" fmla="*/ 0 w 3839906"/>
              <a:gd name="connsiteY1" fmla="*/ 0 h 6858000"/>
              <a:gd name="connsiteX2" fmla="*/ 3839906 w 3839906"/>
              <a:gd name="connsiteY2" fmla="*/ 0 h 6858000"/>
              <a:gd name="connsiteX3" fmla="*/ 1748912 w 3839906"/>
              <a:gd name="connsiteY3" fmla="*/ 6858000 h 6858000"/>
              <a:gd name="connsiteX4" fmla="*/ 4506 w 3839906"/>
              <a:gd name="connsiteY4" fmla="*/ 6855572 h 6858000"/>
              <a:gd name="connsiteX0" fmla="*/ 4506 w 3839906"/>
              <a:gd name="connsiteY0" fmla="*/ 6861922 h 6861922"/>
              <a:gd name="connsiteX1" fmla="*/ 0 w 3839906"/>
              <a:gd name="connsiteY1" fmla="*/ 0 h 6861922"/>
              <a:gd name="connsiteX2" fmla="*/ 3839906 w 3839906"/>
              <a:gd name="connsiteY2" fmla="*/ 0 h 6861922"/>
              <a:gd name="connsiteX3" fmla="*/ 1748912 w 3839906"/>
              <a:gd name="connsiteY3" fmla="*/ 6858000 h 6861922"/>
              <a:gd name="connsiteX4" fmla="*/ 4506 w 3839906"/>
              <a:gd name="connsiteY4" fmla="*/ 6861922 h 6861922"/>
              <a:gd name="connsiteX0" fmla="*/ 4506 w 3839906"/>
              <a:gd name="connsiteY0" fmla="*/ 6861922 h 6861922"/>
              <a:gd name="connsiteX1" fmla="*/ 0 w 3839906"/>
              <a:gd name="connsiteY1" fmla="*/ 0 h 6861922"/>
              <a:gd name="connsiteX2" fmla="*/ 3839906 w 3839906"/>
              <a:gd name="connsiteY2" fmla="*/ 0 h 6861922"/>
              <a:gd name="connsiteX3" fmla="*/ 1748912 w 3839906"/>
              <a:gd name="connsiteY3" fmla="*/ 6858000 h 6861922"/>
              <a:gd name="connsiteX4" fmla="*/ 4506 w 3839906"/>
              <a:gd name="connsiteY4" fmla="*/ 6861922 h 6861922"/>
              <a:gd name="connsiteX0" fmla="*/ 1101786 w 4937186"/>
              <a:gd name="connsiteY0" fmla="*/ 6861922 h 6861922"/>
              <a:gd name="connsiteX1" fmla="*/ 0 w 4937186"/>
              <a:gd name="connsiteY1" fmla="*/ 13063 h 6861922"/>
              <a:gd name="connsiteX2" fmla="*/ 4937186 w 4937186"/>
              <a:gd name="connsiteY2" fmla="*/ 0 h 6861922"/>
              <a:gd name="connsiteX3" fmla="*/ 2846192 w 4937186"/>
              <a:gd name="connsiteY3" fmla="*/ 6858000 h 6861922"/>
              <a:gd name="connsiteX4" fmla="*/ 1101786 w 4937186"/>
              <a:gd name="connsiteY4" fmla="*/ 6861922 h 6861922"/>
              <a:gd name="connsiteX0" fmla="*/ 1101846 w 4937246"/>
              <a:gd name="connsiteY0" fmla="*/ 6861922 h 6861922"/>
              <a:gd name="connsiteX1" fmla="*/ 60 w 4937246"/>
              <a:gd name="connsiteY1" fmla="*/ 13063 h 6861922"/>
              <a:gd name="connsiteX2" fmla="*/ 4937246 w 4937246"/>
              <a:gd name="connsiteY2" fmla="*/ 0 h 6861922"/>
              <a:gd name="connsiteX3" fmla="*/ 2846252 w 4937246"/>
              <a:gd name="connsiteY3" fmla="*/ 6858000 h 6861922"/>
              <a:gd name="connsiteX4" fmla="*/ 1101846 w 4937246"/>
              <a:gd name="connsiteY4" fmla="*/ 6861922 h 6861922"/>
              <a:gd name="connsiteX0" fmla="*/ 1101846 w 4937246"/>
              <a:gd name="connsiteY0" fmla="*/ 6861922 h 6861943"/>
              <a:gd name="connsiteX1" fmla="*/ 60 w 4937246"/>
              <a:gd name="connsiteY1" fmla="*/ 13063 h 6861943"/>
              <a:gd name="connsiteX2" fmla="*/ 4937246 w 4937246"/>
              <a:gd name="connsiteY2" fmla="*/ 0 h 6861943"/>
              <a:gd name="connsiteX3" fmla="*/ 2846252 w 4937246"/>
              <a:gd name="connsiteY3" fmla="*/ 6858000 h 6861943"/>
              <a:gd name="connsiteX4" fmla="*/ 1101846 w 4937246"/>
              <a:gd name="connsiteY4" fmla="*/ 6861922 h 6861943"/>
              <a:gd name="connsiteX0" fmla="*/ 0 w 4958806"/>
              <a:gd name="connsiteY0" fmla="*/ 6848859 h 6858000"/>
              <a:gd name="connsiteX1" fmla="*/ 21620 w 4958806"/>
              <a:gd name="connsiteY1" fmla="*/ 13063 h 6858000"/>
              <a:gd name="connsiteX2" fmla="*/ 4958806 w 4958806"/>
              <a:gd name="connsiteY2" fmla="*/ 0 h 6858000"/>
              <a:gd name="connsiteX3" fmla="*/ 2867812 w 4958806"/>
              <a:gd name="connsiteY3" fmla="*/ 6858000 h 6858000"/>
              <a:gd name="connsiteX4" fmla="*/ 0 w 4958806"/>
              <a:gd name="connsiteY4" fmla="*/ 6848859 h 6858000"/>
              <a:gd name="connsiteX0" fmla="*/ 6133 w 4964939"/>
              <a:gd name="connsiteY0" fmla="*/ 6851671 h 6860812"/>
              <a:gd name="connsiteX1" fmla="*/ 2353 w 4964939"/>
              <a:gd name="connsiteY1" fmla="*/ 0 h 6860812"/>
              <a:gd name="connsiteX2" fmla="*/ 4964939 w 4964939"/>
              <a:gd name="connsiteY2" fmla="*/ 2812 h 6860812"/>
              <a:gd name="connsiteX3" fmla="*/ 2873945 w 4964939"/>
              <a:gd name="connsiteY3" fmla="*/ 6860812 h 6860812"/>
              <a:gd name="connsiteX4" fmla="*/ 6133 w 4964939"/>
              <a:gd name="connsiteY4" fmla="*/ 6851671 h 6860812"/>
              <a:gd name="connsiteX0" fmla="*/ 490 w 4965646"/>
              <a:gd name="connsiteY0" fmla="*/ 6861196 h 6861217"/>
              <a:gd name="connsiteX1" fmla="*/ 3060 w 4965646"/>
              <a:gd name="connsiteY1" fmla="*/ 0 h 6861217"/>
              <a:gd name="connsiteX2" fmla="*/ 4965646 w 4965646"/>
              <a:gd name="connsiteY2" fmla="*/ 2812 h 6861217"/>
              <a:gd name="connsiteX3" fmla="*/ 2874652 w 4965646"/>
              <a:gd name="connsiteY3" fmla="*/ 6860812 h 6861217"/>
              <a:gd name="connsiteX4" fmla="*/ 490 w 4965646"/>
              <a:gd name="connsiteY4" fmla="*/ 6861196 h 6861217"/>
              <a:gd name="connsiteX0" fmla="*/ 348129 w 5313285"/>
              <a:gd name="connsiteY0" fmla="*/ 6861196 h 6861217"/>
              <a:gd name="connsiteX1" fmla="*/ 179 w 5313285"/>
              <a:gd name="connsiteY1" fmla="*/ 0 h 6861217"/>
              <a:gd name="connsiteX2" fmla="*/ 5313285 w 5313285"/>
              <a:gd name="connsiteY2" fmla="*/ 2812 h 6861217"/>
              <a:gd name="connsiteX3" fmla="*/ 3222291 w 5313285"/>
              <a:gd name="connsiteY3" fmla="*/ 6860812 h 6861217"/>
              <a:gd name="connsiteX4" fmla="*/ 348129 w 5313285"/>
              <a:gd name="connsiteY4" fmla="*/ 6861196 h 6861217"/>
              <a:gd name="connsiteX0" fmla="*/ 0 w 5925276"/>
              <a:gd name="connsiteY0" fmla="*/ 6861196 h 6861217"/>
              <a:gd name="connsiteX1" fmla="*/ 612170 w 5925276"/>
              <a:gd name="connsiteY1" fmla="*/ 0 h 6861217"/>
              <a:gd name="connsiteX2" fmla="*/ 5925276 w 5925276"/>
              <a:gd name="connsiteY2" fmla="*/ 2812 h 6861217"/>
              <a:gd name="connsiteX3" fmla="*/ 3834282 w 5925276"/>
              <a:gd name="connsiteY3" fmla="*/ 6860812 h 6861217"/>
              <a:gd name="connsiteX4" fmla="*/ 0 w 5925276"/>
              <a:gd name="connsiteY4" fmla="*/ 6861196 h 6861217"/>
              <a:gd name="connsiteX0" fmla="*/ 29176 w 5954452"/>
              <a:gd name="connsiteY0" fmla="*/ 6876436 h 6876456"/>
              <a:gd name="connsiteX1" fmla="*/ 1266 w 5954452"/>
              <a:gd name="connsiteY1" fmla="*/ 0 h 6876456"/>
              <a:gd name="connsiteX2" fmla="*/ 5954452 w 5954452"/>
              <a:gd name="connsiteY2" fmla="*/ 18052 h 6876456"/>
              <a:gd name="connsiteX3" fmla="*/ 3863458 w 5954452"/>
              <a:gd name="connsiteY3" fmla="*/ 6876052 h 6876456"/>
              <a:gd name="connsiteX4" fmla="*/ 29176 w 5954452"/>
              <a:gd name="connsiteY4" fmla="*/ 6876436 h 687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4452" h="6876456">
                <a:moveTo>
                  <a:pt x="29176" y="6876436"/>
                </a:moveTo>
                <a:cubicBezTo>
                  <a:pt x="38619" y="6890308"/>
                  <a:pt x="-8178" y="12254"/>
                  <a:pt x="1266" y="0"/>
                </a:cubicBezTo>
                <a:lnTo>
                  <a:pt x="5954452" y="18052"/>
                </a:lnTo>
                <a:lnTo>
                  <a:pt x="3863458" y="6876052"/>
                </a:lnTo>
                <a:lnTo>
                  <a:pt x="29176" y="6876436"/>
                </a:lnTo>
                <a:close/>
              </a:path>
            </a:pathLst>
          </a:cu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188720" tIns="2011680" rIns="1280160"/>
          <a:lstStyle>
            <a:lvl1pPr algn="ctr"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FA04E947-45B8-4757-8341-FF2501538E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7357" y="2348596"/>
            <a:ext cx="4768040" cy="55047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spcBef>
                <a:spcPts val="0"/>
              </a:spcBef>
              <a:spcAft>
                <a:spcPts val="600"/>
              </a:spcAft>
              <a:buNone/>
              <a:defRPr sz="3600" b="1" i="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9" name="Text Placeholder 65">
            <a:extLst>
              <a:ext uri="{FF2B5EF4-FFF2-40B4-BE49-F238E27FC236}">
                <a16:creationId xmlns:a16="http://schemas.microsoft.com/office/drawing/2014/main" id="{09BC7AFE-7756-4564-91AF-172867C137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30489" y="3577771"/>
            <a:ext cx="4740948" cy="21409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Organization name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6C54F4D-EDBD-5F41-A4BC-23436AA911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4448" y="3063749"/>
            <a:ext cx="4740948" cy="33443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None/>
              <a:defRPr sz="1300" b="1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837697-D0F2-0A40-B92A-EEDF10EE9D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4351" y="4967632"/>
            <a:ext cx="4811045" cy="14912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4F4F4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73F68B-2176-34AF-AFE1-8966D9DED28E}"/>
              </a:ext>
            </a:extLst>
          </p:cNvPr>
          <p:cNvSpPr txBox="1"/>
          <p:nvPr userDrawn="1"/>
        </p:nvSpPr>
        <p:spPr>
          <a:xfrm>
            <a:off x="10118035" y="665921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endParaRPr lang="en-US"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AEE7F-86D8-9DB9-3066-55E2A358B3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5338" y="-106027"/>
            <a:ext cx="2976282" cy="704017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B203BD-3787-6DAD-16C6-CC562B50E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B285631-72CE-2FAC-21D7-071F80200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544" y="6541129"/>
            <a:ext cx="4114800" cy="184666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6BA35-31EC-365D-845E-A0C4B995F1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11188446" y="6346643"/>
            <a:ext cx="698754" cy="32250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39503A-8E40-18B4-F114-919F32011CA4}"/>
              </a:ext>
            </a:extLst>
          </p:cNvPr>
          <p:cNvGrpSpPr/>
          <p:nvPr userDrawn="1"/>
        </p:nvGrpSpPr>
        <p:grpSpPr>
          <a:xfrm>
            <a:off x="5617647" y="1471564"/>
            <a:ext cx="687535" cy="493904"/>
            <a:chOff x="6020397" y="1702795"/>
            <a:chExt cx="687535" cy="49390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641D848-0535-14AC-13DC-2D4E0D8DA28C}"/>
                </a:ext>
              </a:extLst>
            </p:cNvPr>
            <p:cNvSpPr/>
            <p:nvPr/>
          </p:nvSpPr>
          <p:spPr>
            <a:xfrm>
              <a:off x="6020397" y="1702795"/>
              <a:ext cx="286049" cy="493904"/>
            </a:xfrm>
            <a:custGeom>
              <a:avLst/>
              <a:gdLst>
                <a:gd name="connsiteX0" fmla="*/ 746151 w 746150"/>
                <a:gd name="connsiteY0" fmla="*/ 235 h 1288334"/>
                <a:gd name="connsiteX1" fmla="*/ 746151 w 746150"/>
                <a:gd name="connsiteY1" fmla="*/ 633568 h 1288334"/>
                <a:gd name="connsiteX2" fmla="*/ 343635 w 746150"/>
                <a:gd name="connsiteY2" fmla="*/ 1288334 h 1288334"/>
                <a:gd name="connsiteX3" fmla="*/ 311367 w 746150"/>
                <a:gd name="connsiteY3" fmla="*/ 1234634 h 1288334"/>
                <a:gd name="connsiteX4" fmla="*/ 509917 w 746150"/>
                <a:gd name="connsiteY4" fmla="*/ 746150 h 1288334"/>
                <a:gd name="connsiteX5" fmla="*/ 0 w 746150"/>
                <a:gd name="connsiteY5" fmla="*/ 746150 h 1288334"/>
                <a:gd name="connsiteX6" fmla="*/ 0 w 746150"/>
                <a:gd name="connsiteY6" fmla="*/ 0 h 1288334"/>
                <a:gd name="connsiteX7" fmla="*/ 746151 w 746150"/>
                <a:gd name="connsiteY7" fmla="*/ 0 h 128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6150" h="1288334">
                  <a:moveTo>
                    <a:pt x="746151" y="235"/>
                  </a:moveTo>
                  <a:lnTo>
                    <a:pt x="746151" y="633568"/>
                  </a:lnTo>
                  <a:cubicBezTo>
                    <a:pt x="746151" y="1111218"/>
                    <a:pt x="343635" y="1288334"/>
                    <a:pt x="343635" y="1288334"/>
                  </a:cubicBezTo>
                  <a:lnTo>
                    <a:pt x="311367" y="1234634"/>
                  </a:lnTo>
                  <a:cubicBezTo>
                    <a:pt x="311367" y="1234634"/>
                    <a:pt x="553018" y="987801"/>
                    <a:pt x="509917" y="746150"/>
                  </a:cubicBezTo>
                  <a:lnTo>
                    <a:pt x="0" y="746150"/>
                  </a:lnTo>
                  <a:lnTo>
                    <a:pt x="0" y="0"/>
                  </a:lnTo>
                  <a:lnTo>
                    <a:pt x="746151" y="0"/>
                  </a:lnTo>
                  <a:close/>
                </a:path>
              </a:pathLst>
            </a:custGeom>
            <a:noFill/>
            <a:ln w="25400" cap="flat">
              <a:solidFill>
                <a:srgbClr val="9ECC4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9ECC45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E05E52A-287B-153C-C601-576238ACCB02}"/>
                </a:ext>
              </a:extLst>
            </p:cNvPr>
            <p:cNvSpPr/>
            <p:nvPr/>
          </p:nvSpPr>
          <p:spPr>
            <a:xfrm>
              <a:off x="6421884" y="1702795"/>
              <a:ext cx="286048" cy="493904"/>
            </a:xfrm>
            <a:custGeom>
              <a:avLst/>
              <a:gdLst>
                <a:gd name="connsiteX0" fmla="*/ 746150 w 746149"/>
                <a:gd name="connsiteY0" fmla="*/ 235 h 1288334"/>
                <a:gd name="connsiteX1" fmla="*/ 746150 w 746149"/>
                <a:gd name="connsiteY1" fmla="*/ 633568 h 1288334"/>
                <a:gd name="connsiteX2" fmla="*/ 343634 w 746149"/>
                <a:gd name="connsiteY2" fmla="*/ 1288334 h 1288334"/>
                <a:gd name="connsiteX3" fmla="*/ 311367 w 746149"/>
                <a:gd name="connsiteY3" fmla="*/ 1234634 h 1288334"/>
                <a:gd name="connsiteX4" fmla="*/ 509917 w 746149"/>
                <a:gd name="connsiteY4" fmla="*/ 746150 h 1288334"/>
                <a:gd name="connsiteX5" fmla="*/ 0 w 746149"/>
                <a:gd name="connsiteY5" fmla="*/ 746150 h 1288334"/>
                <a:gd name="connsiteX6" fmla="*/ 0 w 746149"/>
                <a:gd name="connsiteY6" fmla="*/ 0 h 1288334"/>
                <a:gd name="connsiteX7" fmla="*/ 746150 w 746149"/>
                <a:gd name="connsiteY7" fmla="*/ 0 h 128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6149" h="1288334">
                  <a:moveTo>
                    <a:pt x="746150" y="235"/>
                  </a:moveTo>
                  <a:lnTo>
                    <a:pt x="746150" y="633568"/>
                  </a:lnTo>
                  <a:cubicBezTo>
                    <a:pt x="746150" y="1111218"/>
                    <a:pt x="343634" y="1288334"/>
                    <a:pt x="343634" y="1288334"/>
                  </a:cubicBezTo>
                  <a:lnTo>
                    <a:pt x="311367" y="1234634"/>
                  </a:lnTo>
                  <a:cubicBezTo>
                    <a:pt x="311367" y="1234634"/>
                    <a:pt x="553018" y="987801"/>
                    <a:pt x="509917" y="746150"/>
                  </a:cubicBezTo>
                  <a:lnTo>
                    <a:pt x="0" y="746150"/>
                  </a:lnTo>
                  <a:lnTo>
                    <a:pt x="0" y="0"/>
                  </a:lnTo>
                  <a:lnTo>
                    <a:pt x="746150" y="0"/>
                  </a:lnTo>
                  <a:close/>
                </a:path>
              </a:pathLst>
            </a:custGeom>
            <a:noFill/>
            <a:ln w="25400" cap="flat">
              <a:solidFill>
                <a:srgbClr val="9ECC4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9ECC45"/>
                </a:solidFill>
              </a:endParaRPr>
            </a:p>
          </p:txBody>
        </p:sp>
      </p:grpSp>
      <p:sp>
        <p:nvSpPr>
          <p:cNvPr id="12" name="Text Placeholder 65">
            <a:extLst>
              <a:ext uri="{FF2B5EF4-FFF2-40B4-BE49-F238E27FC236}">
                <a16:creationId xmlns:a16="http://schemas.microsoft.com/office/drawing/2014/main" id="{70E00B7C-D3BF-44C2-54CF-C8DE3DFABE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8554" y="2768658"/>
            <a:ext cx="4955869" cy="1320683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spcBef>
                <a:spcPts val="0"/>
              </a:spcBef>
              <a:spcAft>
                <a:spcPts val="600"/>
              </a:spcAft>
              <a:buNone/>
              <a:defRPr sz="4200" b="1" i="0">
                <a:solidFill>
                  <a:schemeClr val="bg1"/>
                </a:solidFill>
                <a:latin typeface="Montserrat" pitchFamily="2" charset="77"/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“Insert quote right over here”</a:t>
            </a:r>
          </a:p>
        </p:txBody>
      </p:sp>
      <p:sp>
        <p:nvSpPr>
          <p:cNvPr id="14" name="Text Placeholder 65">
            <a:extLst>
              <a:ext uri="{FF2B5EF4-FFF2-40B4-BE49-F238E27FC236}">
                <a16:creationId xmlns:a16="http://schemas.microsoft.com/office/drawing/2014/main" id="{87B5855D-A64E-9DF4-94A2-DCDBF39CA9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8554" y="4870410"/>
            <a:ext cx="4955869" cy="3086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spcBef>
                <a:spcPts val="0"/>
              </a:spcBef>
              <a:spcAft>
                <a:spcPts val="600"/>
              </a:spcAft>
              <a:buNone/>
              <a:defRPr sz="20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ATTRIBUTED TO</a:t>
            </a:r>
          </a:p>
        </p:txBody>
      </p:sp>
    </p:spTree>
    <p:extLst>
      <p:ext uri="{BB962C8B-B14F-4D97-AF65-F5344CB8AC3E}">
        <p14:creationId xmlns:p14="http://schemas.microsoft.com/office/powerpoint/2010/main" val="39588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9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No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CB4F-B758-4526-8008-69D1D95A04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92375" y="3225553"/>
            <a:ext cx="5651501" cy="1329595"/>
          </a:xfrm>
        </p:spPr>
        <p:txBody>
          <a:bodyPr wrap="square" anchor="ctr">
            <a:sp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FA04E947-45B8-4757-8341-FF2501538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2375" y="4967572"/>
            <a:ext cx="5194301" cy="3669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83BFFF22-3BDB-4AF9-AB8F-44150E1E4A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375" y="5382648"/>
            <a:ext cx="5194301" cy="30578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buNone/>
              <a:defRPr sz="2000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8F418C-2119-8A20-6054-FF121174E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-No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CB4F-B758-4526-8008-69D1D95A04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92375" y="3225553"/>
            <a:ext cx="5651501" cy="1329595"/>
          </a:xfrm>
        </p:spPr>
        <p:txBody>
          <a:bodyPr wrap="square" anchor="ctr">
            <a:spAutoFit/>
          </a:bodyPr>
          <a:lstStyle>
            <a:lvl1pPr algn="l">
              <a:defRPr sz="4800">
                <a:solidFill>
                  <a:srgbClr val="1B75BC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FA04E947-45B8-4757-8341-FF2501538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2375" y="4967572"/>
            <a:ext cx="5194301" cy="3669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buNone/>
              <a:defRPr sz="2400" b="1">
                <a:solidFill>
                  <a:schemeClr val="tx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83BFFF22-3BDB-4AF9-AB8F-44150E1E4A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375" y="5382648"/>
            <a:ext cx="5194301" cy="30578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8F418C-2119-8A20-6054-FF121174E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9E45D-40F4-9AEC-798D-DF67D75E9CF4}"/>
              </a:ext>
            </a:extLst>
          </p:cNvPr>
          <p:cNvSpPr txBox="1"/>
          <p:nvPr userDrawn="1"/>
        </p:nvSpPr>
        <p:spPr>
          <a:xfrm>
            <a:off x="6775554" y="1596452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14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6">
            <a:extLst>
              <a:ext uri="{FF2B5EF4-FFF2-40B4-BE49-F238E27FC236}">
                <a16:creationId xmlns:a16="http://schemas.microsoft.com/office/drawing/2014/main" id="{B5DC6D19-1245-D420-0E2A-68D7D8150F68}"/>
              </a:ext>
            </a:extLst>
          </p:cNvPr>
          <p:cNvSpPr/>
          <p:nvPr/>
        </p:nvSpPr>
        <p:spPr>
          <a:xfrm>
            <a:off x="5261355" y="-31256"/>
            <a:ext cx="7281790" cy="6889255"/>
          </a:xfrm>
          <a:custGeom>
            <a:avLst/>
            <a:gdLst>
              <a:gd name="connsiteX0" fmla="*/ 3904855 w 5492239"/>
              <a:gd name="connsiteY0" fmla="*/ 5196174 h 5196173"/>
              <a:gd name="connsiteX1" fmla="*/ 5492239 w 5492239"/>
              <a:gd name="connsiteY1" fmla="*/ 0 h 5196173"/>
              <a:gd name="connsiteX2" fmla="*/ 1587385 w 5492239"/>
              <a:gd name="connsiteY2" fmla="*/ 0 h 5196173"/>
              <a:gd name="connsiteX3" fmla="*/ 0 w 5492239"/>
              <a:gd name="connsiteY3" fmla="*/ 5196174 h 5196173"/>
              <a:gd name="connsiteX4" fmla="*/ 3904855 w 5492239"/>
              <a:gd name="connsiteY4" fmla="*/ 5196174 h 519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239" h="5196173">
                <a:moveTo>
                  <a:pt x="3904855" y="5196174"/>
                </a:moveTo>
                <a:lnTo>
                  <a:pt x="5492239" y="0"/>
                </a:lnTo>
                <a:lnTo>
                  <a:pt x="1587385" y="0"/>
                </a:lnTo>
                <a:lnTo>
                  <a:pt x="0" y="5196174"/>
                </a:lnTo>
                <a:lnTo>
                  <a:pt x="3904855" y="5196174"/>
                </a:lnTo>
                <a:close/>
              </a:path>
            </a:pathLst>
          </a:custGeom>
          <a:solidFill>
            <a:srgbClr val="1B75BC">
              <a:alpha val="93000"/>
            </a:srgbClr>
          </a:solidFill>
          <a:ln w="95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8CB4F-B758-4526-8008-69D1D95A04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94481" y="2331488"/>
            <a:ext cx="3742145" cy="1994392"/>
          </a:xfrm>
        </p:spPr>
        <p:txBody>
          <a:bodyPr wrap="square" anchor="ctr">
            <a:sp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edit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FA04E947-45B8-4757-8341-FF2501538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4482" y="4957638"/>
            <a:ext cx="3376766" cy="75809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9040E4-459D-9FE0-0B41-6FCF466B4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l"/>
            <a:r>
              <a:rPr lang="en-US" dirty="0"/>
              <a:t>© Solver. Confidential and proprietary.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BDB6E-11EF-95D0-C74F-A0FCEA5538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1278906" y="217877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8CCD1F-A150-76EC-CF71-1BD00774F08E}"/>
              </a:ext>
            </a:extLst>
          </p:cNvPr>
          <p:cNvSpPr/>
          <p:nvPr/>
        </p:nvSpPr>
        <p:spPr>
          <a:xfrm>
            <a:off x="1" y="0"/>
            <a:ext cx="6766561" cy="6873630"/>
          </a:xfrm>
          <a:custGeom>
            <a:avLst/>
            <a:gdLst>
              <a:gd name="connsiteX0" fmla="*/ 1589378 w 6766561"/>
              <a:gd name="connsiteY0" fmla="*/ 0 h 6873630"/>
              <a:gd name="connsiteX1" fmla="*/ 6766561 w 6766561"/>
              <a:gd name="connsiteY1" fmla="*/ 0 h 6873630"/>
              <a:gd name="connsiteX2" fmla="*/ 4661956 w 6766561"/>
              <a:gd name="connsiteY2" fmla="*/ 6873630 h 6873630"/>
              <a:gd name="connsiteX3" fmla="*/ 0 w 6766561"/>
              <a:gd name="connsiteY3" fmla="*/ 6873630 h 6873630"/>
              <a:gd name="connsiteX4" fmla="*/ 0 w 6766561"/>
              <a:gd name="connsiteY4" fmla="*/ 5190896 h 68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6561" h="6873630">
                <a:moveTo>
                  <a:pt x="1589378" y="0"/>
                </a:moveTo>
                <a:lnTo>
                  <a:pt x="6766561" y="0"/>
                </a:lnTo>
                <a:lnTo>
                  <a:pt x="4661956" y="6873630"/>
                </a:lnTo>
                <a:lnTo>
                  <a:pt x="0" y="6873630"/>
                </a:lnTo>
                <a:lnTo>
                  <a:pt x="0" y="5190896"/>
                </a:lnTo>
                <a:close/>
              </a:path>
            </a:pathLst>
          </a:custGeom>
          <a:solidFill>
            <a:srgbClr val="1B75BC">
              <a:alpha val="85000"/>
            </a:srgbClr>
          </a:solidFill>
          <a:ln w="95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BA4AB6-1AAC-89A2-0ACB-A10E6E022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18086" y="2331488"/>
            <a:ext cx="3742145" cy="1994392"/>
          </a:xfrm>
        </p:spPr>
        <p:txBody>
          <a:bodyPr wrap="square" anchor="ctr">
            <a:sp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edit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6" name="Text Placeholder 65">
            <a:extLst>
              <a:ext uri="{FF2B5EF4-FFF2-40B4-BE49-F238E27FC236}">
                <a16:creationId xmlns:a16="http://schemas.microsoft.com/office/drawing/2014/main" id="{FA69C71B-62B6-B034-5014-3101B5561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8087" y="5274184"/>
            <a:ext cx="3376766" cy="370294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  <a:lvl3pPr marL="512763" indent="0">
              <a:buNone/>
              <a:defRPr/>
            </a:lvl3pPr>
            <a:lvl4pPr marL="858838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885816A-0AAA-7A5C-1A51-531E8F9AA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BD94B-817E-A2AF-7891-A3AD624B4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62775" y="6369696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9ECDA0-19DE-512F-E307-FD248794E2B3}"/>
              </a:ext>
            </a:extLst>
          </p:cNvPr>
          <p:cNvSpPr/>
          <p:nvPr userDrawn="1"/>
        </p:nvSpPr>
        <p:spPr>
          <a:xfrm>
            <a:off x="8137833" y="0"/>
            <a:ext cx="4054167" cy="6858000"/>
          </a:xfrm>
          <a:prstGeom prst="rect">
            <a:avLst/>
          </a:prstGeom>
          <a:solidFill>
            <a:srgbClr val="1B7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C50DE-B186-F68A-33BD-B30D1A893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8199" y="539496"/>
            <a:ext cx="3515923" cy="169957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3 lines max</a:t>
            </a:r>
            <a:br>
              <a:rPr lang="en-US" dirty="0"/>
            </a:br>
            <a:r>
              <a:rPr lang="en-US" dirty="0"/>
              <a:t>for the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BF97C1-C9B8-C450-58E0-4CF3A95DC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8199" y="2371276"/>
            <a:ext cx="3026664" cy="28641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2CCFED-B830-68F8-396D-D91D042A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CD25A-7695-5AB9-AF94-6C01551F8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327278" y="6302520"/>
            <a:ext cx="717042" cy="33094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B3CEE8-4F11-F7A7-2027-E9CC421ADB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938" y="539496"/>
            <a:ext cx="7427912" cy="54485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33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duct Screenshots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1776-5D67-06FC-4D7B-BD2F6FE3A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4114" y="929934"/>
            <a:ext cx="2293838" cy="734274"/>
          </a:xfrm>
        </p:spPr>
        <p:txBody>
          <a:bodyPr/>
          <a:lstStyle>
            <a:lvl1pPr>
              <a:defRPr>
                <a:solidFill>
                  <a:srgbClr val="9ECC45"/>
                </a:solidFill>
              </a:defRPr>
            </a:lvl1pPr>
          </a:lstStyle>
          <a:p>
            <a:r>
              <a:rPr lang="en-US" dirty="0"/>
              <a:t>Step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9FA7-2C17-EAE0-0A4A-C2186045CB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94114" y="1709928"/>
            <a:ext cx="3537422" cy="1347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FFE8D5"/>
                </a:solidFill>
              </a:defRPr>
            </a:lvl2pPr>
            <a:lvl3pPr>
              <a:defRPr>
                <a:solidFill>
                  <a:srgbClr val="FFE8D5"/>
                </a:solidFill>
              </a:defRPr>
            </a:lvl3pPr>
            <a:lvl4pPr>
              <a:defRPr>
                <a:solidFill>
                  <a:srgbClr val="FFE8D5"/>
                </a:solidFill>
              </a:defRPr>
            </a:lvl4pPr>
            <a:lvl5pPr>
              <a:defRPr>
                <a:solidFill>
                  <a:srgbClr val="FFE8D5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18531A-3B4F-5353-DBF0-62FBF9C1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38DF2-2EF9-CF58-8CC3-E96DB72D9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297942" y="6369696"/>
            <a:ext cx="698754" cy="322502"/>
          </a:xfrm>
          <a:prstGeom prst="rect">
            <a:avLst/>
          </a:prstGeom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F4604676-8247-3F25-1C39-D3B7ED6C8EE9}"/>
              </a:ext>
            </a:extLst>
          </p:cNvPr>
          <p:cNvSpPr/>
          <p:nvPr userDrawn="1"/>
        </p:nvSpPr>
        <p:spPr>
          <a:xfrm rot="5400000">
            <a:off x="4855789" y="982512"/>
            <a:ext cx="532461" cy="459018"/>
          </a:xfrm>
          <a:prstGeom prst="triangle">
            <a:avLst/>
          </a:prstGeom>
          <a:solidFill>
            <a:srgbClr val="9EC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BF55D2-9B07-B463-DA7E-98A1862F1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5966" y="4902155"/>
            <a:ext cx="3537422" cy="1347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FFE8D5"/>
                </a:solidFill>
              </a:defRPr>
            </a:lvl2pPr>
            <a:lvl3pPr>
              <a:defRPr>
                <a:solidFill>
                  <a:srgbClr val="FFE8D5"/>
                </a:solidFill>
              </a:defRPr>
            </a:lvl3pPr>
            <a:lvl4pPr>
              <a:defRPr>
                <a:solidFill>
                  <a:srgbClr val="FFE8D5"/>
                </a:solidFill>
              </a:defRPr>
            </a:lvl4pPr>
            <a:lvl5pPr>
              <a:defRPr>
                <a:solidFill>
                  <a:srgbClr val="FFE8D5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05967F2-31F8-920B-50BF-48C8DB2D2548}"/>
              </a:ext>
            </a:extLst>
          </p:cNvPr>
          <p:cNvSpPr/>
          <p:nvPr userDrawn="1"/>
        </p:nvSpPr>
        <p:spPr>
          <a:xfrm rot="16200000">
            <a:off x="6430775" y="4173769"/>
            <a:ext cx="532461" cy="459018"/>
          </a:xfrm>
          <a:prstGeom prst="triangle">
            <a:avLst/>
          </a:prstGeom>
          <a:solidFill>
            <a:srgbClr val="9EC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7FF3299-3D4B-61DB-6496-6B2FC7E0F13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8514" y="3343265"/>
            <a:ext cx="5199531" cy="2938734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5D4E6B-1386-F3C4-AA70-874642F921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00162" y="671782"/>
            <a:ext cx="5199531" cy="2938734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8D96F2-EA4C-E7C7-9328-A3C96306E8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55966" y="4158118"/>
            <a:ext cx="3537422" cy="743066"/>
          </a:xfrm>
          <a:prstGeom prst="rect">
            <a:avLst/>
          </a:prstGeom>
        </p:spPr>
        <p:txBody>
          <a:bodyPr/>
          <a:lstStyle>
            <a:lvl1pPr>
              <a:defRPr lang="en-US" sz="4400" b="1" i="0" kern="1200" dirty="0">
                <a:solidFill>
                  <a:srgbClr val="9ECC45"/>
                </a:solidFill>
                <a:latin typeface="Montserrat" pitchFamily="2" charset="77"/>
                <a:ea typeface="+mj-ea"/>
                <a:cs typeface="+mj-cs"/>
              </a:defRPr>
            </a:lvl1pPr>
            <a:lvl2pPr>
              <a:defRPr>
                <a:solidFill>
                  <a:srgbClr val="FFE8D5"/>
                </a:solidFill>
              </a:defRPr>
            </a:lvl2pPr>
            <a:lvl3pPr>
              <a:defRPr>
                <a:solidFill>
                  <a:srgbClr val="FFE8D5"/>
                </a:solidFill>
              </a:defRPr>
            </a:lvl3pPr>
            <a:lvl4pPr>
              <a:defRPr>
                <a:solidFill>
                  <a:srgbClr val="FFE8D5"/>
                </a:solidFill>
              </a:defRPr>
            </a:lvl4pPr>
            <a:lvl5pPr>
              <a:defRPr>
                <a:solidFill>
                  <a:srgbClr val="FFE8D5"/>
                </a:solidFill>
              </a:defRPr>
            </a:lvl5pPr>
          </a:lstStyle>
          <a:p>
            <a:pPr lvl="0"/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05285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creenshots-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1776-5D67-06FC-4D7B-BD2F6FE3A2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505" y="3299930"/>
            <a:ext cx="3508805" cy="734274"/>
          </a:xfrm>
        </p:spPr>
        <p:txBody>
          <a:bodyPr/>
          <a:lstStyle>
            <a:lvl1pPr>
              <a:defRPr>
                <a:solidFill>
                  <a:srgbClr val="9ECC45"/>
                </a:solidFill>
              </a:defRPr>
            </a:lvl1pPr>
          </a:lstStyle>
          <a:p>
            <a:r>
              <a:rPr lang="en-US" dirty="0"/>
              <a:t>Step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9FA7-2C17-EAE0-0A4A-C2186045CB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3506" y="4034204"/>
            <a:ext cx="3508804" cy="1347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FFE8D5"/>
                </a:solidFill>
              </a:defRPr>
            </a:lvl2pPr>
            <a:lvl3pPr>
              <a:defRPr>
                <a:solidFill>
                  <a:srgbClr val="FFE8D5"/>
                </a:solidFill>
              </a:defRPr>
            </a:lvl3pPr>
            <a:lvl4pPr>
              <a:defRPr>
                <a:solidFill>
                  <a:srgbClr val="FFE8D5"/>
                </a:solidFill>
              </a:defRPr>
            </a:lvl4pPr>
            <a:lvl5pPr>
              <a:defRPr>
                <a:solidFill>
                  <a:srgbClr val="FFE8D5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18531A-3B4F-5353-DBF0-62FBF9C1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38DF2-2EF9-CF58-8CC3-E96DB72D9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297942" y="6369696"/>
            <a:ext cx="698754" cy="322502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D7F0D47-515A-48CC-F10B-B4C1733E1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16009" y="4034204"/>
            <a:ext cx="3487481" cy="1347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FFE8D5"/>
                </a:solidFill>
              </a:defRPr>
            </a:lvl2pPr>
            <a:lvl3pPr>
              <a:defRPr>
                <a:solidFill>
                  <a:srgbClr val="FFE8D5"/>
                </a:solidFill>
              </a:defRPr>
            </a:lvl3pPr>
            <a:lvl4pPr>
              <a:defRPr>
                <a:solidFill>
                  <a:srgbClr val="FFE8D5"/>
                </a:solidFill>
              </a:defRPr>
            </a:lvl4pPr>
            <a:lvl5pPr>
              <a:defRPr>
                <a:solidFill>
                  <a:srgbClr val="FFE8D5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5B8FB8C-F11E-A37C-5666-B673748D0B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26821" y="4034204"/>
            <a:ext cx="3511817" cy="13474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FFE8D5"/>
                </a:solidFill>
              </a:defRPr>
            </a:lvl2pPr>
            <a:lvl3pPr>
              <a:defRPr>
                <a:solidFill>
                  <a:srgbClr val="FFE8D5"/>
                </a:solidFill>
              </a:defRPr>
            </a:lvl3pPr>
            <a:lvl4pPr>
              <a:defRPr>
                <a:solidFill>
                  <a:srgbClr val="FFE8D5"/>
                </a:solidFill>
              </a:defRPr>
            </a:lvl4pPr>
            <a:lvl5pPr>
              <a:defRPr>
                <a:solidFill>
                  <a:srgbClr val="FFE8D5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04125E-7982-68D6-ED9B-E3F165BE63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198" y="1093695"/>
            <a:ext cx="3511818" cy="1984852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AA11D9C-7294-485D-293A-0F3C3CDF564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3386" y="1093695"/>
            <a:ext cx="3511818" cy="1984852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200AD4-B1B3-C6F6-3F94-B784EAD9423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26821" y="1093695"/>
            <a:ext cx="3511818" cy="1984852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C78D0E1-5CD6-C101-C330-C267A18039B2}"/>
              </a:ext>
            </a:extLst>
          </p:cNvPr>
          <p:cNvSpPr/>
          <p:nvPr userDrawn="1"/>
        </p:nvSpPr>
        <p:spPr>
          <a:xfrm rot="5400000">
            <a:off x="7876305" y="1485905"/>
            <a:ext cx="722375" cy="621792"/>
          </a:xfrm>
          <a:prstGeom prst="triangle">
            <a:avLst/>
          </a:prstGeom>
          <a:solidFill>
            <a:srgbClr val="9EC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2AAE0B0-E58D-B8DA-28BB-6ECA6A559BBD}"/>
              </a:ext>
            </a:extLst>
          </p:cNvPr>
          <p:cNvSpPr/>
          <p:nvPr userDrawn="1"/>
        </p:nvSpPr>
        <p:spPr>
          <a:xfrm rot="5400000">
            <a:off x="3871052" y="1485904"/>
            <a:ext cx="722375" cy="621792"/>
          </a:xfrm>
          <a:prstGeom prst="triangle">
            <a:avLst/>
          </a:prstGeom>
          <a:solidFill>
            <a:srgbClr val="9EC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C22EBD4-99A6-914B-F802-AA3FA8A867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7722" y="3299930"/>
            <a:ext cx="3487481" cy="734274"/>
          </a:xfrm>
        </p:spPr>
        <p:txBody>
          <a:bodyPr anchor="t"/>
          <a:lstStyle>
            <a:lvl1pPr marL="0" indent="0">
              <a:buNone/>
              <a:defRPr lang="en-US" sz="4400" b="1" i="0" kern="1200" dirty="0" smtClean="0">
                <a:solidFill>
                  <a:srgbClr val="9ECC45"/>
                </a:solidFill>
                <a:latin typeface="Montserrat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Step 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2292519-0FE3-1F23-E95D-AD6858D530A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427552" y="3299930"/>
            <a:ext cx="3511086" cy="734274"/>
          </a:xfrm>
        </p:spPr>
        <p:txBody>
          <a:bodyPr anchor="t"/>
          <a:lstStyle>
            <a:lvl1pPr marL="0" indent="0">
              <a:buNone/>
              <a:defRPr lang="en-US" sz="4400" b="1" i="0" kern="1200" dirty="0" smtClean="0">
                <a:solidFill>
                  <a:srgbClr val="9ECC45"/>
                </a:solidFill>
                <a:latin typeface="Montserrat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4403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-ph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CB4F-B758-4526-8008-69D1D95A04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49990" y="1330815"/>
            <a:ext cx="5491759" cy="1329595"/>
          </a:xfrm>
        </p:spPr>
        <p:txBody>
          <a:bodyPr wrap="square" anchor="ctr">
            <a:spAutoFit/>
          </a:bodyPr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here to edit title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9FFAD4-E2FE-BEA9-3D17-FC11BBFE4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49990" y="3308350"/>
            <a:ext cx="5491759" cy="30071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52425" indent="-34290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8E1CC6B1-EE21-9932-6B37-B052C984F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8155" y="495864"/>
            <a:ext cx="2899590" cy="5819635"/>
          </a:xfrm>
          <a:prstGeom prst="rect">
            <a:avLst/>
          </a:prstGeom>
        </p:spPr>
      </p:pic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D0421D30-BD24-E58C-4D55-2D48E388040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192300" y="874668"/>
            <a:ext cx="2625627" cy="4740517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4767-C052-ED7C-54D1-833298A6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8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ll-ph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CB4F-B758-4526-8008-69D1D95A04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49990" y="1330815"/>
            <a:ext cx="5491759" cy="1329595"/>
          </a:xfrm>
        </p:spPr>
        <p:txBody>
          <a:bodyPr wrap="square" anchor="ctr">
            <a:sp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9FFAD4-E2FE-BEA9-3D17-FC11BBFE4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49990" y="3308350"/>
            <a:ext cx="5491759" cy="30071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52425" indent="-342900">
              <a:buClr>
                <a:srgbClr val="9ECC45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8E1CC6B1-EE21-9932-6B37-B052C984F9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8155" y="495864"/>
            <a:ext cx="2899590" cy="5819635"/>
          </a:xfrm>
          <a:prstGeom prst="rect">
            <a:avLst/>
          </a:prstGeom>
        </p:spPr>
      </p:pic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D0421D30-BD24-E58C-4D55-2D48E388040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192300" y="874668"/>
            <a:ext cx="2625627" cy="4740517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4767-C052-ED7C-54D1-833298A6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-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computer, indoor&#10;&#10;Description automatically generated">
            <a:extLst>
              <a:ext uri="{FF2B5EF4-FFF2-40B4-BE49-F238E27FC236}">
                <a16:creationId xmlns:a16="http://schemas.microsoft.com/office/drawing/2014/main" id="{4E878642-9D07-AC79-C1BD-EF0445B3AB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621" y="2570829"/>
            <a:ext cx="7481357" cy="372286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2FBAF50-E7CA-2D9E-A19E-6B17B738D23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94849" y="2645764"/>
            <a:ext cx="5287486" cy="3035508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F395823-2D7C-33CF-63B1-317469738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71815F-FA00-B2EB-7049-A8F8DD7D84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2864" y="1248519"/>
            <a:ext cx="4886085" cy="1329595"/>
          </a:xfrm>
        </p:spPr>
        <p:txBody>
          <a:bodyPr wrap="square" anchor="ctr">
            <a:spAutoFit/>
          </a:bodyPr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75BD3E-5064-65A3-395A-59A69D7867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12864" y="3226054"/>
            <a:ext cx="4886085" cy="30071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52425" indent="-342900"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8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31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-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CB4F-B758-4526-8008-69D1D95A04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8332" y="1432659"/>
            <a:ext cx="4191989" cy="1218795"/>
          </a:xfrm>
        </p:spPr>
        <p:txBody>
          <a:bodyPr wrap="square" anchor="ctr">
            <a:sp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  <p:pic>
        <p:nvPicPr>
          <p:cNvPr id="3" name="Picture 2" descr="A picture containing text, monitor, computer, indoor&#10;&#10;Description automatically generated">
            <a:extLst>
              <a:ext uri="{FF2B5EF4-FFF2-40B4-BE49-F238E27FC236}">
                <a16:creationId xmlns:a16="http://schemas.microsoft.com/office/drawing/2014/main" id="{4E878642-9D07-AC79-C1BD-EF0445B3AB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485" y="1807172"/>
            <a:ext cx="7950200" cy="3956171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2FBAF50-E7CA-2D9E-A19E-6B17B738D23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372" y="1895347"/>
            <a:ext cx="5618843" cy="3175726"/>
          </a:xfr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9144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9ACF502-977D-BF14-4DCB-42E305F271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88333" y="3235325"/>
            <a:ext cx="4191989" cy="3292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52425" indent="-342900">
              <a:buClr>
                <a:srgbClr val="9ECC45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F395823-2D7C-33CF-63B1-317469738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3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3Col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A5650-AC7D-3483-5C16-60464E84DFCC}"/>
              </a:ext>
            </a:extLst>
          </p:cNvPr>
          <p:cNvSpPr/>
          <p:nvPr userDrawn="1"/>
        </p:nvSpPr>
        <p:spPr>
          <a:xfrm>
            <a:off x="4042214" y="1576828"/>
            <a:ext cx="4047749" cy="5281172"/>
          </a:xfrm>
          <a:prstGeom prst="rect">
            <a:avLst/>
          </a:prstGeom>
          <a:solidFill>
            <a:srgbClr val="038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ECDA0-19DE-512F-E307-FD248794E2B3}"/>
              </a:ext>
            </a:extLst>
          </p:cNvPr>
          <p:cNvSpPr/>
          <p:nvPr userDrawn="1"/>
        </p:nvSpPr>
        <p:spPr>
          <a:xfrm>
            <a:off x="-1" y="1576828"/>
            <a:ext cx="4054167" cy="5281172"/>
          </a:xfrm>
          <a:prstGeom prst="rect">
            <a:avLst/>
          </a:prstGeom>
          <a:solidFill>
            <a:srgbClr val="1B7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23892-09F9-F74B-2F59-00A386B07F94}"/>
              </a:ext>
            </a:extLst>
          </p:cNvPr>
          <p:cNvSpPr/>
          <p:nvPr userDrawn="1"/>
        </p:nvSpPr>
        <p:spPr>
          <a:xfrm>
            <a:off x="8088886" y="1576828"/>
            <a:ext cx="4114799" cy="5281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C50DE-B186-F68A-33BD-B30D1A893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566928"/>
            <a:ext cx="10287756" cy="1009900"/>
          </a:xfrm>
        </p:spPr>
        <p:txBody>
          <a:bodyPr/>
          <a:lstStyle>
            <a:lvl1pPr>
              <a:defRPr>
                <a:solidFill>
                  <a:srgbClr val="1B75BC"/>
                </a:solidFill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BF97C1-C9B8-C450-58E0-4CF3A95DC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9625" y="3102796"/>
            <a:ext cx="3026664" cy="28641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C25EDF4-4F27-4103-1E13-2412D4F19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0105" y="3102796"/>
            <a:ext cx="3026664" cy="28641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EF430B-E6FF-B9B6-3034-CF5B8A7305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94725" y="3102796"/>
            <a:ext cx="3030538" cy="28641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2CCFED-B830-68F8-396D-D91D042A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A66444-D36C-8D8D-9B8E-7318FD48E4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51638" y="6401507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3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-4Col-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4937EA-2911-8FA6-BEC1-A289779D07A7}"/>
              </a:ext>
            </a:extLst>
          </p:cNvPr>
          <p:cNvSpPr/>
          <p:nvPr userDrawn="1"/>
        </p:nvSpPr>
        <p:spPr>
          <a:xfrm>
            <a:off x="9133115" y="1576828"/>
            <a:ext cx="3058886" cy="5281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rgbClr val="10446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E6DF1-1B63-1209-70E3-1F3794946C23}"/>
              </a:ext>
            </a:extLst>
          </p:cNvPr>
          <p:cNvSpPr/>
          <p:nvPr userDrawn="1"/>
        </p:nvSpPr>
        <p:spPr>
          <a:xfrm>
            <a:off x="1" y="1576828"/>
            <a:ext cx="3046540" cy="5281172"/>
          </a:xfrm>
          <a:prstGeom prst="rect">
            <a:avLst/>
          </a:prstGeom>
          <a:solidFill>
            <a:srgbClr val="1B7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7ACD40-4BEC-3AD2-B633-5CB0C0F90262}"/>
              </a:ext>
            </a:extLst>
          </p:cNvPr>
          <p:cNvSpPr/>
          <p:nvPr userDrawn="1"/>
        </p:nvSpPr>
        <p:spPr>
          <a:xfrm>
            <a:off x="6089266" y="1576828"/>
            <a:ext cx="3122112" cy="5281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F79FB-0C5E-CD02-966A-386FCD87ED8D}"/>
              </a:ext>
            </a:extLst>
          </p:cNvPr>
          <p:cNvSpPr/>
          <p:nvPr userDrawn="1"/>
        </p:nvSpPr>
        <p:spPr>
          <a:xfrm>
            <a:off x="3011629" y="1576828"/>
            <a:ext cx="3084371" cy="5281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C50DE-B186-F68A-33BD-B30D1A893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998" y="566928"/>
            <a:ext cx="10287756" cy="1009900"/>
          </a:xfrm>
        </p:spPr>
        <p:txBody>
          <a:bodyPr/>
          <a:lstStyle>
            <a:lvl1pPr>
              <a:defRPr>
                <a:solidFill>
                  <a:srgbClr val="1B75BC"/>
                </a:solidFill>
              </a:defRPr>
            </a:lvl1pPr>
          </a:lstStyle>
          <a:p>
            <a:r>
              <a:rPr lang="en-US" dirty="0"/>
              <a:t>Click here to edit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BF97C1-C9B8-C450-58E0-4CF3A95DC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998" y="3099816"/>
            <a:ext cx="2299018" cy="3173413"/>
          </a:xfr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FEF430B-E6FF-B9B6-3034-CF5B8A7305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55893" y="3099816"/>
            <a:ext cx="2336989" cy="3173413"/>
          </a:xfr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BAFE41A-A2C3-F200-8699-A634D8588A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9577" y="3099816"/>
            <a:ext cx="2299018" cy="3173413"/>
          </a:xfr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7B979D4-4E2B-E8BE-5B2A-440A680F2F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90913" y="3099816"/>
            <a:ext cx="2299018" cy="3173413"/>
          </a:xfr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084B17F-5669-FB7C-F8DA-2516DB908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D4D177-A460-D900-9402-996A160D69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51638" y="6401507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40A5-0EF3-42C2-8D74-9098FB4D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24" y="1244773"/>
            <a:ext cx="10817352" cy="4114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9803EDE-C2A1-1302-31EF-ECEE4B333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998" y="3429000"/>
            <a:ext cx="2299018" cy="2844229"/>
          </a:xfr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F5D91D2-94E2-A24F-6257-036A63026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1292" y="3429000"/>
            <a:ext cx="2299018" cy="2844229"/>
          </a:xfr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A0435F3-B818-BAA1-E193-300B727314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58282" y="3429000"/>
            <a:ext cx="2299018" cy="2844229"/>
          </a:xfr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C52FEFD-3E65-C37C-9B78-A3133A9B3A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39784" y="3429000"/>
            <a:ext cx="2299018" cy="2844229"/>
          </a:xfrm>
        </p:spPr>
        <p:txBody>
          <a:bodyPr/>
          <a:lstStyle>
            <a:lvl1pPr>
              <a:defRPr sz="2100" b="1">
                <a:solidFill>
                  <a:schemeClr val="bg1"/>
                </a:solidFill>
              </a:defRPr>
            </a:lvl1pPr>
            <a:lvl2pPr marL="352425" indent="-342900">
              <a:buClr>
                <a:schemeClr val="bg1"/>
              </a:buClr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DD50B6-804F-25C9-D9A3-0D6E17A6F1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95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212B9C5-6E65-A973-7678-C5AFB875F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6914916C-188C-CEC9-0EAE-DF0D4F4AF37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1615" y="1979599"/>
            <a:ext cx="1319783" cy="1321123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6" name="Picture Placeholder 21">
            <a:extLst>
              <a:ext uri="{FF2B5EF4-FFF2-40B4-BE49-F238E27FC236}">
                <a16:creationId xmlns:a16="http://schemas.microsoft.com/office/drawing/2014/main" id="{5981F79B-0848-3E2A-AB04-41CAB4B6029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69994" y="1979599"/>
            <a:ext cx="1319783" cy="1321123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7" name="Picture Placeholder 21">
            <a:extLst>
              <a:ext uri="{FF2B5EF4-FFF2-40B4-BE49-F238E27FC236}">
                <a16:creationId xmlns:a16="http://schemas.microsoft.com/office/drawing/2014/main" id="{57271083-9257-761A-9E3F-E6B509C277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68372" y="1979599"/>
            <a:ext cx="1319783" cy="1321123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8" name="Picture Placeholder 21">
            <a:extLst>
              <a:ext uri="{FF2B5EF4-FFF2-40B4-BE49-F238E27FC236}">
                <a16:creationId xmlns:a16="http://schemas.microsoft.com/office/drawing/2014/main" id="{7C96E84E-9612-E522-9D4A-EA0E2F009A3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66747" y="1979599"/>
            <a:ext cx="1319783" cy="1321123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52798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hotos - 2">
    <p:bg>
      <p:bgPr>
        <a:solidFill>
          <a:srgbClr val="1B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21">
            <a:extLst>
              <a:ext uri="{FF2B5EF4-FFF2-40B4-BE49-F238E27FC236}">
                <a16:creationId xmlns:a16="http://schemas.microsoft.com/office/drawing/2014/main" id="{DC4269C6-0BAD-4C63-8E86-E29284704A7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26454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73FD58D2-108C-46DC-9D2D-F632132A61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8376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53478129-DEDC-43C3-B58F-9280EC2AE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8376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4CA1EC08-6778-4EBF-A93A-8FA3538686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8376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53" name="Picture Placeholder 21">
            <a:extLst>
              <a:ext uri="{FF2B5EF4-FFF2-40B4-BE49-F238E27FC236}">
                <a16:creationId xmlns:a16="http://schemas.microsoft.com/office/drawing/2014/main" id="{9F0A6204-CC83-4543-B059-CF250F4C25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36051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54" name="Text Placeholder 28">
            <a:extLst>
              <a:ext uri="{FF2B5EF4-FFF2-40B4-BE49-F238E27FC236}">
                <a16:creationId xmlns:a16="http://schemas.microsoft.com/office/drawing/2014/main" id="{55AA925A-5184-444A-817E-EBE415A441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6018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30">
            <a:extLst>
              <a:ext uri="{FF2B5EF4-FFF2-40B4-BE49-F238E27FC236}">
                <a16:creationId xmlns:a16="http://schemas.microsoft.com/office/drawing/2014/main" id="{710407C0-E437-4A4C-B160-3E1D19B2AB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6015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56" name="Text Placeholder 34">
            <a:extLst>
              <a:ext uri="{FF2B5EF4-FFF2-40B4-BE49-F238E27FC236}">
                <a16:creationId xmlns:a16="http://schemas.microsoft.com/office/drawing/2014/main" id="{0B5BA5E5-FB61-497D-949C-A8C1E02B47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6017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EE19C-5A25-0A1A-E3F9-EE0BDDDA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66928"/>
            <a:ext cx="10821775" cy="7887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BE2BAFF-A4FB-7C5B-D406-DB0A2E34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76D51-16C0-A0B7-8A65-32A13E536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51638" y="6401507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7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- 3">
    <p:bg>
      <p:bgPr>
        <a:solidFill>
          <a:srgbClr val="1B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21">
            <a:extLst>
              <a:ext uri="{FF2B5EF4-FFF2-40B4-BE49-F238E27FC236}">
                <a16:creationId xmlns:a16="http://schemas.microsoft.com/office/drawing/2014/main" id="{DC4269C6-0BAD-4C63-8E86-E29284704A7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34230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73FD58D2-108C-46DC-9D2D-F632132A61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6152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53478129-DEDC-43C3-B58F-9280EC2AE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152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4CA1EC08-6778-4EBF-A93A-8FA3538686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16152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53" name="Picture Placeholder 21">
            <a:extLst>
              <a:ext uri="{FF2B5EF4-FFF2-40B4-BE49-F238E27FC236}">
                <a16:creationId xmlns:a16="http://schemas.microsoft.com/office/drawing/2014/main" id="{9F0A6204-CC83-4543-B059-CF250F4C25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843827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54" name="Text Placeholder 28">
            <a:extLst>
              <a:ext uri="{FF2B5EF4-FFF2-40B4-BE49-F238E27FC236}">
                <a16:creationId xmlns:a16="http://schemas.microsoft.com/office/drawing/2014/main" id="{55AA925A-5184-444A-817E-EBE415A441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3794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30">
            <a:extLst>
              <a:ext uri="{FF2B5EF4-FFF2-40B4-BE49-F238E27FC236}">
                <a16:creationId xmlns:a16="http://schemas.microsoft.com/office/drawing/2014/main" id="{710407C0-E437-4A4C-B160-3E1D19B2AB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23791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56" name="Text Placeholder 34">
            <a:extLst>
              <a:ext uri="{FF2B5EF4-FFF2-40B4-BE49-F238E27FC236}">
                <a16:creationId xmlns:a16="http://schemas.microsoft.com/office/drawing/2014/main" id="{0B5BA5E5-FB61-497D-949C-A8C1E02B47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23793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57" name="Picture Placeholder 21">
            <a:extLst>
              <a:ext uri="{FF2B5EF4-FFF2-40B4-BE49-F238E27FC236}">
                <a16:creationId xmlns:a16="http://schemas.microsoft.com/office/drawing/2014/main" id="{E7440F3F-5051-4A75-9D2D-9017CF6E2FA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35136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58" name="Text Placeholder 28">
            <a:extLst>
              <a:ext uri="{FF2B5EF4-FFF2-40B4-BE49-F238E27FC236}">
                <a16:creationId xmlns:a16="http://schemas.microsoft.com/office/drawing/2014/main" id="{C4F11E8A-2CFB-4AA4-A75A-BD363A9D7C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13148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30">
            <a:extLst>
              <a:ext uri="{FF2B5EF4-FFF2-40B4-BE49-F238E27FC236}">
                <a16:creationId xmlns:a16="http://schemas.microsoft.com/office/drawing/2014/main" id="{4563246D-55D0-4AED-8A60-3BB6F8FC14B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13145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60" name="Text Placeholder 34">
            <a:extLst>
              <a:ext uri="{FF2B5EF4-FFF2-40B4-BE49-F238E27FC236}">
                <a16:creationId xmlns:a16="http://schemas.microsoft.com/office/drawing/2014/main" id="{1E546AA0-3CFA-4E9C-98FA-7CA7CB14E8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13146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EE19C-5A25-0A1A-E3F9-EE0BDDDA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66928"/>
            <a:ext cx="10821775" cy="7887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F060A30-0688-4976-5EDF-996188C4F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BE59C-DDDA-2E53-F09F-45AC4E218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51638" y="6401507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hotos - 4">
    <p:bg>
      <p:bgPr>
        <a:solidFill>
          <a:srgbClr val="1B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21">
            <a:extLst>
              <a:ext uri="{FF2B5EF4-FFF2-40B4-BE49-F238E27FC236}">
                <a16:creationId xmlns:a16="http://schemas.microsoft.com/office/drawing/2014/main" id="{DC4269C6-0BAD-4C63-8E86-E29284704A7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3878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73FD58D2-108C-46DC-9D2D-F632132A61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53478129-DEDC-43C3-B58F-9280EC2AE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4CA1EC08-6778-4EBF-A93A-8FA3538686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53" name="Picture Placeholder 21">
            <a:extLst>
              <a:ext uri="{FF2B5EF4-FFF2-40B4-BE49-F238E27FC236}">
                <a16:creationId xmlns:a16="http://schemas.microsoft.com/office/drawing/2014/main" id="{9F0A6204-CC83-4543-B059-CF250F4C25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27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54" name="Text Placeholder 28">
            <a:extLst>
              <a:ext uri="{FF2B5EF4-FFF2-40B4-BE49-F238E27FC236}">
                <a16:creationId xmlns:a16="http://schemas.microsoft.com/office/drawing/2014/main" id="{55AA925A-5184-444A-817E-EBE415A441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0794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30">
            <a:extLst>
              <a:ext uri="{FF2B5EF4-FFF2-40B4-BE49-F238E27FC236}">
                <a16:creationId xmlns:a16="http://schemas.microsoft.com/office/drawing/2014/main" id="{710407C0-E437-4A4C-B160-3E1D19B2AB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80791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56" name="Text Placeholder 34">
            <a:extLst>
              <a:ext uri="{FF2B5EF4-FFF2-40B4-BE49-F238E27FC236}">
                <a16:creationId xmlns:a16="http://schemas.microsoft.com/office/drawing/2014/main" id="{0B5BA5E5-FB61-497D-949C-A8C1E02B47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0793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57" name="Picture Placeholder 21">
            <a:extLst>
              <a:ext uri="{FF2B5EF4-FFF2-40B4-BE49-F238E27FC236}">
                <a16:creationId xmlns:a16="http://schemas.microsoft.com/office/drawing/2014/main" id="{E7440F3F-5051-4A75-9D2D-9017CF6E2FA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97776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58" name="Text Placeholder 28">
            <a:extLst>
              <a:ext uri="{FF2B5EF4-FFF2-40B4-BE49-F238E27FC236}">
                <a16:creationId xmlns:a16="http://schemas.microsoft.com/office/drawing/2014/main" id="{C4F11E8A-2CFB-4AA4-A75A-BD363A9D7C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5788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30">
            <a:extLst>
              <a:ext uri="{FF2B5EF4-FFF2-40B4-BE49-F238E27FC236}">
                <a16:creationId xmlns:a16="http://schemas.microsoft.com/office/drawing/2014/main" id="{4563246D-55D0-4AED-8A60-3BB6F8FC14B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85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60" name="Text Placeholder 34">
            <a:extLst>
              <a:ext uri="{FF2B5EF4-FFF2-40B4-BE49-F238E27FC236}">
                <a16:creationId xmlns:a16="http://schemas.microsoft.com/office/drawing/2014/main" id="{1E546AA0-3CFA-4E9C-98FA-7CA7CB14E8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75786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AC0892C7-9839-4591-828D-DC2C5D6AA2F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294725" y="1499658"/>
            <a:ext cx="1988904" cy="1990924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62" name="Text Placeholder 28">
            <a:extLst>
              <a:ext uri="{FF2B5EF4-FFF2-40B4-BE49-F238E27FC236}">
                <a16:creationId xmlns:a16="http://schemas.microsoft.com/office/drawing/2014/main" id="{4D11557F-F834-403A-A7C9-3A637900E9F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70782" y="3685994"/>
            <a:ext cx="2436794" cy="32702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30">
            <a:extLst>
              <a:ext uri="{FF2B5EF4-FFF2-40B4-BE49-F238E27FC236}">
                <a16:creationId xmlns:a16="http://schemas.microsoft.com/office/drawing/2014/main" id="{540102A9-782F-4712-ABD8-CE1F0D32BE3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70779" y="4080477"/>
            <a:ext cx="2436797" cy="29570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64" name="Text Placeholder 34">
            <a:extLst>
              <a:ext uri="{FF2B5EF4-FFF2-40B4-BE49-F238E27FC236}">
                <a16:creationId xmlns:a16="http://schemas.microsoft.com/office/drawing/2014/main" id="{DC4E04A8-03B6-4A33-84F4-58EE46AD83E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70779" y="4445972"/>
            <a:ext cx="2436796" cy="176884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EE19C-5A25-0A1A-E3F9-EE0BDDDA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66928"/>
            <a:ext cx="10821775" cy="7887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7898760-8431-F36C-06D0-B78A44B19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FD19C-604A-F3F0-196E-384314E7E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51638" y="6401507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- 5">
    <p:bg>
      <p:bgPr>
        <a:solidFill>
          <a:srgbClr val="1B75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BF86492-DD41-4458-8D79-BE2F16F465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8514" y="1621779"/>
            <a:ext cx="1563687" cy="156527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240A5-0EF3-42C2-8D74-9098FB4D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24" y="565783"/>
            <a:ext cx="10817352" cy="4114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9E243C2-4FAE-43CA-B23E-2573182F6A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517" y="3400637"/>
            <a:ext cx="2011680" cy="289681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EC12F37-990C-488A-BE0E-F96F5E5AD8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517" y="3795120"/>
            <a:ext cx="2011680" cy="26193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12BAD02-D075-4ACA-95E7-CD4204BDF0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517" y="4160615"/>
            <a:ext cx="2011680" cy="15668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36" name="Picture Placeholder 21">
            <a:extLst>
              <a:ext uri="{FF2B5EF4-FFF2-40B4-BE49-F238E27FC236}">
                <a16:creationId xmlns:a16="http://schemas.microsoft.com/office/drawing/2014/main" id="{DC4269C6-0BAD-4C63-8E86-E29284704A7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99499" y="1621779"/>
            <a:ext cx="1563687" cy="156527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73FD58D2-108C-46DC-9D2D-F632132A61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75503" y="3400637"/>
            <a:ext cx="2011680" cy="289681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53478129-DEDC-43C3-B58F-9280EC2AE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5503" y="3795120"/>
            <a:ext cx="2011680" cy="26193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4CA1EC08-6778-4EBF-A93A-8FA3538686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5503" y="4160615"/>
            <a:ext cx="2011680" cy="15668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40" name="Picture Placeholder 21">
            <a:extLst>
              <a:ext uri="{FF2B5EF4-FFF2-40B4-BE49-F238E27FC236}">
                <a16:creationId xmlns:a16="http://schemas.microsoft.com/office/drawing/2014/main" id="{A43B2AE9-02AE-4710-9C61-C12FF116517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32456" y="1621779"/>
            <a:ext cx="1563687" cy="156527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ECF99D21-A86F-4F32-A859-2FE092F816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08459" y="3400637"/>
            <a:ext cx="2011680" cy="289681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AD3A10A5-4D03-4C33-9553-717B167DD0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8459" y="3795120"/>
            <a:ext cx="2011680" cy="26193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577C500E-D202-4B9F-8A7F-6AC664A125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08459" y="4160615"/>
            <a:ext cx="2011680" cy="15668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44" name="Picture Placeholder 21">
            <a:extLst>
              <a:ext uri="{FF2B5EF4-FFF2-40B4-BE49-F238E27FC236}">
                <a16:creationId xmlns:a16="http://schemas.microsoft.com/office/drawing/2014/main" id="{8AAA4799-0A72-46EC-A05B-E365C071549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10484" y="1621779"/>
            <a:ext cx="1563687" cy="156527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ED8431C3-9681-4323-869F-03575F1DED3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86489" y="3400637"/>
            <a:ext cx="2011680" cy="289681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4E77D7AD-5090-4ED7-BC3A-D2541139877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86489" y="3795120"/>
            <a:ext cx="2011680" cy="26193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C7CA59DA-A335-47D0-9607-62BA47B55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86489" y="4160615"/>
            <a:ext cx="2011680" cy="15668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48" name="Picture Placeholder 21">
            <a:extLst>
              <a:ext uri="{FF2B5EF4-FFF2-40B4-BE49-F238E27FC236}">
                <a16:creationId xmlns:a16="http://schemas.microsoft.com/office/drawing/2014/main" id="{AFF2777B-C5B0-4350-BC7E-220434704E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1469" y="1621779"/>
            <a:ext cx="1563687" cy="156527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photo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BB38B2A0-C45F-4E33-855A-A7E4451DE1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97475" y="3400637"/>
            <a:ext cx="2011680" cy="289681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137160" indent="0">
              <a:buNone/>
              <a:defRPr/>
            </a:lvl2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0DE89B4E-43E4-42EF-9EF9-0EB9197D7DA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97475" y="3795120"/>
            <a:ext cx="2011680" cy="26193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team name</a:t>
            </a:r>
          </a:p>
        </p:txBody>
      </p:sp>
      <p:sp>
        <p:nvSpPr>
          <p:cNvPr id="51" name="Text Placeholder 34">
            <a:extLst>
              <a:ext uri="{FF2B5EF4-FFF2-40B4-BE49-F238E27FC236}">
                <a16:creationId xmlns:a16="http://schemas.microsoft.com/office/drawing/2014/main" id="{55EA5317-0ABB-49B5-9076-65D9B39EAA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7475" y="4160615"/>
            <a:ext cx="2011680" cy="15668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9A05-0F46-981F-1E7E-B0CDF1ADA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Solver. Confidential and proprietary.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4D361-6090-BDF4-2237-43C97B0B58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2000"/>
          </a:blip>
          <a:stretch>
            <a:fillRect/>
          </a:stretch>
        </p:blipFill>
        <p:spPr>
          <a:xfrm>
            <a:off x="151638" y="6401507"/>
            <a:ext cx="698754" cy="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09AB-47B9-4320-AB00-53C4FF552D2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88BA-5218-4BEB-AD13-DF3EA2D55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732A-BF0B-4800-B01F-2EBC3AE2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875280"/>
            <a:ext cx="10820400" cy="3017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95672-CA15-419E-A262-354AAE82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09040"/>
            <a:ext cx="10820400" cy="10769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1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Char char="​"/>
        <a:defRPr sz="4400" b="1" i="0" kern="1200">
          <a:solidFill>
            <a:srgbClr val="1B75BC"/>
          </a:solidFill>
          <a:latin typeface="Montserrat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Clr>
          <a:srgbClr val="FC661E"/>
        </a:buClr>
        <a:buSzPct val="80000"/>
        <a:buFont typeface="Arial" panose="020B0604020202020204" pitchFamily="34" charset="0"/>
        <a:buChar char="​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46075" indent="-346075" algn="l" defTabSz="914400" rtl="0" eaLnBrk="1" latinLnBrk="0" hangingPunct="1">
        <a:lnSpc>
          <a:spcPct val="105000"/>
        </a:lnSpc>
        <a:spcBef>
          <a:spcPts val="600"/>
        </a:spcBef>
        <a:spcAft>
          <a:spcPts val="1200"/>
        </a:spcAft>
        <a:buClr>
          <a:srgbClr val="1B75BC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113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None/>
        <a:tabLst/>
        <a:defRPr sz="1600" b="1" i="0" kern="1200">
          <a:solidFill>
            <a:srgbClr val="1B75B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​"/>
        <a:defRPr sz="1800" kern="1200">
          <a:solidFill>
            <a:srgbClr val="1B75B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87438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7438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7438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87438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8FD5-666E-3CA3-7FC5-C24764A79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379" y="2546834"/>
            <a:ext cx="8515708" cy="1329595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dirty="0"/>
              <a:t>Solver Implementation 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&lt;Customer Name&gt;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BD72-B266-3FEB-0060-1BF9E1774F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58975" y="4872322"/>
            <a:ext cx="5194301" cy="366960"/>
          </a:xfrm>
        </p:spPr>
        <p:txBody>
          <a:bodyPr wrap="square" anchor="b">
            <a:normAutofit fontScale="92500" lnSpcReduction="10000"/>
          </a:bodyPr>
          <a:lstStyle/>
          <a:p>
            <a:pPr algn="ctr"/>
            <a:r>
              <a:rPr lang="en-US" dirty="0"/>
              <a:t>Project kickoff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23EA52E-6187-E896-AB86-BB3C88EAB7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975" y="5223855"/>
            <a:ext cx="5194301" cy="369332"/>
          </a:xfrm>
        </p:spPr>
        <p:txBody>
          <a:bodyPr/>
          <a:lstStyle/>
          <a:p>
            <a:pPr algn="ctr"/>
            <a:r>
              <a:rPr lang="en-US" dirty="0"/>
              <a:t>Sep 5, 2024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2F8FCF-0877-510D-B594-EBAF63B9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© Solver. Confidential and proprietary.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61AC6-B7C9-B6F5-7A78-BCB7D15A89A4}"/>
              </a:ext>
            </a:extLst>
          </p:cNvPr>
          <p:cNvSpPr txBox="1"/>
          <p:nvPr/>
        </p:nvSpPr>
        <p:spPr>
          <a:xfrm>
            <a:off x="6686550" y="1080147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&lt;Insert Customer Logo&gt;</a:t>
            </a:r>
          </a:p>
        </p:txBody>
      </p:sp>
      <p:pic>
        <p:nvPicPr>
          <p:cNvPr id="5" name="Picture 4" descr="A blue circle with white and green logo&#10;&#10;Description automatically generated">
            <a:extLst>
              <a:ext uri="{FF2B5EF4-FFF2-40B4-BE49-F238E27FC236}">
                <a16:creationId xmlns:a16="http://schemas.microsoft.com/office/drawing/2014/main" id="{D69CD09B-2822-AB1D-C14A-EDC452472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3" y="1449479"/>
            <a:ext cx="1829847" cy="14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3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CADE49-C5D4-6782-7E40-358F881CF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0940-46C5-9617-99A5-50DB903B81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87404" y="1759797"/>
            <a:ext cx="6086900" cy="2783913"/>
          </a:xfrm>
        </p:spPr>
        <p:txBody>
          <a:bodyPr/>
          <a:lstStyle/>
          <a:p>
            <a:r>
              <a:rPr lang="en-US" dirty="0"/>
              <a:t>Team Introductions</a:t>
            </a:r>
          </a:p>
          <a:p>
            <a:r>
              <a:rPr lang="en-US" dirty="0"/>
              <a:t>Subscription and SOW </a:t>
            </a:r>
          </a:p>
          <a:p>
            <a:r>
              <a:rPr lang="en-US" dirty="0"/>
              <a:t>Implementation Methodology</a:t>
            </a:r>
          </a:p>
          <a:p>
            <a:r>
              <a:rPr lang="en-US" dirty="0"/>
              <a:t>Success Criteria &amp; Timing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67881-5649-F74C-313D-88CAEE4ED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6696" y="2535681"/>
            <a:ext cx="2510779" cy="64222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676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A214F-6BD7-6D5A-6BBF-EB7B3FE6D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414041">
                    <a:lumMod val="40000"/>
                    <a:lumOff val="60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Solver. Confidential and proprietary.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14041">
                  <a:lumMod val="40000"/>
                  <a:lumOff val="60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DC0740-E2A1-AA5F-A70D-0347A3281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Teams &amp;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B8A2A-86D7-0C0A-0C18-1158B17FFFF7}"/>
              </a:ext>
            </a:extLst>
          </p:cNvPr>
          <p:cNvSpPr txBox="1"/>
          <p:nvPr/>
        </p:nvSpPr>
        <p:spPr>
          <a:xfrm>
            <a:off x="2480179" y="1036695"/>
            <a:ext cx="2971799" cy="5207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&lt;name&gt;</a:t>
            </a:r>
            <a:endParaRPr lang="en-US" sz="12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Lead and Functional Consultant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&lt;name&gt;</a:t>
            </a:r>
          </a:p>
          <a:p>
            <a:pPr marR="0" lvl="0" indent="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lang="en-US" sz="1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Roadblocks/Escalations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 Manager Functional Consulting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Sales/Licensing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Success Manager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3634B3-1FE0-9D21-2273-23B619B42319}"/>
              </a:ext>
            </a:extLst>
          </p:cNvPr>
          <p:cNvSpPr txBox="1">
            <a:spLocks/>
          </p:cNvSpPr>
          <p:nvPr/>
        </p:nvSpPr>
        <p:spPr>
          <a:xfrm>
            <a:off x="7349623" y="1104259"/>
            <a:ext cx="3345673" cy="52511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C661E"/>
              </a:buClr>
              <a:buSzPct val="80000"/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6075" indent="-346075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1200"/>
              </a:spcAft>
              <a:buClr>
                <a:srgbClr val="1B75BC"/>
              </a:buClr>
              <a:buSzPct val="100000"/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113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tabLst/>
              <a:defRPr sz="1600" b="1" i="0" kern="1200">
                <a:solidFill>
                  <a:srgbClr val="1B75B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800" kern="1200">
                <a:solidFill>
                  <a:srgbClr val="1B75B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08743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743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743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743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&lt;Customer&gt;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kern="100" dirty="0"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/>
              <a:t>&lt;name&gt;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/>
              <a:t>&lt;title&gt;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/>
              <a:t>&lt;years in industry&gt;</a:t>
            </a:r>
            <a:endParaRPr lang="en-US" sz="1200" kern="100" dirty="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</a:rPr>
              <a:t> </a:t>
            </a:r>
          </a:p>
          <a:p>
            <a:pPr marR="0"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/>
              <a:t>&lt;name&gt;</a:t>
            </a:r>
          </a:p>
          <a:p>
            <a:pPr marR="0"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/>
              <a:t>&lt;title&gt;</a:t>
            </a:r>
          </a:p>
          <a:p>
            <a:pPr marR="0"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/>
              <a:t>&lt;years in industry&gt;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200" kern="100" dirty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/>
              <a:t>&lt;name&gt;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/>
              <a:t>&lt;title&gt;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200" kern="100" dirty="0"/>
              <a:t>&lt;years in industry&gt;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kern="100" dirty="0">
                <a:solidFill>
                  <a:srgbClr val="0563C1"/>
                </a:solidFill>
                <a:effectLst/>
              </a:rPr>
              <a:t>name@company.com</a:t>
            </a:r>
            <a:endParaRPr lang="en-US" sz="1200" kern="100" dirty="0">
              <a:effectLst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100" kern="100" dirty="0"/>
          </a:p>
          <a:p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7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A214F-6BD7-6D5A-6BBF-EB7B3FE6D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</p:spPr>
        <p:txBody>
          <a:bodyPr/>
          <a:lstStyle/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DC0740-E2A1-AA5F-A70D-0347A3281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D119E64-D9C8-51B5-BB27-3F37CE508F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7304" y="1419273"/>
            <a:ext cx="7875896" cy="2998788"/>
          </a:xfrm>
        </p:spPr>
        <p:txBody>
          <a:bodyPr/>
          <a:lstStyle/>
          <a:p>
            <a:pPr>
              <a:buNone/>
            </a:pPr>
            <a:r>
              <a:rPr lang="en-US" sz="3600" dirty="0"/>
              <a:t>Solver Subscription Information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&lt;x&gt; Year Subscription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&lt;y&gt; Users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&lt;z&gt; Viewers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1"/>
              </a:buClr>
              <a:buNone/>
            </a:pPr>
            <a:r>
              <a:rPr lang="en-US" dirty="0"/>
              <a:t>&lt;user name&gt; is setup in the tenant as the first User.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A214F-6BD7-6D5A-6BBF-EB7B3FE6D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</p:spPr>
        <p:txBody>
          <a:bodyPr/>
          <a:lstStyle/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DC0740-E2A1-AA5F-A70D-0347A3281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SOW/Deliverables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53C722-A081-F899-FAFE-8EE117031737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791634" y="626718"/>
            <a:ext cx="10816092" cy="56612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US" dirty="0">
                <a:solidFill>
                  <a:srgbClr val="FF0000"/>
                </a:solidFill>
              </a:rPr>
              <a:t>&lt;x-y&gt;</a:t>
            </a:r>
            <a:r>
              <a:rPr lang="en-US" dirty="0"/>
              <a:t> hours </a:t>
            </a:r>
          </a:p>
          <a:p>
            <a:pPr algn="l" rtl="0" fontAlgn="base"/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Integration</a:t>
            </a:r>
            <a:r>
              <a:rPr lang="en-US" sz="180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&lt;ERP Name&gt; GL data configured during &lt;Try and Buy&gt;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Configure integration for &lt;ERP Name&gt; &lt;module name&gt; data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Initial load and schedule recurring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None/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fontAlgn="base">
              <a:defRPr/>
            </a:pPr>
            <a:r>
              <a:rPr lang="en-US" sz="1800" dirty="0">
                <a:solidFill>
                  <a:srgbClr val="000000"/>
                </a:solidFill>
              </a:rPr>
              <a:t>Training and Workshops​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Solver Academy​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Power user training &amp; workshops for Report Building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None/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fontAlgn="base">
              <a:defRPr/>
            </a:pPr>
            <a:r>
              <a:rPr lang="en-US" sz="1800" dirty="0">
                <a:solidFill>
                  <a:srgbClr val="000000"/>
                </a:solidFill>
              </a:rPr>
              <a:t>Report template design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Marketplace – R570, R572 &amp; R574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1 Custom report – Sales for current and prior year, new customers YTD and QTD.  Need by Sales Rep and all Sales Reps - Grouping Dealer sales QTD and YTD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None/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fontAlgn="base">
              <a:defRPr/>
            </a:pPr>
            <a:r>
              <a:rPr lang="en-US" sz="1800" dirty="0">
                <a:solidFill>
                  <a:srgbClr val="000000"/>
                </a:solidFill>
              </a:rPr>
              <a:t>Budget Input template design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1 custom single tab input template of average complexity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None/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fontAlgn="base">
              <a:defRPr/>
            </a:pPr>
            <a:r>
              <a:rPr lang="en-US" sz="1800" dirty="0">
                <a:solidFill>
                  <a:srgbClr val="000000"/>
                </a:solidFill>
              </a:rPr>
              <a:t>Project Management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Team collaboration, project plan and status reporting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6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03C9-2364-4C95-9A33-B8530ED7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22" y="271846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Solver Implementation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A3BE23-70BB-4380-9ED5-990D6C3063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64726"/>
          <a:ext cx="10515600" cy="1270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2DE7BE-FBD6-49CB-B12E-B39D2C53A6D9}"/>
              </a:ext>
            </a:extLst>
          </p:cNvPr>
          <p:cNvSpPr txBox="1"/>
          <p:nvPr/>
        </p:nvSpPr>
        <p:spPr>
          <a:xfrm>
            <a:off x="838200" y="2442330"/>
            <a:ext cx="203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4C897-949D-4500-A978-B5136F5F9A43}"/>
              </a:ext>
            </a:extLst>
          </p:cNvPr>
          <p:cNvSpPr txBox="1"/>
          <p:nvPr/>
        </p:nvSpPr>
        <p:spPr>
          <a:xfrm>
            <a:off x="2875402" y="2454687"/>
            <a:ext cx="203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and Integration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754D3-E48A-47A2-882A-248388E0C20F}"/>
              </a:ext>
            </a:extLst>
          </p:cNvPr>
          <p:cNvSpPr txBox="1"/>
          <p:nvPr/>
        </p:nvSpPr>
        <p:spPr>
          <a:xfrm>
            <a:off x="5077399" y="2454687"/>
            <a:ext cx="203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190E-7E00-4684-ACF9-5666F2B3E133}"/>
              </a:ext>
            </a:extLst>
          </p:cNvPr>
          <p:cNvSpPr txBox="1"/>
          <p:nvPr/>
        </p:nvSpPr>
        <p:spPr>
          <a:xfrm>
            <a:off x="7114601" y="2442330"/>
            <a:ext cx="2037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54538-AE5D-41D4-BCD1-4C0FF439BF38}"/>
              </a:ext>
            </a:extLst>
          </p:cNvPr>
          <p:cNvSpPr txBox="1"/>
          <p:nvPr/>
        </p:nvSpPr>
        <p:spPr>
          <a:xfrm>
            <a:off x="9098558" y="2396256"/>
            <a:ext cx="259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Transition to Customer Success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DC9AD0-C6D7-4CC0-AD2A-8F87B8E726E4}"/>
              </a:ext>
            </a:extLst>
          </p:cNvPr>
          <p:cNvSpPr/>
          <p:nvPr/>
        </p:nvSpPr>
        <p:spPr>
          <a:xfrm>
            <a:off x="818922" y="3675919"/>
            <a:ext cx="2037202" cy="22627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 to services handoff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Tenant provisioning or Private Host install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Resourcing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Kickoff meeting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Solver Academy assignments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6CC474-DAA3-4877-9141-CEE4F00468C5}"/>
              </a:ext>
            </a:extLst>
          </p:cNvPr>
          <p:cNvSpPr/>
          <p:nvPr/>
        </p:nvSpPr>
        <p:spPr>
          <a:xfrm>
            <a:off x="2943341" y="3663561"/>
            <a:ext cx="2037202" cy="22750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Discovery &amp; Design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connector configuration – GL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validation – tie out TB to ERP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 reports and/or forms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 other data sources if included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EC7F43-A745-40F8-99E6-E0906EF8D9BA}"/>
              </a:ext>
            </a:extLst>
          </p:cNvPr>
          <p:cNvSpPr/>
          <p:nvPr/>
        </p:nvSpPr>
        <p:spPr>
          <a:xfrm>
            <a:off x="5077399" y="3663559"/>
            <a:ext cx="2037202" cy="2275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Attributes/Trees created in Data Warehouse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out of reports and/or forms begins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Knowledge transfer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 &amp; form validation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C15657-3FE0-420B-B5C5-9C74C8C29E44}"/>
              </a:ext>
            </a:extLst>
          </p:cNvPr>
          <p:cNvSpPr/>
          <p:nvPr/>
        </p:nvSpPr>
        <p:spPr>
          <a:xfrm>
            <a:off x="7192179" y="3663559"/>
            <a:ext cx="2037202" cy="22750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Connector updates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Acceptance &amp; Testing (UAT)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to end users</a:t>
            </a:r>
          </a:p>
          <a:p>
            <a:endParaRPr lang="en-US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C3C8A7-CB88-447C-9092-EA23AC45CC36}"/>
              </a:ext>
            </a:extLst>
          </p:cNvPr>
          <p:cNvSpPr/>
          <p:nvPr/>
        </p:nvSpPr>
        <p:spPr>
          <a:xfrm>
            <a:off x="9316598" y="3675919"/>
            <a:ext cx="2037202" cy="2275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Establish close plan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Establish ongoing support plan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close &amp; transition to Solver Customer Success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99700E2-FCEE-4AE6-955B-65F00A9E7BF0}"/>
              </a:ext>
            </a:extLst>
          </p:cNvPr>
          <p:cNvSpPr/>
          <p:nvPr/>
        </p:nvSpPr>
        <p:spPr>
          <a:xfrm>
            <a:off x="1751026" y="6101522"/>
            <a:ext cx="9834824" cy="484632"/>
          </a:xfrm>
          <a:prstGeom prst="rightArrow">
            <a:avLst/>
          </a:prstGeom>
          <a:solidFill>
            <a:srgbClr val="1B75BC"/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</a:t>
            </a:r>
            <a:r>
              <a:rPr lang="en-US" dirty="0"/>
              <a:t>	  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742CD2C-771F-4D46-9358-E238F46EEE86}"/>
              </a:ext>
            </a:extLst>
          </p:cNvPr>
          <p:cNvSpPr/>
          <p:nvPr/>
        </p:nvSpPr>
        <p:spPr>
          <a:xfrm>
            <a:off x="4067409" y="3091199"/>
            <a:ext cx="4018625" cy="504457"/>
          </a:xfrm>
          <a:prstGeom prst="leftArrow">
            <a:avLst>
              <a:gd name="adj1" fmla="val 54899"/>
              <a:gd name="adj2" fmla="val 57349"/>
            </a:avLst>
          </a:prstGeom>
          <a:solidFill>
            <a:srgbClr val="1B75BC"/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REPEAT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DFD6379-5787-4D59-A21E-4F5BC0761CE5}"/>
              </a:ext>
            </a:extLst>
          </p:cNvPr>
          <p:cNvSpPr/>
          <p:nvPr/>
        </p:nvSpPr>
        <p:spPr>
          <a:xfrm>
            <a:off x="2594919" y="2499394"/>
            <a:ext cx="280483" cy="288513"/>
          </a:xfrm>
          <a:prstGeom prst="chevron">
            <a:avLst/>
          </a:prstGeom>
          <a:solidFill>
            <a:srgbClr val="9ECC45"/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3528475-4F18-4D5D-882C-1CD557A697B1}"/>
              </a:ext>
            </a:extLst>
          </p:cNvPr>
          <p:cNvSpPr/>
          <p:nvPr/>
        </p:nvSpPr>
        <p:spPr>
          <a:xfrm>
            <a:off x="4700060" y="2520117"/>
            <a:ext cx="280483" cy="288513"/>
          </a:xfrm>
          <a:prstGeom prst="chevron">
            <a:avLst/>
          </a:prstGeom>
          <a:solidFill>
            <a:srgbClr val="9ECC45"/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302ED66B-82B9-490F-A348-242F85EA686A}"/>
              </a:ext>
            </a:extLst>
          </p:cNvPr>
          <p:cNvSpPr/>
          <p:nvPr/>
        </p:nvSpPr>
        <p:spPr>
          <a:xfrm>
            <a:off x="6809564" y="2525339"/>
            <a:ext cx="280483" cy="288513"/>
          </a:xfrm>
          <a:prstGeom prst="chevron">
            <a:avLst/>
          </a:prstGeom>
          <a:solidFill>
            <a:srgbClr val="9ECC45"/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91F180DE-B7A6-476B-8546-ADC129224B3D}"/>
              </a:ext>
            </a:extLst>
          </p:cNvPr>
          <p:cNvSpPr/>
          <p:nvPr/>
        </p:nvSpPr>
        <p:spPr>
          <a:xfrm>
            <a:off x="8904349" y="2520116"/>
            <a:ext cx="280483" cy="288513"/>
          </a:xfrm>
          <a:prstGeom prst="chevron">
            <a:avLst/>
          </a:prstGeom>
          <a:solidFill>
            <a:srgbClr val="9ECC45"/>
          </a:solidFill>
          <a:ln>
            <a:solidFill>
              <a:srgbClr val="1B75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7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A214F-6BD7-6D5A-6BBF-EB7B3FE6D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</p:spPr>
        <p:txBody>
          <a:bodyPr/>
          <a:lstStyle/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DC0740-E2A1-AA5F-A70D-0347A3281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Success criteria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76A372-C741-0364-CE6D-91B6ADCD432A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723508" y="626717"/>
            <a:ext cx="4666073" cy="45874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0070C0"/>
              </a:buClr>
            </a:pPr>
            <a:endParaRPr lang="en-US" sz="1600" b="1" dirty="0"/>
          </a:p>
          <a:p>
            <a:pPr marL="0" indent="0">
              <a:buClr>
                <a:srgbClr val="0070C0"/>
              </a:buClr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State: 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&lt;ERP Name&gt; – since 10/01/2022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 year end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for reporting and budgeting</a:t>
            </a: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&lt;Project&gt; reporting 21,22,23,24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Variance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Project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Profitability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O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r>
              <a:rPr lang="es-CO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 entered into a custom SQL DB and once confirmed, flow into &lt;ERP Name&gt; at summary level as open order.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Posted as line items in &lt;ERP name&gt; once shipped.  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fields may be missing in &lt;ERP name&gt; compared to &lt;legacy ERP&gt;.  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Success/Timing/Priorities: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 meeting towards end of &lt;month&gt;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Stretch Goal - Before &lt;board meeting&gt; in &lt;date/month&gt;</a:t>
            </a:r>
          </a:p>
          <a:p>
            <a:pPr marL="0" indent="0">
              <a:buClr>
                <a:srgbClr val="0070C0"/>
              </a:buClr>
              <a:buNone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D148308-EE91-F183-7A35-D9C4841B4147}"/>
              </a:ext>
            </a:extLst>
          </p:cNvPr>
          <p:cNvSpPr txBox="1">
            <a:spLocks/>
          </p:cNvSpPr>
          <p:nvPr/>
        </p:nvSpPr>
        <p:spPr>
          <a:xfrm>
            <a:off x="6702497" y="723610"/>
            <a:ext cx="4666073" cy="41354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en-US" sz="1600" b="1" dirty="0"/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 I – Financial Reporting: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&lt;xxx&gt; Reporting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&lt;Reporting type 1&gt;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&lt;Reporting type 2&gt;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be ready by &lt;date&gt;</a:t>
            </a: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 II – Industry templates and KPIs: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be ready by &lt;date&gt;</a:t>
            </a: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Priority III – Budgeting: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be ready by &lt;date&gt;</a:t>
            </a: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Holiday/PTO: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&lt;name of people on holidays&gt; and &lt;date&gt;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FD3AF-7499-5EB1-66C7-27B5DF11B30C}"/>
              </a:ext>
            </a:extLst>
          </p:cNvPr>
          <p:cNvSpPr txBox="1"/>
          <p:nvPr/>
        </p:nvSpPr>
        <p:spPr>
          <a:xfrm>
            <a:off x="4462547" y="257384"/>
            <a:ext cx="392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&lt;Update all applicable content&gt;</a:t>
            </a:r>
          </a:p>
        </p:txBody>
      </p:sp>
    </p:spTree>
    <p:extLst>
      <p:ext uri="{BB962C8B-B14F-4D97-AF65-F5344CB8AC3E}">
        <p14:creationId xmlns:p14="http://schemas.microsoft.com/office/powerpoint/2010/main" val="2001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A214F-6BD7-6D5A-6BBF-EB7B3FE6D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64424" y="6541129"/>
            <a:ext cx="4114800" cy="184666"/>
          </a:xfrm>
        </p:spPr>
        <p:txBody>
          <a:bodyPr/>
          <a:lstStyle/>
          <a:p>
            <a:r>
              <a:rPr lang="en-US"/>
              <a:t>© Solver. Confidential and proprietary.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DC0740-E2A1-AA5F-A70D-0347A3281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2E3D1-A0A4-0237-192B-93695C5DAB13}"/>
              </a:ext>
            </a:extLst>
          </p:cNvPr>
          <p:cNvSpPr txBox="1"/>
          <p:nvPr/>
        </p:nvSpPr>
        <p:spPr>
          <a:xfrm>
            <a:off x="1281658" y="1019244"/>
            <a:ext cx="9968460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Academy: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User learning path sent by Solver Academy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b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Solver Cloud tenant: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&lt;customer contact name&gt; </a:t>
            </a: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up as Admin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&lt;Solver consultant 1&gt; and &lt;Solver consultant 2&gt; to Solver tenant as Admins</a:t>
            </a:r>
          </a:p>
          <a:p>
            <a:pPr marL="742950" lvl="1" indent="-285750">
              <a:buClr>
                <a:srgbClr val="0070C0"/>
              </a:buClr>
              <a:buFont typeface="Courier New" panose="02070309020205020404" pitchFamily="49" charset="0"/>
              <a:buChar char="o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&lt;Solver consultant&gt; to send PDF for review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output samples for &lt;data source&gt; data to determine which fields to pull from &lt;data source&gt; and load into the Solver DW.</a:t>
            </a:r>
          </a:p>
          <a:p>
            <a:pPr marL="742950" lvl="1" indent="-285750">
              <a:buClr>
                <a:srgbClr val="0070C0"/>
              </a:buClr>
              <a:buFont typeface="Courier New" panose="02070309020205020404" pitchFamily="49" charset="0"/>
              <a:buChar char="o"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&lt;customer contact name&gt; to send reports to &lt;consultant name&gt; (&lt;consultant email&gt;)</a:t>
            </a:r>
          </a:p>
          <a:p>
            <a:pPr>
              <a:buClr>
                <a:srgbClr val="0070C0"/>
              </a:buClr>
              <a:defRPr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 &amp; Input Forms:</a:t>
            </a:r>
            <a:endParaRPr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&lt;responsible consultant name&gt;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200" b="1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Pre-implementation Homework for Customer :</a:t>
            </a:r>
            <a:endParaRPr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 selection, KPI formula validation, field mapping, account categories -&gt; (</a:t>
            </a:r>
            <a:r>
              <a:rPr lang="en-US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 to Implementation Preparation Spreadsheet)</a:t>
            </a:r>
            <a:endParaRPr lang="en-US" sz="1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any additional KPIs and the calculation (add in same spreadsheet as above)</a:t>
            </a:r>
          </a:p>
          <a:p>
            <a:pPr>
              <a:buClr>
                <a:srgbClr val="0070C0"/>
              </a:buClr>
              <a:defRPr/>
            </a:pPr>
            <a:endParaRPr lang="en-US" sz="1100" b="1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0070C0"/>
              </a:buClr>
              <a:defRPr/>
            </a:pPr>
            <a:endParaRPr lang="en-US" sz="11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ver 2024">
  <a:themeElements>
    <a:clrScheme name="Custom 1">
      <a:dk1>
        <a:srgbClr val="414041"/>
      </a:dk1>
      <a:lt1>
        <a:srgbClr val="FFFFFF"/>
      </a:lt1>
      <a:dk2>
        <a:srgbClr val="414041"/>
      </a:dk2>
      <a:lt2>
        <a:srgbClr val="FFE1CB"/>
      </a:lt2>
      <a:accent1>
        <a:srgbClr val="1A74BC"/>
      </a:accent1>
      <a:accent2>
        <a:srgbClr val="9DCC45"/>
      </a:accent2>
      <a:accent3>
        <a:srgbClr val="004166"/>
      </a:accent3>
      <a:accent4>
        <a:srgbClr val="028A95"/>
      </a:accent4>
      <a:accent5>
        <a:srgbClr val="8A8A8A"/>
      </a:accent5>
      <a:accent6>
        <a:srgbClr val="B5DEDF"/>
      </a:accent6>
      <a:hlink>
        <a:srgbClr val="1A74BC"/>
      </a:hlink>
      <a:folHlink>
        <a:srgbClr val="004166"/>
      </a:folHlink>
    </a:clrScheme>
    <a:fontScheme name="Avalara 2023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custClrLst>
    <a:custClr name="Chart 1">
      <a:srgbClr val="015F87"/>
    </a:custClr>
    <a:custClr name="Chart 2">
      <a:srgbClr val="059BD2"/>
    </a:custClr>
    <a:custClr name="Chart 3">
      <a:srgbClr val="008075"/>
    </a:custClr>
    <a:custClr name="Chart 4">
      <a:srgbClr val="0BA194"/>
    </a:custClr>
    <a:custClr name="Chart 5">
      <a:srgbClr val="22821D"/>
    </a:custClr>
    <a:custClr name="Chart 6">
      <a:srgbClr val="38A632"/>
    </a:custClr>
    <a:custClr name="Chart 7">
      <a:srgbClr val="8D95A6"/>
    </a:custClr>
    <a:custClr name="Chart 8">
      <a:srgbClr val="D1D5DB"/>
    </a:custClr>
    <a:custClr name="null">
      <a:srgbClr val="FFFFFF"/>
    </a:custClr>
    <a:custClr name="null">
      <a:srgbClr val="FFFFFF"/>
    </a:custClr>
    <a:custClr name="Dark Blue">
      <a:srgbClr val="014F70"/>
    </a:custClr>
    <a:custClr name="Icon Blue">
      <a:srgbClr val="3687BE"/>
    </a:custClr>
    <a:custClr name="Dark Purple">
      <a:srgbClr val="642374"/>
    </a:custClr>
    <a:custClr name="Light Purple">
      <a:srgbClr val="C274D6"/>
    </a:custClr>
    <a:custClr name="Yellow">
      <a:srgbClr val="FFCF0F"/>
    </a:custClr>
    <a:custClr name="Light Orange">
      <a:srgbClr val="FF9751"/>
    </a:custClr>
    <a:custClr name="Red">
      <a:srgbClr val="D92B2B"/>
    </a:custClr>
    <a:custClr name="Light Gray">
      <a:srgbClr val="E7E6E7"/>
    </a:custClr>
  </a:custClrLst>
  <a:extLst>
    <a:ext uri="{05A4C25C-085E-4340-85A3-A5531E510DB2}">
      <thm15:themeFamily xmlns:thm15="http://schemas.microsoft.com/office/thememl/2012/main" name="Avalara_2020_Mulish" id="{6765BC23-61DD-DC45-84F2-5CAC9E700461}" vid="{9D9441BE-FC03-DE46-8696-73F7E5C2F2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475ebc-ba40-4e20-a6f6-ba20660719db" xsi:nil="true"/>
    <lcf76f155ced4ddcb4097134ff3c332f xmlns="bf27b947-a7bf-4e9d-99cf-d7627ade02b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9DE18BCB27714C90E0866F60F0E2A9" ma:contentTypeVersion="14" ma:contentTypeDescription="Create a new document." ma:contentTypeScope="" ma:versionID="71c857a80b7beb36d30e0ea4682be25a">
  <xsd:schema xmlns:xsd="http://www.w3.org/2001/XMLSchema" xmlns:xs="http://www.w3.org/2001/XMLSchema" xmlns:p="http://schemas.microsoft.com/office/2006/metadata/properties" xmlns:ns2="bf27b947-a7bf-4e9d-99cf-d7627ade02b9" xmlns:ns3="84475ebc-ba40-4e20-a6f6-ba20660719db" targetNamespace="http://schemas.microsoft.com/office/2006/metadata/properties" ma:root="true" ma:fieldsID="b5650e789445630fa270a407119e3730" ns2:_="" ns3:_="">
    <xsd:import namespace="bf27b947-a7bf-4e9d-99cf-d7627ade02b9"/>
    <xsd:import namespace="84475ebc-ba40-4e20-a6f6-ba2066071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7b947-a7bf-4e9d-99cf-d7627ade0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e579738-ca15-4a4d-9b8b-c96c290c5d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75ebc-ba40-4e20-a6f6-ba20660719d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4db0e1-b864-4028-a1af-45a7934669f3}" ma:internalName="TaxCatchAll" ma:showField="CatchAllData" ma:web="84475ebc-ba40-4e20-a6f6-ba20660719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5986EF-5969-4CCE-92A0-17256580BD7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84475ebc-ba40-4e20-a6f6-ba20660719db"/>
    <ds:schemaRef ds:uri="http://schemas.openxmlformats.org/package/2006/metadata/core-properties"/>
    <ds:schemaRef ds:uri="bf27b947-a7bf-4e9d-99cf-d7627ade02b9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EA833C4-5A92-46DB-8723-B8AA720FAF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A2BDCE-5DA8-49F2-BA8F-02DDD2401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7b947-a7bf-4e9d-99cf-d7627ade02b9"/>
    <ds:schemaRef ds:uri="84475ebc-ba40-4e20-a6f6-ba20660719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7058</TotalTime>
  <Words>818</Words>
  <Application>Microsoft Office PowerPoint</Application>
  <PresentationFormat>Panorámica</PresentationFormat>
  <Paragraphs>176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Calibri Light</vt:lpstr>
      <vt:lpstr>Arial</vt:lpstr>
      <vt:lpstr>Avenir Next LT Pro</vt:lpstr>
      <vt:lpstr>Courier New</vt:lpstr>
      <vt:lpstr>Calibri</vt:lpstr>
      <vt:lpstr>Montserrat</vt:lpstr>
      <vt:lpstr>Open Sans</vt:lpstr>
      <vt:lpstr>Wingdings</vt:lpstr>
      <vt:lpstr>Office Theme</vt:lpstr>
      <vt:lpstr>Solver 2024</vt:lpstr>
      <vt:lpstr>Solver Implementation  for &lt;Customer Name&gt;</vt:lpstr>
      <vt:lpstr>Presentación de PowerPoint</vt:lpstr>
      <vt:lpstr>Presentación de PowerPoint</vt:lpstr>
      <vt:lpstr>Presentación de PowerPoint</vt:lpstr>
      <vt:lpstr>Presentación de PowerPoint</vt:lpstr>
      <vt:lpstr>Solver Implementation Methodology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Insight</dc:title>
  <dc:creator>Hanna Kim</dc:creator>
  <cp:lastModifiedBy>Esteban Uribe</cp:lastModifiedBy>
  <cp:revision>47</cp:revision>
  <dcterms:created xsi:type="dcterms:W3CDTF">2019-11-15T17:48:45Z</dcterms:created>
  <dcterms:modified xsi:type="dcterms:W3CDTF">2024-09-30T21:00:45Z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0x010100349DE18BCB27714C90E0866F60F0E2A9</vt:lpwstr>
  </property>
  <property fmtid="{D5CDD505-2E9C-101B-9397-08002B2CF9AE}" pid="3" name="MediaServiceImageTags">
    <vt:lpwstr/>
  </property>
</Properties>
</file>