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0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660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892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412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81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1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3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8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7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4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4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4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1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5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11/17/2016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01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1235" y="740887"/>
            <a:ext cx="7315200" cy="3255264"/>
          </a:xfrm>
        </p:spPr>
        <p:txBody>
          <a:bodyPr>
            <a:normAutofit/>
          </a:bodyPr>
          <a:lstStyle/>
          <a:p>
            <a:r>
              <a:rPr lang="pt-BR" sz="72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ETIMDER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22058" y="5274526"/>
            <a:ext cx="2679891" cy="1269124"/>
          </a:xfrm>
        </p:spPr>
        <p:txBody>
          <a:bodyPr>
            <a:noAutofit/>
          </a:bodyPr>
          <a:lstStyle/>
          <a:p>
            <a:r>
              <a:rPr lang="pt-BR" sz="2000" b="1" dirty="0" err="1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Lucca</a:t>
            </a:r>
            <a:r>
              <a:rPr lang="pt-BR" sz="2000" b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Biagi</a:t>
            </a:r>
          </a:p>
          <a:p>
            <a:r>
              <a:rPr lang="pt-BR" sz="2000" b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Renan Gonçalves</a:t>
            </a:r>
          </a:p>
          <a:p>
            <a:r>
              <a:rPr lang="pt-BR" sz="2000" b="1" dirty="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Vitória Maria</a:t>
            </a:r>
          </a:p>
        </p:txBody>
      </p:sp>
    </p:spTree>
    <p:extLst>
      <p:ext uri="{BB962C8B-B14F-4D97-AF65-F5344CB8AC3E}">
        <p14:creationId xmlns:p14="http://schemas.microsoft.com/office/powerpoint/2010/main" val="241801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 produto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3455" y="1951462"/>
            <a:ext cx="11280360" cy="4795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	</a:t>
            </a: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Um serviço que visa aproximar alunos da rede técnica estadual que tenham interesse em novas amizades.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O aluno faz um cadastro simples contendo a ETEC, região, RM, idade, curso e gostos.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Após uma pesquisa em usuários que tem gostos em comum, as opções aparecem na tela de “Possíveis Amizades”, e o usuário pode escolher clicar em “P.A” ou não. Se dois usuários clicarem em “P.A” mutuamente, a tela de chat é aberta para iniciarem uma conversa.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O usuário ainda pode filtrar suas possíveis amizades por região, ETEC e curso.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073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Funcionalidades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000" y="2575932"/>
            <a:ext cx="10554574" cy="3996545"/>
          </a:xfrm>
        </p:spPr>
        <p:txBody>
          <a:bodyPr/>
          <a:lstStyle/>
          <a:p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Cadastro de usuários com idade, ETEC, curso, nome, foto;</a:t>
            </a:r>
          </a:p>
          <a:p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Pagina de “P.A”;</a:t>
            </a:r>
          </a:p>
          <a:p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Tela de Atividades;</a:t>
            </a:r>
          </a:p>
          <a:p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 pessoa deu “P.A” inicia conversa;</a:t>
            </a:r>
          </a:p>
          <a:p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Exclusão da conta;</a:t>
            </a:r>
          </a:p>
          <a:p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Alterações do perfil;</a:t>
            </a:r>
          </a:p>
          <a:p>
            <a:r>
              <a:rPr lang="pt-BR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Pessoas disponíveis na sua ETEC e região;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35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Interface Principal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331" y="2349391"/>
            <a:ext cx="6413335" cy="43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4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Interface de Atividades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483" y="2430965"/>
            <a:ext cx="6831031" cy="394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8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Interface de Registros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424" y="2408665"/>
            <a:ext cx="7293149" cy="413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1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Tela de “P.A”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999208"/>
      </p:ext>
    </p:extLst>
  </p:cSld>
  <p:clrMapOvr>
    <a:masterClrMapping/>
  </p:clrMapOvr>
</p:sld>
</file>

<file path=ppt/theme/theme1.xml><?xml version="1.0" encoding="utf-8"?>
<a:theme xmlns:a="http://schemas.openxmlformats.org/drawingml/2006/main" name="Citável">
  <a:themeElements>
    <a:clrScheme name="Personalizada 13">
      <a:dk1>
        <a:srgbClr val="000000"/>
      </a:dk1>
      <a:lt1>
        <a:srgbClr val="FFFFFF"/>
      </a:lt1>
      <a:dk2>
        <a:srgbClr val="FFFFFF"/>
      </a:dk2>
      <a:lt2>
        <a:srgbClr val="F5FADA"/>
      </a:lt2>
      <a:accent1>
        <a:srgbClr val="A880A5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ombra Superior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84</TotalTime>
  <Words>71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Citável</vt:lpstr>
      <vt:lpstr>ETIMDER</vt:lpstr>
      <vt:lpstr>O produto</vt:lpstr>
      <vt:lpstr>Funcionalidades</vt:lpstr>
      <vt:lpstr>Interface Principal</vt:lpstr>
      <vt:lpstr>Interface de Atividades</vt:lpstr>
      <vt:lpstr>Interface de Registros</vt:lpstr>
      <vt:lpstr>Tela de “P.A”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ETIMDER</dc:title>
  <dc:creator>lab 2 - micro 13</dc:creator>
  <cp:lastModifiedBy>camargo</cp:lastModifiedBy>
  <cp:revision>7</cp:revision>
  <dcterms:created xsi:type="dcterms:W3CDTF">2016-11-09T14:44:50Z</dcterms:created>
  <dcterms:modified xsi:type="dcterms:W3CDTF">2016-11-17T15:58:15Z</dcterms:modified>
</cp:coreProperties>
</file>