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66" r:id="rId2"/>
    <p:sldId id="267" r:id="rId3"/>
    <p:sldId id="268" r:id="rId4"/>
    <p:sldId id="269" r:id="rId5"/>
    <p:sldId id="256" r:id="rId6"/>
    <p:sldId id="257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E6DB-865E-419B-A221-1B02B2F852C0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0A92-C3FF-42CD-A41E-E8A1FD802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94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E6DB-865E-419B-A221-1B02B2F852C0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0A92-C3FF-42CD-A41E-E8A1FD802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E6DB-865E-419B-A221-1B02B2F852C0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0A92-C3FF-42CD-A41E-E8A1FD802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8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E6DB-865E-419B-A221-1B02B2F852C0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0A92-C3FF-42CD-A41E-E8A1FD802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2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E6DB-865E-419B-A221-1B02B2F852C0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0A92-C3FF-42CD-A41E-E8A1FD802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40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E6DB-865E-419B-A221-1B02B2F852C0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0A92-C3FF-42CD-A41E-E8A1FD802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05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E6DB-865E-419B-A221-1B02B2F852C0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0A92-C3FF-42CD-A41E-E8A1FD8028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70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E6DB-865E-419B-A221-1B02B2F852C0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0A92-C3FF-42CD-A41E-E8A1FD8028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0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E6DB-865E-419B-A221-1B02B2F852C0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0A92-C3FF-42CD-A41E-E8A1FD802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87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E6DB-865E-419B-A221-1B02B2F852C0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0A92-C3FF-42CD-A41E-E8A1FD802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78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E6DB-865E-419B-A221-1B02B2F852C0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0A92-C3FF-42CD-A41E-E8A1FD802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56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4B6E6DB-865E-419B-A221-1B02B2F852C0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30A92-C3FF-42CD-A41E-E8A1FD802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6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AA2AF4-1A21-4842-94EC-A9CDCCA5BA5B}"/>
              </a:ext>
            </a:extLst>
          </p:cNvPr>
          <p:cNvSpPr txBox="1"/>
          <p:nvPr/>
        </p:nvSpPr>
        <p:spPr>
          <a:xfrm>
            <a:off x="8725701" y="4152524"/>
            <a:ext cx="19951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/>
              <a:t>2022/02/09</a:t>
            </a:r>
          </a:p>
          <a:p>
            <a:pPr algn="r"/>
            <a:r>
              <a:rPr lang="ko-KR" altLang="en-US" sz="2800" dirty="0" err="1"/>
              <a:t>유동혁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64236-F8B0-4ED5-B6D3-FA778E6803E3}"/>
              </a:ext>
            </a:extLst>
          </p:cNvPr>
          <p:cNvSpPr txBox="1"/>
          <p:nvPr/>
        </p:nvSpPr>
        <p:spPr>
          <a:xfrm>
            <a:off x="2455548" y="1782147"/>
            <a:ext cx="74925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/>
              <a:t>응용 </a:t>
            </a:r>
            <a:r>
              <a:rPr lang="en-US" altLang="ko-KR" sz="5400" dirty="0"/>
              <a:t>SW </a:t>
            </a:r>
            <a:r>
              <a:rPr lang="ko-KR" altLang="en-US" sz="5400" dirty="0"/>
              <a:t>기초 기술 활용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111978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01E394E-D3F2-4EBA-A249-7C6AA1989F61}"/>
              </a:ext>
            </a:extLst>
          </p:cNvPr>
          <p:cNvSpPr txBox="1"/>
          <p:nvPr/>
        </p:nvSpPr>
        <p:spPr>
          <a:xfrm>
            <a:off x="2339202" y="-6812"/>
            <a:ext cx="7513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3. </a:t>
            </a:r>
            <a:r>
              <a:rPr lang="ko-KR" altLang="en-US" sz="3600" dirty="0"/>
              <a:t>이클립스 </a:t>
            </a:r>
            <a:r>
              <a:rPr lang="ko-KR" altLang="en-US" sz="3600" dirty="0" err="1"/>
              <a:t>톰캣</a:t>
            </a:r>
            <a:r>
              <a:rPr lang="ko-KR" altLang="en-US" sz="3600" dirty="0"/>
              <a:t> 연동 및 결과 출력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602603-5E22-41D1-BD05-8F71FA2F2C1C}"/>
              </a:ext>
            </a:extLst>
          </p:cNvPr>
          <p:cNvSpPr txBox="1"/>
          <p:nvPr/>
        </p:nvSpPr>
        <p:spPr>
          <a:xfrm>
            <a:off x="0" y="646331"/>
            <a:ext cx="347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 err="1"/>
              <a:t>톰캣</a:t>
            </a:r>
            <a:r>
              <a:rPr lang="ko-KR" altLang="en-US" dirty="0"/>
              <a:t> 서버 연결하고 실행하기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2AB83E-0CB0-4D11-9C26-3FD7BDF76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39" y="1022475"/>
            <a:ext cx="4503810" cy="56088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64EA044-23A3-40B2-A3F9-9BD04498C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352" y="1026285"/>
            <a:ext cx="4496190" cy="5601185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6E9EA24-68B4-44BB-89D8-8731588809F2}"/>
              </a:ext>
            </a:extLst>
          </p:cNvPr>
          <p:cNvSpPr/>
          <p:nvPr/>
        </p:nvSpPr>
        <p:spPr>
          <a:xfrm>
            <a:off x="5215721" y="3429000"/>
            <a:ext cx="79857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335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01E394E-D3F2-4EBA-A249-7C6AA1989F61}"/>
              </a:ext>
            </a:extLst>
          </p:cNvPr>
          <p:cNvSpPr txBox="1"/>
          <p:nvPr/>
        </p:nvSpPr>
        <p:spPr>
          <a:xfrm>
            <a:off x="2339202" y="-6812"/>
            <a:ext cx="7513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3. </a:t>
            </a:r>
            <a:r>
              <a:rPr lang="ko-KR" altLang="en-US" sz="3600" dirty="0"/>
              <a:t>이클립스 </a:t>
            </a:r>
            <a:r>
              <a:rPr lang="ko-KR" altLang="en-US" sz="3600" dirty="0" err="1"/>
              <a:t>톰캣</a:t>
            </a:r>
            <a:r>
              <a:rPr lang="ko-KR" altLang="en-US" sz="3600" dirty="0"/>
              <a:t> 연동 및 결과 출력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602603-5E22-41D1-BD05-8F71FA2F2C1C}"/>
              </a:ext>
            </a:extLst>
          </p:cNvPr>
          <p:cNvSpPr txBox="1"/>
          <p:nvPr/>
        </p:nvSpPr>
        <p:spPr>
          <a:xfrm>
            <a:off x="0" y="646331"/>
            <a:ext cx="347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 err="1"/>
              <a:t>톰캣</a:t>
            </a:r>
            <a:r>
              <a:rPr lang="ko-KR" altLang="en-US" dirty="0"/>
              <a:t> 서버 연결하고 실행하기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597EC5B-214F-4B06-BCE2-77D160D7B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82" y="1022475"/>
            <a:ext cx="10459616" cy="551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9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B7EEABC-64F1-4AD6-B4CE-D914AA9C01A1}"/>
              </a:ext>
            </a:extLst>
          </p:cNvPr>
          <p:cNvSpPr txBox="1"/>
          <p:nvPr/>
        </p:nvSpPr>
        <p:spPr>
          <a:xfrm>
            <a:off x="2183362" y="117662"/>
            <a:ext cx="8210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0.</a:t>
            </a:r>
            <a:r>
              <a:rPr lang="ko-KR" altLang="en-US" sz="3600" dirty="0"/>
              <a:t> 내 컴퓨터 확인 및 프로그램 다운받기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1EA250-3185-4A94-A23A-237BB6B1E6C4}"/>
              </a:ext>
            </a:extLst>
          </p:cNvPr>
          <p:cNvSpPr txBox="1"/>
          <p:nvPr/>
        </p:nvSpPr>
        <p:spPr>
          <a:xfrm>
            <a:off x="111967" y="763993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컴퓨터 사양 및 운영체제 확인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B236E2-8800-40D8-BAD8-D6426B529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9" y="1133325"/>
            <a:ext cx="6797629" cy="55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4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B7EEABC-64F1-4AD6-B4CE-D914AA9C01A1}"/>
              </a:ext>
            </a:extLst>
          </p:cNvPr>
          <p:cNvSpPr txBox="1"/>
          <p:nvPr/>
        </p:nvSpPr>
        <p:spPr>
          <a:xfrm>
            <a:off x="2183362" y="117662"/>
            <a:ext cx="8210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0.</a:t>
            </a:r>
            <a:r>
              <a:rPr lang="ko-KR" altLang="en-US" sz="3600" dirty="0"/>
              <a:t> 내 컴퓨터 확인 및 프로그램 다운받기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1EA250-3185-4A94-A23A-237BB6B1E6C4}"/>
              </a:ext>
            </a:extLst>
          </p:cNvPr>
          <p:cNvSpPr txBox="1"/>
          <p:nvPr/>
        </p:nvSpPr>
        <p:spPr>
          <a:xfrm>
            <a:off x="111967" y="763993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JDK 11 </a:t>
            </a:r>
            <a:r>
              <a:rPr lang="ko-KR" altLang="en-US" dirty="0"/>
              <a:t>다운로드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CC11B2-60BF-4AE7-93B7-58C778743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48" y="1133325"/>
            <a:ext cx="11019453" cy="533348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8C9971C-93EA-4063-93FE-86C7E6B83C11}"/>
              </a:ext>
            </a:extLst>
          </p:cNvPr>
          <p:cNvSpPr/>
          <p:nvPr/>
        </p:nvSpPr>
        <p:spPr>
          <a:xfrm>
            <a:off x="876300" y="5379870"/>
            <a:ext cx="10020300" cy="392430"/>
          </a:xfrm>
          <a:prstGeom prst="rect">
            <a:avLst/>
          </a:prstGeom>
          <a:noFill/>
          <a:ln w="666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79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B7EEABC-64F1-4AD6-B4CE-D914AA9C01A1}"/>
              </a:ext>
            </a:extLst>
          </p:cNvPr>
          <p:cNvSpPr txBox="1"/>
          <p:nvPr/>
        </p:nvSpPr>
        <p:spPr>
          <a:xfrm>
            <a:off x="2183362" y="117662"/>
            <a:ext cx="8210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0.</a:t>
            </a:r>
            <a:r>
              <a:rPr lang="ko-KR" altLang="en-US" sz="3600" dirty="0"/>
              <a:t> 내 컴퓨터 확인 및 프로그램 다운받기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1EA250-3185-4A94-A23A-237BB6B1E6C4}"/>
              </a:ext>
            </a:extLst>
          </p:cNvPr>
          <p:cNvSpPr txBox="1"/>
          <p:nvPr/>
        </p:nvSpPr>
        <p:spPr>
          <a:xfrm>
            <a:off x="111967" y="763993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 err="1"/>
              <a:t>톰캣</a:t>
            </a:r>
            <a:r>
              <a:rPr lang="ko-KR" altLang="en-US" dirty="0"/>
              <a:t> </a:t>
            </a:r>
            <a:r>
              <a:rPr lang="en-US" altLang="ko-KR" dirty="0"/>
              <a:t>9.0 </a:t>
            </a:r>
            <a:r>
              <a:rPr lang="ko-KR" altLang="en-US" dirty="0"/>
              <a:t>다운로드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26CEBB-2A34-43DF-9911-876914065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10" y="1168963"/>
            <a:ext cx="7332789" cy="55119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1FD9F53-86FC-489A-A9CB-930DD927A867}"/>
              </a:ext>
            </a:extLst>
          </p:cNvPr>
          <p:cNvSpPr/>
          <p:nvPr/>
        </p:nvSpPr>
        <p:spPr>
          <a:xfrm>
            <a:off x="2712720" y="4364736"/>
            <a:ext cx="1920240" cy="1767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08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944C3BA-A239-418B-B685-9793EC406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27" y="1219039"/>
            <a:ext cx="4854361" cy="37569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7EEABC-64F1-4AD6-B4CE-D914AA9C01A1}"/>
              </a:ext>
            </a:extLst>
          </p:cNvPr>
          <p:cNvSpPr txBox="1"/>
          <p:nvPr/>
        </p:nvSpPr>
        <p:spPr>
          <a:xfrm>
            <a:off x="3079102" y="31629"/>
            <a:ext cx="7651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1.</a:t>
            </a:r>
            <a:r>
              <a:rPr lang="ko-KR" altLang="en-US" sz="3600" dirty="0"/>
              <a:t> </a:t>
            </a:r>
            <a:r>
              <a:rPr lang="en-US" altLang="ko-KR" sz="3600" dirty="0"/>
              <a:t>JDK </a:t>
            </a:r>
            <a:r>
              <a:rPr lang="ko-KR" altLang="en-US" sz="3600" dirty="0"/>
              <a:t>설치 및 환경변수 설정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0231B7C-9F14-48A2-9530-85770B4B9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653" y="1303014"/>
            <a:ext cx="4077053" cy="39322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1EA250-3185-4A94-A23A-237BB6B1E6C4}"/>
              </a:ext>
            </a:extLst>
          </p:cNvPr>
          <p:cNvSpPr txBox="1"/>
          <p:nvPr/>
        </p:nvSpPr>
        <p:spPr>
          <a:xfrm>
            <a:off x="111968" y="71323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JDK 11</a:t>
            </a:r>
            <a:r>
              <a:rPr lang="ko-KR" altLang="en-US" dirty="0"/>
              <a:t>설치 및 환경변수 설정</a:t>
            </a:r>
          </a:p>
        </p:txBody>
      </p:sp>
    </p:spTree>
    <p:extLst>
      <p:ext uri="{BB962C8B-B14F-4D97-AF65-F5344CB8AC3E}">
        <p14:creationId xmlns:p14="http://schemas.microsoft.com/office/powerpoint/2010/main" val="1510549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01E394E-D3F2-4EBA-A249-7C6AA1989F61}"/>
              </a:ext>
            </a:extLst>
          </p:cNvPr>
          <p:cNvSpPr txBox="1"/>
          <p:nvPr/>
        </p:nvSpPr>
        <p:spPr>
          <a:xfrm>
            <a:off x="3579777" y="0"/>
            <a:ext cx="5492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 err="1"/>
              <a:t>톰캣</a:t>
            </a:r>
            <a:r>
              <a:rPr lang="ko-KR" altLang="en-US" sz="3600" dirty="0"/>
              <a:t> </a:t>
            </a:r>
            <a:r>
              <a:rPr lang="en-US" altLang="ko-KR" sz="3600" dirty="0"/>
              <a:t>9.0 </a:t>
            </a:r>
            <a:r>
              <a:rPr lang="ko-KR" altLang="en-US" sz="3600" dirty="0"/>
              <a:t>환경변수 설정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0C88450-7663-4028-9E3B-9B262B4E4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51" y="1186977"/>
            <a:ext cx="6226080" cy="52201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602603-5E22-41D1-BD05-8F71FA2F2C1C}"/>
              </a:ext>
            </a:extLst>
          </p:cNvPr>
          <p:cNvSpPr txBox="1"/>
          <p:nvPr/>
        </p:nvSpPr>
        <p:spPr>
          <a:xfrm>
            <a:off x="389051" y="731988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 err="1"/>
              <a:t>톰캣</a:t>
            </a:r>
            <a:r>
              <a:rPr lang="ko-KR" altLang="en-US" dirty="0"/>
              <a:t> </a:t>
            </a:r>
            <a:r>
              <a:rPr lang="en-US" altLang="ko-KR" dirty="0"/>
              <a:t>9.0</a:t>
            </a:r>
            <a:r>
              <a:rPr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1954388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A155508-FDF2-4DB7-BB6C-4A056BCAD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06" y="1085349"/>
            <a:ext cx="9906859" cy="43513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1E394E-D3F2-4EBA-A249-7C6AA1989F61}"/>
              </a:ext>
            </a:extLst>
          </p:cNvPr>
          <p:cNvSpPr txBox="1"/>
          <p:nvPr/>
        </p:nvSpPr>
        <p:spPr>
          <a:xfrm>
            <a:off x="3349895" y="0"/>
            <a:ext cx="5492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 err="1"/>
              <a:t>톰캣</a:t>
            </a:r>
            <a:r>
              <a:rPr lang="ko-KR" altLang="en-US" sz="3600" dirty="0"/>
              <a:t> </a:t>
            </a:r>
            <a:r>
              <a:rPr lang="en-US" altLang="ko-KR" sz="3600" dirty="0"/>
              <a:t>9.0 </a:t>
            </a:r>
            <a:r>
              <a:rPr lang="ko-KR" altLang="en-US" sz="3600" dirty="0"/>
              <a:t>환경변수 설정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602603-5E22-41D1-BD05-8F71FA2F2C1C}"/>
              </a:ext>
            </a:extLst>
          </p:cNvPr>
          <p:cNvSpPr txBox="1"/>
          <p:nvPr/>
        </p:nvSpPr>
        <p:spPr>
          <a:xfrm>
            <a:off x="330806" y="646331"/>
            <a:ext cx="286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 err="1"/>
              <a:t>톰캣</a:t>
            </a:r>
            <a:r>
              <a:rPr lang="ko-KR" altLang="en-US" dirty="0"/>
              <a:t> </a:t>
            </a:r>
            <a:r>
              <a:rPr lang="en-US" altLang="ko-KR" dirty="0"/>
              <a:t>9.0</a:t>
            </a:r>
            <a:r>
              <a:rPr lang="ko-KR" altLang="en-US" dirty="0"/>
              <a:t> 환경변수 설정</a:t>
            </a:r>
          </a:p>
        </p:txBody>
      </p:sp>
    </p:spTree>
    <p:extLst>
      <p:ext uri="{BB962C8B-B14F-4D97-AF65-F5344CB8AC3E}">
        <p14:creationId xmlns:p14="http://schemas.microsoft.com/office/powerpoint/2010/main" val="352588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01E394E-D3F2-4EBA-A249-7C6AA1989F61}"/>
              </a:ext>
            </a:extLst>
          </p:cNvPr>
          <p:cNvSpPr txBox="1"/>
          <p:nvPr/>
        </p:nvSpPr>
        <p:spPr>
          <a:xfrm>
            <a:off x="2339202" y="-6812"/>
            <a:ext cx="7513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3. </a:t>
            </a:r>
            <a:r>
              <a:rPr lang="ko-KR" altLang="en-US" sz="3600" dirty="0"/>
              <a:t>이클립스 </a:t>
            </a:r>
            <a:r>
              <a:rPr lang="ko-KR" altLang="en-US" sz="3600" dirty="0" err="1"/>
              <a:t>톰캣</a:t>
            </a:r>
            <a:r>
              <a:rPr lang="ko-KR" altLang="en-US" sz="3600" dirty="0"/>
              <a:t> 연동 및 결과 출력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602603-5E22-41D1-BD05-8F71FA2F2C1C}"/>
              </a:ext>
            </a:extLst>
          </p:cNvPr>
          <p:cNvSpPr txBox="1"/>
          <p:nvPr/>
        </p:nvSpPr>
        <p:spPr>
          <a:xfrm>
            <a:off x="270588" y="662848"/>
            <a:ext cx="486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이클립스의 </a:t>
            </a:r>
            <a:r>
              <a:rPr lang="ko-KR" altLang="en-US" dirty="0" err="1"/>
              <a:t>서버런타임</a:t>
            </a:r>
            <a:r>
              <a:rPr lang="ko-KR" altLang="en-US" dirty="0"/>
              <a:t> </a:t>
            </a:r>
            <a:r>
              <a:rPr lang="ko-KR" altLang="en-US" dirty="0" err="1"/>
              <a:t>톰캣으로</a:t>
            </a:r>
            <a:r>
              <a:rPr lang="ko-KR" altLang="en-US" dirty="0"/>
              <a:t> 설정하기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3A7B43-8AC3-4260-BBF0-E11F6662E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318" y="1138741"/>
            <a:ext cx="4534293" cy="44428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903D2A3-2B0C-46AC-B876-94A0DB11E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70" y="1138741"/>
            <a:ext cx="4389474" cy="467537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185072E-CF22-4B81-AA4F-B92511DE6332}"/>
              </a:ext>
            </a:extLst>
          </p:cNvPr>
          <p:cNvSpPr/>
          <p:nvPr/>
        </p:nvSpPr>
        <p:spPr>
          <a:xfrm>
            <a:off x="3977953" y="2712720"/>
            <a:ext cx="670560" cy="21945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5E9E5E3-C109-4802-80E4-BBFCE41F1815}"/>
              </a:ext>
            </a:extLst>
          </p:cNvPr>
          <p:cNvSpPr/>
          <p:nvPr/>
        </p:nvSpPr>
        <p:spPr>
          <a:xfrm>
            <a:off x="5248845" y="3146220"/>
            <a:ext cx="79857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783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01E394E-D3F2-4EBA-A249-7C6AA1989F61}"/>
              </a:ext>
            </a:extLst>
          </p:cNvPr>
          <p:cNvSpPr txBox="1"/>
          <p:nvPr/>
        </p:nvSpPr>
        <p:spPr>
          <a:xfrm>
            <a:off x="2339202" y="-6812"/>
            <a:ext cx="7513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3. </a:t>
            </a:r>
            <a:r>
              <a:rPr lang="ko-KR" altLang="en-US" sz="3600" dirty="0"/>
              <a:t>이클립스 </a:t>
            </a:r>
            <a:r>
              <a:rPr lang="ko-KR" altLang="en-US" sz="3600" dirty="0" err="1"/>
              <a:t>톰캣</a:t>
            </a:r>
            <a:r>
              <a:rPr lang="ko-KR" altLang="en-US" sz="3600" dirty="0"/>
              <a:t> 연동 및 결과 출력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602603-5E22-41D1-BD05-8F71FA2F2C1C}"/>
              </a:ext>
            </a:extLst>
          </p:cNvPr>
          <p:cNvSpPr txBox="1"/>
          <p:nvPr/>
        </p:nvSpPr>
        <p:spPr>
          <a:xfrm>
            <a:off x="0" y="646331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 err="1"/>
              <a:t>서버런타임</a:t>
            </a:r>
            <a:r>
              <a:rPr lang="ko-KR" altLang="en-US" dirty="0"/>
              <a:t> 환경변수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11C363-B0F4-40E4-8004-8077D7B78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45" y="1139001"/>
            <a:ext cx="5997460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447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33</TotalTime>
  <Words>141</Words>
  <Application>Microsoft Office PowerPoint</Application>
  <PresentationFormat>와이드스크린</PresentationFormat>
  <Paragraphs>23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 2</vt:lpstr>
      <vt:lpstr>HDOfficeLightV0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 dong hyuk</dc:creator>
  <cp:lastModifiedBy>you dong hyuk</cp:lastModifiedBy>
  <cp:revision>2</cp:revision>
  <dcterms:created xsi:type="dcterms:W3CDTF">2022-02-09T10:52:26Z</dcterms:created>
  <dcterms:modified xsi:type="dcterms:W3CDTF">2022-02-09T11:25:53Z</dcterms:modified>
</cp:coreProperties>
</file>