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3814" autoAdjust="0"/>
    <p:restoredTop sz="94660"/>
  </p:normalViewPr>
  <p:slideViewPr>
    <p:cSldViewPr snapToGrid="0">
      <p:cViewPr>
        <p:scale>
          <a:sx n="120" d="100"/>
          <a:sy n="120" d="100"/>
        </p:scale>
        <p:origin x="97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80B3-0C3F-4EAA-90BC-98753F747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1C247-3AC0-4DFB-8021-0870EB31B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7E070-5E32-4F29-BA41-7A5EE357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7A78-DDD9-4D94-B2A9-017885BC7D7C}" type="datetimeFigureOut">
              <a:rPr lang="en-ZA" smtClean="0"/>
              <a:t>18 May 2020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00EB4-A3A3-478E-8C1E-DD4D90E8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9F78E-A52B-4204-980F-9F1317E3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9526-DA81-4350-B32D-0E3E7980525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190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1551-93ED-4AB9-BF7C-4F3B1312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2E70A-AFC1-440B-BC49-515C638BD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4AEA5-B613-4F72-9465-A7678DF6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7A78-DDD9-4D94-B2A9-017885BC7D7C}" type="datetimeFigureOut">
              <a:rPr lang="en-ZA" smtClean="0"/>
              <a:t>18 May 2020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E9188-C8A2-40BA-B3E7-BCD17781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B75F8-338A-4053-94EC-98698D28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9526-DA81-4350-B32D-0E3E7980525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528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C325B0-C16D-4AB6-8DD4-B61C21790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F8A51-4EDB-40D1-AC25-719EC3C7E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DC3CE-A1C3-4AD8-83AB-0E7447E8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7A78-DDD9-4D94-B2A9-017885BC7D7C}" type="datetimeFigureOut">
              <a:rPr lang="en-ZA" smtClean="0"/>
              <a:t>18 May 2020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C1131-0527-4AC5-AC7E-EFCE03F0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A8C02-40EE-4F72-B474-0F07FE7F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9526-DA81-4350-B32D-0E3E7980525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98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4241-1B55-4190-B308-6F675A84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ED360-4056-4DB4-8DBD-9BF433D9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8537D-69DE-4E4E-BC32-DD86954F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7A78-DDD9-4D94-B2A9-017885BC7D7C}" type="datetimeFigureOut">
              <a:rPr lang="en-ZA" smtClean="0"/>
              <a:t>18 May 2020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24068-33C4-4114-B3B9-B82DC2FD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B50A-1BF5-44D4-8DDD-56B1B0AE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9526-DA81-4350-B32D-0E3E7980525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137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54BB-B735-46D9-9513-683F73BC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DC668-D034-4807-A2D5-73AF7F2CD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11E86-4140-4327-BBC6-8F9A0903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7A78-DDD9-4D94-B2A9-017885BC7D7C}" type="datetimeFigureOut">
              <a:rPr lang="en-ZA" smtClean="0"/>
              <a:t>18 May 2020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F7688-92CF-45B1-807D-69F3E91D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C6969-1085-4CD1-98C5-552594DF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9526-DA81-4350-B32D-0E3E7980525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750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1FAE-F01E-497A-A8D9-2A834C9E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1EC7-1F3C-4E65-8C7F-6D976DF7D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43DAB-70AB-43A5-9E33-7680CB37E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9A596-0C62-4EE4-82A7-4020E252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7A78-DDD9-4D94-B2A9-017885BC7D7C}" type="datetimeFigureOut">
              <a:rPr lang="en-ZA" smtClean="0"/>
              <a:t>18 May 2020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DB7EC-265D-4E58-8943-D8D88A0E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EA441-2481-4BDF-9FFC-74D4854D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9526-DA81-4350-B32D-0E3E7980525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981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9D03-968C-474E-B590-EDADA9F2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1D622-2923-4F25-9607-B7D29260C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8289D-4FC4-48A2-8C23-5F4F3569E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D0A08-F2F8-498A-8B1E-7A4A752B8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C8921-542F-4FCC-9BA5-9795E03A9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B5A451-3C00-447C-81AD-AC73936C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7A78-DDD9-4D94-B2A9-017885BC7D7C}" type="datetimeFigureOut">
              <a:rPr lang="en-ZA" smtClean="0"/>
              <a:t>18 May 2020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6553D-3E0E-49CE-96D7-571DA94F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CFC2F-C72A-4C35-A854-A7286A75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9526-DA81-4350-B32D-0E3E7980525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297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C13E-D3C3-4137-8D6A-01A622B1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BBE66-1C06-42B1-B470-732143A2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7A78-DDD9-4D94-B2A9-017885BC7D7C}" type="datetimeFigureOut">
              <a:rPr lang="en-ZA" smtClean="0"/>
              <a:t>18 May 2020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7CCE1-177A-47CF-935A-31C039CC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883E3-FA3F-49B3-BE29-E2820F5A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9526-DA81-4350-B32D-0E3E7980525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396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BEFF0-49E7-41E5-B867-E8C30CF7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7A78-DDD9-4D94-B2A9-017885BC7D7C}" type="datetimeFigureOut">
              <a:rPr lang="en-ZA" smtClean="0"/>
              <a:t>18 May 2020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3CB7B-AA17-4B96-99DC-073F78D0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FFC8C-13A8-4A26-85B2-9147C8F2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9526-DA81-4350-B32D-0E3E7980525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694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5421-1010-4F83-BB60-72ECB68D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6FC6-49A3-4F49-B8C7-0F62355A0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81A66-6E1F-4857-8BF3-E126014E3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C479E-1C09-4FC8-965B-FC69C6DC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7A78-DDD9-4D94-B2A9-017885BC7D7C}" type="datetimeFigureOut">
              <a:rPr lang="en-ZA" smtClean="0"/>
              <a:t>18 May 2020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2D78C-1238-4672-9422-92FDBD3A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38D55-94E5-457B-A2EA-4347D699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9526-DA81-4350-B32D-0E3E7980525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455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B2CB-07F1-4D59-ADC6-EEE98241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6295A-383A-4011-A5EB-5CB632A0B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6BEC2-5D3C-43EB-B286-18503A850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F9007-807E-4773-B233-9A8CEC7E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7A78-DDD9-4D94-B2A9-017885BC7D7C}" type="datetimeFigureOut">
              <a:rPr lang="en-ZA" smtClean="0"/>
              <a:t>18 May 2020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F7CE4-968C-4451-8666-BC2B798F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12F79-497D-416D-9439-E35ED9E8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9526-DA81-4350-B32D-0E3E7980525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229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CEDF5-A2E1-4E0C-AF8D-BFC9D49D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0169D-2466-4CC2-8627-8B9546D07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20EDB-1DF2-4D28-B8EA-C31FFDC03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57A78-DDD9-4D94-B2A9-017885BC7D7C}" type="datetimeFigureOut">
              <a:rPr lang="en-ZA" smtClean="0"/>
              <a:t>18 May 2020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2E8B0-99F7-4A78-9757-FFA6450A6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D3369-1E27-4E99-AE86-8B3D214A4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99526-DA81-4350-B32D-0E3E7980525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333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803299B-34E1-4B54-BCC1-FBFE28F20A06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3924897" y="1154979"/>
            <a:ext cx="0" cy="452523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Arc 118">
            <a:extLst>
              <a:ext uri="{FF2B5EF4-FFF2-40B4-BE49-F238E27FC236}">
                <a16:creationId xmlns:a16="http://schemas.microsoft.com/office/drawing/2014/main" id="{6F13A0BD-2E59-48DE-9BFB-E11092D5E7EA}"/>
              </a:ext>
            </a:extLst>
          </p:cNvPr>
          <p:cNvSpPr/>
          <p:nvPr/>
        </p:nvSpPr>
        <p:spPr>
          <a:xfrm>
            <a:off x="-2791325" y="-3256525"/>
            <a:ext cx="11697013" cy="8576196"/>
          </a:xfrm>
          <a:prstGeom prst="arc">
            <a:avLst>
              <a:gd name="adj1" fmla="val 87042"/>
              <a:gd name="adj2" fmla="val 5198488"/>
            </a:avLst>
          </a:prstGeom>
          <a:ln w="63500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9D5FDBE5-10D8-43A4-8036-A1BE56761AB3}"/>
              </a:ext>
            </a:extLst>
          </p:cNvPr>
          <p:cNvSpPr/>
          <p:nvPr/>
        </p:nvSpPr>
        <p:spPr>
          <a:xfrm rot="10800000">
            <a:off x="1565872" y="1154979"/>
            <a:ext cx="925284" cy="3727988"/>
          </a:xfrm>
          <a:prstGeom prst="arc">
            <a:avLst>
              <a:gd name="adj1" fmla="val 16410701"/>
              <a:gd name="adj2" fmla="val 5142780"/>
            </a:avLst>
          </a:prstGeom>
          <a:ln w="63500">
            <a:solidFill>
              <a:schemeClr val="accent6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8F6D5E2-DB33-4687-86ED-8353BF374A8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62959" y="976863"/>
            <a:ext cx="927291" cy="0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E67D0DE-1648-498F-8CAA-AB457793F21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488276" y="5442065"/>
            <a:ext cx="0" cy="591591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06C80DE-6C62-4A97-8822-9DA9E483E621}"/>
              </a:ext>
            </a:extLst>
          </p:cNvPr>
          <p:cNvSpPr/>
          <p:nvPr/>
        </p:nvSpPr>
        <p:spPr>
          <a:xfrm>
            <a:off x="1690250" y="681761"/>
            <a:ext cx="1596043" cy="5902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Fixer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63D591-1780-4F92-95E1-92336D930DD2}"/>
              </a:ext>
            </a:extLst>
          </p:cNvPr>
          <p:cNvSpPr/>
          <p:nvPr/>
        </p:nvSpPr>
        <p:spPr>
          <a:xfrm>
            <a:off x="8393080" y="577737"/>
            <a:ext cx="1596043" cy="5902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DeNitrification</a:t>
            </a:r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4CAAB4-ABCC-4733-9DA9-489B0D2DCA33}"/>
              </a:ext>
            </a:extLst>
          </p:cNvPr>
          <p:cNvSpPr/>
          <p:nvPr/>
        </p:nvSpPr>
        <p:spPr>
          <a:xfrm>
            <a:off x="1690254" y="4851862"/>
            <a:ext cx="1596043" cy="5902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Decomposer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F27728-4978-45FD-8A5D-73129A7E323E}"/>
              </a:ext>
            </a:extLst>
          </p:cNvPr>
          <p:cNvCxnSpPr>
            <a:cxnSpLocks/>
            <a:stCxn id="8" idx="0"/>
            <a:endCxn id="36" idx="4"/>
          </p:cNvCxnSpPr>
          <p:nvPr/>
        </p:nvCxnSpPr>
        <p:spPr>
          <a:xfrm flipH="1" flipV="1">
            <a:off x="2488272" y="3991509"/>
            <a:ext cx="4" cy="8603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17B04A-7F4B-44BF-A3AB-D5A41C5E2C0F}"/>
              </a:ext>
            </a:extLst>
          </p:cNvPr>
          <p:cNvCxnSpPr>
            <a:cxnSpLocks/>
            <a:stCxn id="4" idx="2"/>
            <a:endCxn id="36" idx="0"/>
          </p:cNvCxnSpPr>
          <p:nvPr/>
        </p:nvCxnSpPr>
        <p:spPr>
          <a:xfrm>
            <a:off x="2488272" y="1271964"/>
            <a:ext cx="0" cy="20766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C54DFE-8753-4F6B-8D7A-F0CF47288B5B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6894018" y="3676992"/>
            <a:ext cx="1864823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655C94-CA97-4026-833D-E45516B56862}"/>
              </a:ext>
            </a:extLst>
          </p:cNvPr>
          <p:cNvCxnSpPr>
            <a:cxnSpLocks/>
            <a:stCxn id="40" idx="0"/>
            <a:endCxn id="6" idx="2"/>
          </p:cNvCxnSpPr>
          <p:nvPr/>
        </p:nvCxnSpPr>
        <p:spPr>
          <a:xfrm flipV="1">
            <a:off x="9191102" y="1167940"/>
            <a:ext cx="0" cy="2187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BCB08B-9792-4265-9BF6-05DBEB0018E4}"/>
              </a:ext>
            </a:extLst>
          </p:cNvPr>
          <p:cNvCxnSpPr>
            <a:cxnSpLocks/>
          </p:cNvCxnSpPr>
          <p:nvPr/>
        </p:nvCxnSpPr>
        <p:spPr>
          <a:xfrm flipH="1">
            <a:off x="6894019" y="1972543"/>
            <a:ext cx="229708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0DDD534-FCA9-4D21-BD67-5D48AE8048C1}"/>
              </a:ext>
            </a:extLst>
          </p:cNvPr>
          <p:cNvSpPr/>
          <p:nvPr/>
        </p:nvSpPr>
        <p:spPr>
          <a:xfrm>
            <a:off x="2056011" y="3348623"/>
            <a:ext cx="864522" cy="642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NH4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75B5A74-EB66-4945-910F-6AB28C7D88B0}"/>
              </a:ext>
            </a:extLst>
          </p:cNvPr>
          <p:cNvSpPr/>
          <p:nvPr/>
        </p:nvSpPr>
        <p:spPr>
          <a:xfrm>
            <a:off x="8758841" y="3355550"/>
            <a:ext cx="864522" cy="642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NO3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878B78E-F29A-4FF9-9DC9-1D37EA33A1DF}"/>
              </a:ext>
            </a:extLst>
          </p:cNvPr>
          <p:cNvSpPr/>
          <p:nvPr/>
        </p:nvSpPr>
        <p:spPr>
          <a:xfrm>
            <a:off x="5773185" y="551395"/>
            <a:ext cx="864522" cy="642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N2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E905EB7-700E-424A-9CD0-166C5FE416B1}"/>
              </a:ext>
            </a:extLst>
          </p:cNvPr>
          <p:cNvCxnSpPr>
            <a:cxnSpLocks/>
            <a:stCxn id="6" idx="1"/>
            <a:endCxn id="54" idx="6"/>
          </p:cNvCxnSpPr>
          <p:nvPr/>
        </p:nvCxnSpPr>
        <p:spPr>
          <a:xfrm flipH="1" flipV="1">
            <a:off x="6637707" y="872838"/>
            <a:ext cx="1755373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A33CC18-36BA-49DA-82F9-D5F93896F863}"/>
              </a:ext>
            </a:extLst>
          </p:cNvPr>
          <p:cNvCxnSpPr>
            <a:cxnSpLocks/>
            <a:stCxn id="54" idx="2"/>
          </p:cNvCxnSpPr>
          <p:nvPr/>
        </p:nvCxnSpPr>
        <p:spPr>
          <a:xfrm flipH="1" flipV="1">
            <a:off x="3286293" y="857603"/>
            <a:ext cx="2486892" cy="1523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9D4C0F-9850-44D9-82DF-926EE4802F72}"/>
              </a:ext>
            </a:extLst>
          </p:cNvPr>
          <p:cNvCxnSpPr>
            <a:cxnSpLocks/>
          </p:cNvCxnSpPr>
          <p:nvPr/>
        </p:nvCxnSpPr>
        <p:spPr>
          <a:xfrm>
            <a:off x="783881" y="976863"/>
            <a:ext cx="0" cy="5091307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DA78B7B-89C8-499F-B869-2D15BCD94233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775063" y="6068170"/>
            <a:ext cx="4888672" cy="1704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791A23AB-B37F-44C3-98B0-AC57DAAD0997}"/>
              </a:ext>
            </a:extLst>
          </p:cNvPr>
          <p:cNvSpPr/>
          <p:nvPr/>
        </p:nvSpPr>
        <p:spPr>
          <a:xfrm>
            <a:off x="5663735" y="5746727"/>
            <a:ext cx="864522" cy="6428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CO2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3DF2AB-A54A-42D3-9C28-88E2258AD1BC}"/>
              </a:ext>
            </a:extLst>
          </p:cNvPr>
          <p:cNvCxnSpPr>
            <a:cxnSpLocks/>
            <a:stCxn id="80" idx="0"/>
            <a:endCxn id="7" idx="2"/>
          </p:cNvCxnSpPr>
          <p:nvPr/>
        </p:nvCxnSpPr>
        <p:spPr>
          <a:xfrm flipV="1">
            <a:off x="6095996" y="3965169"/>
            <a:ext cx="1" cy="1781558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5EB85AB-6FC8-416D-BEA0-28D3EAFE188F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9989123" y="872838"/>
            <a:ext cx="563284" cy="1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A267D47-02E9-4226-B4EB-803F3721DF56}"/>
              </a:ext>
            </a:extLst>
          </p:cNvPr>
          <p:cNvCxnSpPr>
            <a:cxnSpLocks/>
            <a:stCxn id="80" idx="6"/>
          </p:cNvCxnSpPr>
          <p:nvPr/>
        </p:nvCxnSpPr>
        <p:spPr>
          <a:xfrm>
            <a:off x="6528257" y="6068170"/>
            <a:ext cx="4024150" cy="0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F12DD3D-CE09-4FE4-8B65-197F5936F636}"/>
              </a:ext>
            </a:extLst>
          </p:cNvPr>
          <p:cNvCxnSpPr>
            <a:cxnSpLocks/>
          </p:cNvCxnSpPr>
          <p:nvPr/>
        </p:nvCxnSpPr>
        <p:spPr>
          <a:xfrm flipV="1">
            <a:off x="10552408" y="872838"/>
            <a:ext cx="0" cy="5231400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08C02DF-6062-4F09-B1D8-48BE17256084}"/>
              </a:ext>
            </a:extLst>
          </p:cNvPr>
          <p:cNvCxnSpPr>
            <a:cxnSpLocks/>
          </p:cNvCxnSpPr>
          <p:nvPr/>
        </p:nvCxnSpPr>
        <p:spPr>
          <a:xfrm flipH="1">
            <a:off x="6894018" y="2258281"/>
            <a:ext cx="3658389" cy="0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1729FB30-75CA-42E4-A46D-AFDAC7B467A5}"/>
              </a:ext>
            </a:extLst>
          </p:cNvPr>
          <p:cNvSpPr/>
          <p:nvPr/>
        </p:nvSpPr>
        <p:spPr>
          <a:xfrm>
            <a:off x="3492636" y="1607502"/>
            <a:ext cx="864522" cy="6428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CO2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D80B42A-1FEB-4555-A94A-9C851E422EBC}"/>
              </a:ext>
            </a:extLst>
          </p:cNvPr>
          <p:cNvCxnSpPr>
            <a:cxnSpLocks/>
            <a:endCxn id="107" idx="6"/>
          </p:cNvCxnSpPr>
          <p:nvPr/>
        </p:nvCxnSpPr>
        <p:spPr>
          <a:xfrm flipH="1">
            <a:off x="4357158" y="1923325"/>
            <a:ext cx="944869" cy="0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FFC3CC3-B4F8-4B25-9DEB-E7671BAADF45}"/>
              </a:ext>
            </a:extLst>
          </p:cNvPr>
          <p:cNvCxnSpPr>
            <a:cxnSpLocks/>
          </p:cNvCxnSpPr>
          <p:nvPr/>
        </p:nvCxnSpPr>
        <p:spPr>
          <a:xfrm flipH="1">
            <a:off x="3286294" y="1154979"/>
            <a:ext cx="638603" cy="0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Arc 117">
            <a:extLst>
              <a:ext uri="{FF2B5EF4-FFF2-40B4-BE49-F238E27FC236}">
                <a16:creationId xmlns:a16="http://schemas.microsoft.com/office/drawing/2014/main" id="{4788EFFD-B615-4CA5-A3AD-8E9E271EF73F}"/>
              </a:ext>
            </a:extLst>
          </p:cNvPr>
          <p:cNvSpPr/>
          <p:nvPr/>
        </p:nvSpPr>
        <p:spPr>
          <a:xfrm>
            <a:off x="775063" y="2591588"/>
            <a:ext cx="4891741" cy="2464382"/>
          </a:xfrm>
          <a:prstGeom prst="arc">
            <a:avLst>
              <a:gd name="adj1" fmla="val 87042"/>
              <a:gd name="adj2" fmla="val 5198488"/>
            </a:avLst>
          </a:prstGeom>
          <a:ln w="63500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53D491-8824-4F7B-AC5C-06F3EEEFBFC1}"/>
              </a:ext>
            </a:extLst>
          </p:cNvPr>
          <p:cNvSpPr/>
          <p:nvPr/>
        </p:nvSpPr>
        <p:spPr>
          <a:xfrm>
            <a:off x="5297975" y="3374966"/>
            <a:ext cx="1596043" cy="5902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Nitrification</a:t>
            </a:r>
          </a:p>
        </p:txBody>
      </p:sp>
      <p:sp>
        <p:nvSpPr>
          <p:cNvPr id="120" name="Arc 119">
            <a:extLst>
              <a:ext uri="{FF2B5EF4-FFF2-40B4-BE49-F238E27FC236}">
                <a16:creationId xmlns:a16="http://schemas.microsoft.com/office/drawing/2014/main" id="{2BC3294E-6576-437F-89B1-B502E067F33C}"/>
              </a:ext>
            </a:extLst>
          </p:cNvPr>
          <p:cNvSpPr/>
          <p:nvPr/>
        </p:nvSpPr>
        <p:spPr>
          <a:xfrm rot="10800000">
            <a:off x="3051558" y="2267645"/>
            <a:ext cx="4909258" cy="5014418"/>
          </a:xfrm>
          <a:prstGeom prst="arc">
            <a:avLst>
              <a:gd name="adj1" fmla="val 21467228"/>
              <a:gd name="adj2" fmla="val 5142780"/>
            </a:avLst>
          </a:prstGeom>
          <a:ln w="63500">
            <a:solidFill>
              <a:schemeClr val="accent6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00A5A8-9505-42A7-9FB5-E5141FA9CD96}"/>
              </a:ext>
            </a:extLst>
          </p:cNvPr>
          <p:cNvSpPr/>
          <p:nvPr/>
        </p:nvSpPr>
        <p:spPr>
          <a:xfrm>
            <a:off x="5297978" y="1821183"/>
            <a:ext cx="1596043" cy="5902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Plant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8118B2-C4A9-484B-B06D-B811B7390E5A}"/>
              </a:ext>
            </a:extLst>
          </p:cNvPr>
          <p:cNvCxnSpPr>
            <a:cxnSpLocks/>
            <a:stCxn id="36" idx="6"/>
            <a:endCxn id="7" idx="1"/>
          </p:cNvCxnSpPr>
          <p:nvPr/>
        </p:nvCxnSpPr>
        <p:spPr>
          <a:xfrm>
            <a:off x="2920533" y="3670066"/>
            <a:ext cx="2377442" cy="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9A81877-2B81-46CA-9B49-A975D2A1C418}"/>
              </a:ext>
            </a:extLst>
          </p:cNvPr>
          <p:cNvGrpSpPr/>
          <p:nvPr/>
        </p:nvGrpSpPr>
        <p:grpSpPr>
          <a:xfrm>
            <a:off x="10792221" y="577737"/>
            <a:ext cx="1058582" cy="1066791"/>
            <a:chOff x="10725150" y="323851"/>
            <a:chExt cx="1058582" cy="1066791"/>
          </a:xfrm>
        </p:grpSpPr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C4D06A19-D55A-4F5D-8B98-81F2DED20B9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8157" y="551395"/>
              <a:ext cx="201318" cy="0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DBA4CDFF-9FA9-4A48-8A77-F1D0A1E3AEF8}"/>
                </a:ext>
              </a:extLst>
            </p:cNvPr>
            <p:cNvCxnSpPr>
              <a:cxnSpLocks/>
            </p:cNvCxnSpPr>
            <p:nvPr/>
          </p:nvCxnSpPr>
          <p:spPr>
            <a:xfrm>
              <a:off x="10838157" y="857603"/>
              <a:ext cx="201318" cy="0"/>
            </a:xfrm>
            <a:prstGeom prst="straightConnector1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AA5192D9-5C23-4C7A-90B8-672FDED0C0DA}"/>
                </a:ext>
              </a:extLst>
            </p:cNvPr>
            <p:cNvCxnSpPr>
              <a:cxnSpLocks/>
            </p:cNvCxnSpPr>
            <p:nvPr/>
          </p:nvCxnSpPr>
          <p:spPr>
            <a:xfrm>
              <a:off x="10838157" y="1154979"/>
              <a:ext cx="201318" cy="0"/>
            </a:xfrm>
            <a:prstGeom prst="straightConnector1">
              <a:avLst/>
            </a:prstGeom>
            <a:ln w="63500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5ADB9B0-9101-4025-82F3-F2954601BBEF}"/>
                </a:ext>
              </a:extLst>
            </p:cNvPr>
            <p:cNvSpPr txBox="1"/>
            <p:nvPr/>
          </p:nvSpPr>
          <p:spPr>
            <a:xfrm>
              <a:off x="11039475" y="404762"/>
              <a:ext cx="744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Nitrogen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099EA0A-003C-4C28-AA6D-694E3875807E}"/>
                </a:ext>
              </a:extLst>
            </p:cNvPr>
            <p:cNvSpPr txBox="1"/>
            <p:nvPr/>
          </p:nvSpPr>
          <p:spPr>
            <a:xfrm>
              <a:off x="11020451" y="726720"/>
              <a:ext cx="744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Carbon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9543550-AD36-41BA-ADEE-2FF72913AD34}"/>
                </a:ext>
              </a:extLst>
            </p:cNvPr>
            <p:cNvSpPr txBox="1"/>
            <p:nvPr/>
          </p:nvSpPr>
          <p:spPr>
            <a:xfrm>
              <a:off x="11020451" y="1025104"/>
              <a:ext cx="744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Biomass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18A7EDE-5D30-4178-822C-F3D1E365A5F3}"/>
                </a:ext>
              </a:extLst>
            </p:cNvPr>
            <p:cNvSpPr/>
            <p:nvPr/>
          </p:nvSpPr>
          <p:spPr>
            <a:xfrm>
              <a:off x="10725150" y="323851"/>
              <a:ext cx="1057545" cy="10667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220294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Smit</dc:creator>
  <cp:lastModifiedBy>Felix Smit</cp:lastModifiedBy>
  <cp:revision>4</cp:revision>
  <dcterms:created xsi:type="dcterms:W3CDTF">2020-05-18T12:27:52Z</dcterms:created>
  <dcterms:modified xsi:type="dcterms:W3CDTF">2020-05-18T12:49:07Z</dcterms:modified>
</cp:coreProperties>
</file>